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smtClean="0">
                <a:latin typeface="Courier New"/>
                <a:cs typeface="Courier New"/>
              </a:rPr>
              <a:t>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</a:t>
            </a:r>
            <a:r>
              <a:rPr lang="tr-TR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new tags or attributes 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repetitive markups 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Tag – &lt;my-directive&gt;&lt;/my-directive&gt;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Attribute – ng-app, ng-controller, ng-model, ng-disabled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tag’s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Comment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written purely in JavaScript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</a:t>
            </a:r>
            <a:r>
              <a:rPr lang="en-US" dirty="0" smtClean="0">
                <a:solidFill>
                  <a:srgbClr val="000000"/>
                </a:solidFill>
              </a:rPr>
              <a:t>business </a:t>
            </a:r>
            <a:r>
              <a:rPr lang="en-US" dirty="0" smtClean="0">
                <a:solidFill>
                  <a:srgbClr val="000000"/>
                </a:solidFill>
              </a:rPr>
              <a:t>logic, </a:t>
            </a:r>
            <a:r>
              <a:rPr lang="en-US" dirty="0" smtClean="0">
                <a:solidFill>
                  <a:srgbClr val="000000"/>
                </a:solidFill>
              </a:rPr>
              <a:t>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</a:t>
            </a:r>
            <a:r>
              <a:rPr lang="en-US" dirty="0" smtClean="0">
                <a:solidFill>
                  <a:srgbClr val="000000"/>
                </a:solidFill>
              </a:rPr>
              <a:t>&amp; </a:t>
            </a:r>
            <a:r>
              <a:rPr lang="en-US" dirty="0" smtClean="0">
                <a:solidFill>
                  <a:srgbClr val="000000"/>
                </a:solidFill>
              </a:rPr>
              <a:t>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</a:t>
            </a:r>
            <a:r>
              <a:rPr lang="en-US" dirty="0" smtClean="0">
                <a:solidFill>
                  <a:srgbClr val="000000"/>
                </a:solidFill>
              </a:rPr>
              <a:t>‘Injector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</a:t>
            </a:r>
            <a:r>
              <a:rPr lang="en-US" dirty="0" smtClean="0">
                <a:solidFill>
                  <a:srgbClr val="000000"/>
                </a:solidFill>
              </a:rPr>
              <a:t>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</a:t>
            </a:r>
            <a:r>
              <a:rPr lang="en-US" dirty="0" smtClean="0">
                <a:solidFill>
                  <a:srgbClr val="000000"/>
                </a:solidFill>
              </a:rPr>
              <a:t>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...</a:t>
            </a:r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</a:t>
            </a:r>
            <a:r>
              <a:rPr lang="en-US" dirty="0" smtClean="0">
                <a:solidFill>
                  <a:srgbClr val="000000"/>
                </a:solidFill>
              </a:rPr>
              <a:t>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</a:t>
            </a:r>
            <a:r>
              <a:rPr lang="en-US" dirty="0" smtClean="0">
                <a:hlinkClick r:id="rId8"/>
              </a:rPr>
              <a:t>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</a:t>
            </a:r>
            <a:r>
              <a:rPr lang="en-US" dirty="0" smtClean="0">
                <a:hlinkClick r:id="rId9"/>
              </a:rPr>
              <a:t>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  <a:endParaRPr lang="hu-HU" sz="15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-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8541</TotalTime>
  <Words>1788</Words>
  <Application>Microsoft Macintosh PowerPoint</Application>
  <PresentationFormat>On-screen Show (4:3)</PresentationFormat>
  <Paragraphs>357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239</cp:revision>
  <dcterms:created xsi:type="dcterms:W3CDTF">2014-02-28T13:39:45Z</dcterms:created>
  <dcterms:modified xsi:type="dcterms:W3CDTF">2014-04-06T20:15:45Z</dcterms:modified>
</cp:coreProperties>
</file>