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58" r:id="rId3"/>
    <p:sldId id="267" r:id="rId4"/>
    <p:sldId id="263" r:id="rId5"/>
    <p:sldId id="268" r:id="rId6"/>
    <p:sldId id="269" r:id="rId7"/>
    <p:sldId id="264" r:id="rId8"/>
    <p:sldId id="270" r:id="rId9"/>
    <p:sldId id="271" r:id="rId10"/>
    <p:sldId id="272" r:id="rId11"/>
    <p:sldId id="275" r:id="rId12"/>
    <p:sldId id="274" r:id="rId13"/>
    <p:sldId id="276" r:id="rId14"/>
    <p:sldId id="273" r:id="rId15"/>
    <p:sldId id="277" r:id="rId16"/>
    <p:sldId id="278" r:id="rId17"/>
    <p:sldId id="265" r:id="rId18"/>
    <p:sldId id="280" r:id="rId19"/>
    <p:sldId id="281" r:id="rId20"/>
    <p:sldId id="282" r:id="rId21"/>
    <p:sldId id="260" r:id="rId22"/>
    <p:sldId id="262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March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UDB-jm8MWro" TargetMode="External"/><Relationship Id="rId3" Type="http://schemas.openxmlformats.org/officeDocument/2006/relationships/hyperlink" Target="http://www.youtube.com/watch?v=idb6hOxlyb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iltwith.angularj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);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67388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 build="p" bldLvl="2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</a:t>
            </a:r>
            <a:r>
              <a:rPr lang="en-US" dirty="0" err="1" smtClean="0">
                <a:solidFill>
                  <a:schemeClr val="tx1"/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</a:t>
            </a:r>
            <a:r>
              <a:rPr lang="en-US" dirty="0" err="1" smtClean="0">
                <a:solidFill>
                  <a:schemeClr val="tx1"/>
                </a:solidFill>
              </a:rPr>
              <a:t>user.name</a:t>
            </a:r>
            <a:r>
              <a:rPr lang="en-US" dirty="0" smtClean="0">
                <a:solidFill>
                  <a:schemeClr val="tx1"/>
                </a:solidFill>
              </a:rPr>
              <a:t> }}, {{ items[index] }}, {{  </a:t>
            </a:r>
            <a:r>
              <a:rPr lang="en-US" dirty="0" err="1" smtClean="0">
                <a:solidFill>
                  <a:schemeClr val="tx1"/>
                </a:solidFill>
              </a:rPr>
              <a:t>doSomething</a:t>
            </a:r>
            <a:r>
              <a:rPr lang="en-US" dirty="0" smtClean="0">
                <a:solidFill>
                  <a:schemeClr val="tx1"/>
                </a:solidFill>
              </a:rPr>
              <a:t>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54415" y="5738009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92981" y="570027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Services –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Reusable business logic independent of views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Services, factories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differ in the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989" y="2341206"/>
            <a:ext cx="6256815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});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Everything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</a:rPr>
              <a:t>created and wired using dependency </a:t>
            </a:r>
            <a:r>
              <a:rPr lang="en-US" dirty="0" smtClean="0">
                <a:solidFill>
                  <a:srgbClr val="000000"/>
                </a:solidFill>
              </a:rPr>
              <a:t>injection (DI)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‘new’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Angular’s</a:t>
            </a:r>
            <a:r>
              <a:rPr lang="en-US" dirty="0" smtClean="0">
                <a:solidFill>
                  <a:srgbClr val="000000"/>
                </a:solidFill>
              </a:rPr>
              <a:t> Injector sub-system handles DIs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!==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TBD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views,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 Directives for common markups, extensions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 not use complex expressions in bindings. Move them to Controllers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Optimize use of bindings. Lesser, the faster 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Keep them light. Use Services to offload functionality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DOM manipulations! Delegate them to directives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Notify Angular about direct changes on DOM,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Create modules to group controllers, services, directives etc.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Test (unit &amp; E2E) each component – Services, Controllers, Directives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Use $inject pattern for defining components. Avoids breakages when minifying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Do not create $ and $$ prefixed APIs. They represent </a:t>
            </a:r>
            <a:r>
              <a:rPr lang="en-US" dirty="0" err="1" smtClean="0">
                <a:solidFill>
                  <a:srgbClr val="000000"/>
                </a:solidFill>
              </a:rPr>
              <a:t>Angular’s</a:t>
            </a:r>
            <a:r>
              <a:rPr lang="en-US" dirty="0" smtClean="0">
                <a:solidFill>
                  <a:srgbClr val="000000"/>
                </a:solidFill>
              </a:rPr>
              <a:t> internal APIs, could lead to collisions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Prefer ‘data-’ prefix when using directives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Introduction to AngularJs Unit Testing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</a:rPr>
              <a:t>-&gt; </a:t>
            </a:r>
            <a:r>
              <a:rPr lang="en-US" dirty="0">
                <a:solidFill>
                  <a:srgbClr val="000000"/>
                </a:solidFill>
              </a:rPr>
              <a:t>dynamic,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Whose using it?</a:t>
            </a:r>
            <a:r>
              <a:rPr lang="en-US" sz="22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YouTube on PS3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>Plunker, DoubleClick and many more! (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builtwith.angularjs.org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Vibrant and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Chrome, Firefox &amp; Safari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348" y="5247905"/>
            <a:ext cx="7891670" cy="1011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61998" y="5554301"/>
            <a:ext cx="7279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jqLite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029" y="5556511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Core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82360" y="5333565"/>
            <a:ext cx="5521727" cy="8128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96695" y="533356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6652" y="5331310"/>
            <a:ext cx="826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Directives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306585" y="531892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Filters</a:t>
            </a:r>
            <a:endParaRPr lang="en-US" sz="1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312968" y="2363118"/>
            <a:ext cx="1727965" cy="2296604"/>
            <a:chOff x="712644" y="2860699"/>
            <a:chExt cx="1727965" cy="2296604"/>
          </a:xfrm>
        </p:grpSpPr>
        <p:sp>
          <p:nvSpPr>
            <p:cNvPr id="35" name="Rectangle 34"/>
            <p:cNvSpPr/>
            <p:nvPr/>
          </p:nvSpPr>
          <p:spPr>
            <a:xfrm>
              <a:off x="712644" y="2886132"/>
              <a:ext cx="1727965" cy="2271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3080" y="2860699"/>
              <a:ext cx="164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Other Modules</a:t>
              </a:r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946829" y="3322895"/>
              <a:ext cx="1336964" cy="1732818"/>
              <a:chOff x="838601" y="3380312"/>
              <a:chExt cx="1336964" cy="173281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83860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15902" y="3380312"/>
                <a:ext cx="1210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</a:t>
                </a:r>
                <a:r>
                  <a:rPr lang="en-US" sz="1200" dirty="0" err="1" smtClean="0"/>
                  <a:t>route.js</a:t>
                </a:r>
                <a:endParaRPr lang="en-US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38601" y="3214667"/>
              <a:ext cx="1336964" cy="1732818"/>
              <a:chOff x="838601" y="3380312"/>
              <a:chExt cx="1336964" cy="173281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3860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5902" y="3380312"/>
                <a:ext cx="1210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ngular-route.js</a:t>
                </a:r>
                <a:endParaRPr 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6434883" y="1718764"/>
            <a:ext cx="2152715" cy="2496233"/>
            <a:chOff x="645040" y="2860699"/>
            <a:chExt cx="2152715" cy="2296604"/>
          </a:xfrm>
        </p:grpSpPr>
        <p:sp>
          <p:nvSpPr>
            <p:cNvPr id="96" name="Rectangle 95"/>
            <p:cNvSpPr/>
            <p:nvPr/>
          </p:nvSpPr>
          <p:spPr>
            <a:xfrm>
              <a:off x="678624" y="2886132"/>
              <a:ext cx="2070275" cy="22711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5040" y="2860699"/>
              <a:ext cx="2152715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Third-party Modules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80052" y="3326919"/>
              <a:ext cx="1339821" cy="1717454"/>
              <a:chOff x="971824" y="3384336"/>
              <a:chExt cx="1339821" cy="1717454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974681" y="338433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974681" y="3214667"/>
              <a:ext cx="1336964" cy="1732818"/>
              <a:chOff x="974681" y="3380312"/>
              <a:chExt cx="1336964" cy="17328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7468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295606" y="3624688"/>
                <a:ext cx="723275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54042" y="3380312"/>
                <a:ext cx="966931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ngular-ui.js</a:t>
                </a:r>
                <a:endParaRPr lang="en-US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47781" y="394323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9656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240391" y="4336703"/>
                <a:ext cx="826218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353448" y="4642897"/>
                <a:ext cx="801506" cy="311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</a:t>
                </a:r>
                <a:endParaRPr lang="en-US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212090" y="4589884"/>
                <a:ext cx="889987" cy="311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  ng-grid</a:t>
                </a:r>
                <a:endParaRPr lang="en-US" sz="1600" dirty="0"/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759756" y="1788232"/>
            <a:ext cx="2736939" cy="148043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Your 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>
            <a:off x="2128226" y="3268665"/>
            <a:ext cx="0" cy="197924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5" idx="2"/>
          </p:cNvCxnSpPr>
          <p:nvPr/>
        </p:nvCxnSpPr>
        <p:spPr>
          <a:xfrm flipH="1">
            <a:off x="5172234" y="4659722"/>
            <a:ext cx="4717" cy="58818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7420200" y="4214997"/>
            <a:ext cx="4718" cy="103290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33619" y="566149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496695" y="2103500"/>
            <a:ext cx="29717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463111" y="2920058"/>
            <a:ext cx="84985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280006" y="566213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74785" y="5587181"/>
            <a:ext cx="788297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$scope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922459" y="558847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750648" y="5587180"/>
            <a:ext cx="100600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ng-model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721021" y="5588477"/>
            <a:ext cx="103105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g-repeat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09813" y="5662138"/>
            <a:ext cx="97975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</a:t>
            </a:r>
            <a:r>
              <a:rPr lang="en-US" sz="1600" dirty="0" err="1" smtClean="0"/>
              <a:t>inJector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409157" y="5583581"/>
            <a:ext cx="93717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currency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28771" y="5584878"/>
            <a:ext cx="57720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date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8023</TotalTime>
  <Words>1259</Words>
  <Application>Microsoft Macintosh PowerPoint</Application>
  <PresentationFormat>On-screen Show (4:3)</PresentationFormat>
  <Paragraphs>282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HTML enhanced for web apps!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Services</vt:lpstr>
      <vt:lpstr>Dependency Injections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102</cp:revision>
  <dcterms:created xsi:type="dcterms:W3CDTF">2014-02-28T13:39:45Z</dcterms:created>
  <dcterms:modified xsi:type="dcterms:W3CDTF">2014-03-25T08:44:11Z</dcterms:modified>
</cp:coreProperties>
</file>