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youtube.com/watch?v=i9MHigUZKEM" TargetMode="External"/><Relationship Id="rId8" Type="http://schemas.openxmlformats.org/officeDocument/2006/relationships/hyperlink" Target="http://www.youtube.com/watch?v=UDB-jm8MWro" TargetMode="External"/><Relationship Id="rId9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new tags or attributes 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checked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repetitive markups 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Tag – &lt;my-directive&gt;&lt;/my-directive&gt;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Attribute – ng-app, ng-controller, ng-model, ng-disabled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Comment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implemented purely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using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JS and HMTL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...</a:t>
            </a:r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>
                <a:hlinkClick r:id="rId6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AngularJs Fundamentals in 60-ish minutes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8702</TotalTime>
  <Words>1792</Words>
  <Application>Microsoft Macintosh PowerPoint</Application>
  <PresentationFormat>On-screen Show (4:3)</PresentationFormat>
  <Paragraphs>357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248</cp:revision>
  <dcterms:created xsi:type="dcterms:W3CDTF">2014-02-28T13:39:45Z</dcterms:created>
  <dcterms:modified xsi:type="dcterms:W3CDTF">2014-04-07T09:10:29Z</dcterms:modified>
</cp:coreProperties>
</file>