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58" r:id="rId3"/>
    <p:sldId id="267" r:id="rId4"/>
    <p:sldId id="263" r:id="rId5"/>
    <p:sldId id="268" r:id="rId6"/>
    <p:sldId id="269" r:id="rId7"/>
    <p:sldId id="264" r:id="rId8"/>
    <p:sldId id="270" r:id="rId9"/>
    <p:sldId id="271" r:id="rId10"/>
    <p:sldId id="272" r:id="rId11"/>
    <p:sldId id="275" r:id="rId12"/>
    <p:sldId id="274" r:id="rId13"/>
    <p:sldId id="276" r:id="rId14"/>
    <p:sldId id="273" r:id="rId15"/>
    <p:sldId id="277" r:id="rId16"/>
    <p:sldId id="278" r:id="rId17"/>
    <p:sldId id="265" r:id="rId18"/>
    <p:sldId id="279" r:id="rId19"/>
    <p:sldId id="280" r:id="rId20"/>
    <p:sldId id="281" r:id="rId21"/>
    <p:sldId id="282" r:id="rId22"/>
    <p:sldId id="259" r:id="rId23"/>
    <p:sldId id="260" r:id="rId24"/>
    <p:sldId id="262" r:id="rId25"/>
    <p:sldId id="26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22,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22,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22,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22,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22,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22,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22,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22,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22,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22,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22,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March 22,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UDB-jm8MWro" TargetMode="External"/><Relationship Id="rId3" Type="http://schemas.openxmlformats.org/officeDocument/2006/relationships/hyperlink" Target="http://www.youtube.com/watch?v=idb6hOxlyb8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uiltwith.angularjs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617848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);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});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0147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</a:t>
            </a:r>
            <a:r>
              <a:rPr lang="en-US" sz="1600" b="1" dirty="0" smtClean="0">
                <a:solidFill>
                  <a:srgbClr val="800080"/>
                </a:solidFill>
              </a:rPr>
              <a:t>.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86" y="3788861"/>
            <a:ext cx="1118680" cy="11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 build="p" bldLvl="2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Automatic update of  Model              View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Achieved through </a:t>
            </a:r>
          </a:p>
          <a:p>
            <a:pPr lvl="1"/>
            <a:r>
              <a:rPr lang="en-US" dirty="0" smtClean="0"/>
              <a:t>ng-model directive,</a:t>
            </a:r>
          </a:p>
          <a:p>
            <a:pPr lvl="1"/>
            <a:r>
              <a:rPr lang="en-US" dirty="0" smtClean="0"/>
              <a:t>$scope object</a:t>
            </a:r>
          </a:p>
          <a:p>
            <a:pPr lvl="1"/>
            <a:r>
              <a:rPr lang="en-US" dirty="0" smtClean="0"/>
              <a:t> {{ }} bindings, </a:t>
            </a:r>
          </a:p>
          <a:p>
            <a:pPr lvl="1"/>
            <a:r>
              <a:rPr lang="en-US" dirty="0" smtClean="0"/>
              <a:t>$watch method</a:t>
            </a:r>
          </a:p>
          <a:p>
            <a:pPr lvl="1"/>
            <a:endParaRPr lang="en-US" dirty="0"/>
          </a:p>
          <a:p>
            <a:r>
              <a:rPr lang="en-US" dirty="0" smtClean="0"/>
              <a:t>Eliminates need of Event binding/handling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395" y="2285979"/>
            <a:ext cx="67365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Binding – {{ &lt;expression&gt; | filter | </a:t>
            </a:r>
            <a:r>
              <a:rPr lang="en-US" dirty="0" err="1" smtClean="0"/>
              <a:t>orderBy</a:t>
            </a:r>
            <a:r>
              <a:rPr lang="en-US" dirty="0" smtClean="0"/>
              <a:t> }}</a:t>
            </a:r>
            <a:endParaRPr lang="en-US" dirty="0"/>
          </a:p>
          <a:p>
            <a:r>
              <a:rPr lang="en-US" dirty="0" smtClean="0"/>
              <a:t>Expressions –</a:t>
            </a:r>
          </a:p>
          <a:p>
            <a:pPr lvl="1"/>
            <a:r>
              <a:rPr lang="en-US" dirty="0" smtClean="0"/>
              <a:t>JavaScript *like* code-snippets – {{ 1 + 2  }}, {{ ‘hello World!’ }} </a:t>
            </a:r>
          </a:p>
          <a:p>
            <a:pPr lvl="1"/>
            <a:r>
              <a:rPr lang="en-US" dirty="0" smtClean="0"/>
              <a:t>Evaluated against a ‘$scope’ object – {{ a + b }}, {{ </a:t>
            </a:r>
            <a:r>
              <a:rPr lang="en-US" dirty="0" err="1" smtClean="0"/>
              <a:t>user.name</a:t>
            </a:r>
            <a:r>
              <a:rPr lang="en-US" dirty="0" smtClean="0"/>
              <a:t> }}, {{ items[index] }}, {{  </a:t>
            </a:r>
            <a:r>
              <a:rPr lang="en-US" dirty="0" err="1" smtClean="0"/>
              <a:t>doSomething</a:t>
            </a:r>
            <a:r>
              <a:rPr lang="en-US" dirty="0" smtClean="0"/>
              <a:t>() }} </a:t>
            </a:r>
          </a:p>
          <a:p>
            <a:pPr lvl="1"/>
            <a:r>
              <a:rPr lang="en-US" dirty="0" smtClean="0"/>
              <a:t>Cannot use conditionals, loops</a:t>
            </a:r>
            <a:r>
              <a:rPr lang="en-US" dirty="0"/>
              <a:t> </a:t>
            </a:r>
            <a:r>
              <a:rPr lang="en-US" dirty="0" smtClean="0"/>
              <a:t>&amp; exceptions </a:t>
            </a:r>
          </a:p>
          <a:p>
            <a:endParaRPr lang="en-US" dirty="0" smtClean="0"/>
          </a:p>
          <a:p>
            <a:r>
              <a:rPr lang="en-US" dirty="0" smtClean="0"/>
              <a:t>Filters – Data formatters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owercase, currency, date &amp; any custom-filters</a:t>
            </a:r>
            <a:endParaRPr lang="en-US" dirty="0"/>
          </a:p>
          <a:p>
            <a:r>
              <a:rPr lang="en-US" dirty="0" err="1" smtClean="0"/>
              <a:t>orderBy</a:t>
            </a:r>
            <a:r>
              <a:rPr lang="en-US" dirty="0" smtClean="0"/>
              <a:t> – Sorting filtered result-set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54415" y="5738009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92981" y="570027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TBD</a:t>
            </a:r>
          </a:p>
          <a:p>
            <a:r>
              <a:rPr lang="en-US" dirty="0" smtClean="0"/>
              <a:t>Factories</a:t>
            </a:r>
          </a:p>
          <a:p>
            <a:r>
              <a:rPr lang="en-US" dirty="0"/>
              <a:t>P</a:t>
            </a:r>
            <a:r>
              <a:rPr lang="en-US" dirty="0" smtClean="0"/>
              <a:t>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</a:p>
          <a:p>
            <a:r>
              <a:rPr lang="en-US" dirty="0" smtClean="0"/>
              <a:t>Note about Angular and </a:t>
            </a:r>
            <a:r>
              <a:rPr lang="en-US" dirty="0" err="1" smtClean="0"/>
              <a:t>requireJS</a:t>
            </a:r>
            <a:r>
              <a:rPr lang="en-US" dirty="0" smtClean="0"/>
              <a:t>/ </a:t>
            </a:r>
            <a:r>
              <a:rPr lang="en-US" dirty="0" err="1" smtClean="0"/>
              <a:t>AMD.js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8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Why </a:t>
            </a:r>
            <a:r>
              <a:rPr lang="en-US" dirty="0" smtClean="0">
                <a:latin typeface="+mn-lt"/>
                <a:cs typeface="Lucida Grande"/>
              </a:rPr>
              <a:t>AngularJs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What is AngularJs?</a:t>
            </a:r>
          </a:p>
          <a:p>
            <a:r>
              <a:rPr lang="en-US" dirty="0" smtClean="0"/>
              <a:t>Getting started</a:t>
            </a:r>
          </a:p>
          <a:p>
            <a:pPr lvl="1"/>
            <a:r>
              <a:rPr lang="en-US" dirty="0" smtClean="0"/>
              <a:t>Anatomy of an Angular app</a:t>
            </a:r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Data-binding</a:t>
            </a:r>
          </a:p>
          <a:p>
            <a:pPr lvl="1"/>
            <a:r>
              <a:rPr lang="en-US" dirty="0" smtClean="0"/>
              <a:t>Bindings, expressions, filters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/>
              <a:t>Dependency </a:t>
            </a:r>
            <a:r>
              <a:rPr lang="en-US" dirty="0" smtClean="0"/>
              <a:t>Injections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/>
              <a:t>Custom services &amp; Custom </a:t>
            </a:r>
            <a:r>
              <a:rPr lang="en-US" dirty="0" smtClean="0"/>
              <a:t>Directives</a:t>
            </a:r>
            <a:endParaRPr lang="en-US" dirty="0" smtClean="0"/>
          </a:p>
          <a:p>
            <a:r>
              <a:rPr lang="en-US" dirty="0" smtClean="0"/>
              <a:t>Best practices</a:t>
            </a:r>
            <a:endParaRPr lang="en-US" dirty="0" smtClean="0"/>
          </a:p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HTML views,</a:t>
            </a:r>
          </a:p>
          <a:p>
            <a:pPr lvl="1"/>
            <a:r>
              <a:rPr lang="en-US" dirty="0" smtClean="0"/>
              <a:t>Use Directives for common markups, extensions</a:t>
            </a:r>
          </a:p>
          <a:p>
            <a:pPr lvl="1"/>
            <a:r>
              <a:rPr lang="en-US" dirty="0" smtClean="0"/>
              <a:t>Do not use complex expressions in bindings. Move them to Controllers</a:t>
            </a:r>
          </a:p>
          <a:p>
            <a:pPr lvl="1"/>
            <a:r>
              <a:rPr lang="en-US" dirty="0" smtClean="0"/>
              <a:t>Optimize use of bindings. Lesser, the faster your application gets</a:t>
            </a:r>
            <a:endParaRPr lang="en-US" dirty="0"/>
          </a:p>
          <a:p>
            <a:r>
              <a:rPr lang="en-US" dirty="0" smtClean="0"/>
              <a:t>In Controllers, </a:t>
            </a:r>
          </a:p>
          <a:p>
            <a:pPr lvl="1"/>
            <a:r>
              <a:rPr lang="en-US" dirty="0" smtClean="0"/>
              <a:t>Keep them light. Use Services to offload functionality</a:t>
            </a:r>
          </a:p>
          <a:p>
            <a:pPr lvl="1"/>
            <a:r>
              <a:rPr lang="en-US" dirty="0" smtClean="0"/>
              <a:t>No DOM manipulations! Delegate them to directives</a:t>
            </a:r>
            <a:endParaRPr lang="en-US" dirty="0"/>
          </a:p>
          <a:p>
            <a:r>
              <a:rPr lang="en-US" dirty="0" smtClean="0"/>
              <a:t>In Directives,</a:t>
            </a:r>
          </a:p>
          <a:p>
            <a:pPr lvl="1"/>
            <a:r>
              <a:rPr lang="en-US" dirty="0" smtClean="0"/>
              <a:t>Notify Angular about direct changes on DOM, via $</a:t>
            </a:r>
            <a:r>
              <a:rPr lang="en-US" dirty="0" err="1" smtClean="0"/>
              <a:t>scope.$apply</a:t>
            </a:r>
            <a:endParaRPr lang="en-US" dirty="0" smtClean="0"/>
          </a:p>
          <a:p>
            <a:r>
              <a:rPr lang="en-US" dirty="0" smtClean="0"/>
              <a:t>Create modules to group controllers, services, directives etc.</a:t>
            </a:r>
          </a:p>
          <a:p>
            <a:r>
              <a:rPr lang="en-US" dirty="0" smtClean="0"/>
              <a:t>Test (unit &amp; E2E) each component – Services, Controllers, Directives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$inject pattern for defining components. Avoids breakages when minifying</a:t>
            </a:r>
          </a:p>
          <a:p>
            <a:r>
              <a:rPr lang="en-US" dirty="0" smtClean="0"/>
              <a:t>Do not create $ and $$ prefixed APIs. They represent Angular internal </a:t>
            </a:r>
            <a:r>
              <a:rPr lang="en-US" dirty="0" err="1" smtClean="0"/>
              <a:t>Apis</a:t>
            </a:r>
            <a:r>
              <a:rPr lang="en-US" dirty="0" smtClean="0"/>
              <a:t>, could lead to </a:t>
            </a:r>
            <a:r>
              <a:rPr lang="en-US" dirty="0" err="1" smtClean="0"/>
              <a:t>collissions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Prefer ‘data-’ prefix when using directives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/>
              <a:t>Started</a:t>
            </a:r>
          </a:p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Data-binding, Filters</a:t>
            </a:r>
          </a:p>
          <a:p>
            <a:pPr lvl="1"/>
            <a:r>
              <a:rPr lang="en-US" dirty="0"/>
              <a:t>Model-View-Controller</a:t>
            </a:r>
          </a:p>
          <a:p>
            <a:pPr lvl="1"/>
            <a:r>
              <a:rPr lang="en-US" dirty="0"/>
              <a:t>Dependency Injections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Directives</a:t>
            </a:r>
          </a:p>
          <a:p>
            <a:pPr lvl="1"/>
            <a:r>
              <a:rPr lang="en-US" dirty="0"/>
              <a:t>Utilities – Forms, $http, $</a:t>
            </a:r>
            <a:r>
              <a:rPr lang="en-US" dirty="0" err="1"/>
              <a:t>routeProvider</a:t>
            </a:r>
            <a:r>
              <a:rPr lang="en-US" dirty="0"/>
              <a:t> etc.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Recommended Guidelines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9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Introduction to AngularJs Unit Testing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End 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ttempt </a:t>
            </a:r>
            <a:r>
              <a:rPr lang="en-US" dirty="0"/>
              <a:t>to make static HTML </a:t>
            </a:r>
            <a:r>
              <a:rPr lang="en-US" dirty="0" smtClean="0"/>
              <a:t>-&gt; </a:t>
            </a:r>
            <a:r>
              <a:rPr lang="en-US" dirty="0"/>
              <a:t>dynamic, easier and </a:t>
            </a:r>
            <a:r>
              <a:rPr lang="en-US" dirty="0" smtClean="0"/>
              <a:t>fun</a:t>
            </a:r>
          </a:p>
          <a:p>
            <a:endParaRPr lang="en-US" dirty="0" smtClean="0"/>
          </a:p>
          <a:p>
            <a:r>
              <a:rPr lang="en-US" dirty="0" smtClean="0"/>
              <a:t>Flexible &amp; extensible</a:t>
            </a:r>
          </a:p>
          <a:p>
            <a:endParaRPr lang="en-US" dirty="0" smtClean="0"/>
          </a:p>
          <a:p>
            <a:r>
              <a:rPr lang="en-US" dirty="0" smtClean="0"/>
              <a:t>Well organized - highly modular</a:t>
            </a:r>
          </a:p>
          <a:p>
            <a:endParaRPr lang="en-US" dirty="0" smtClean="0"/>
          </a:p>
          <a:p>
            <a:r>
              <a:rPr lang="en-US" dirty="0" smtClean="0"/>
              <a:t>Focus </a:t>
            </a:r>
            <a:r>
              <a:rPr lang="en-US" dirty="0"/>
              <a:t>on </a:t>
            </a:r>
            <a:r>
              <a:rPr lang="en-US" dirty="0" smtClean="0"/>
              <a:t>testing – Jasmine, Karma, Protractor etc.</a:t>
            </a:r>
          </a:p>
          <a:p>
            <a:endParaRPr lang="en-US" dirty="0" smtClean="0"/>
          </a:p>
          <a:p>
            <a:r>
              <a:rPr lang="en-US" dirty="0" smtClean="0"/>
              <a:t>Versatile - works well with other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Framework</a:t>
            </a:r>
          </a:p>
          <a:p>
            <a:endParaRPr lang="en-US" dirty="0" smtClean="0"/>
          </a:p>
          <a:p>
            <a:r>
              <a:rPr lang="en-US" sz="2200" dirty="0" smtClean="0"/>
              <a:t>Free &amp; open source (MIT License)</a:t>
            </a:r>
          </a:p>
          <a:p>
            <a:endParaRPr lang="en-US" dirty="0" smtClean="0"/>
          </a:p>
          <a:p>
            <a:r>
              <a:rPr lang="en-US" sz="2200" dirty="0" smtClean="0"/>
              <a:t>Current </a:t>
            </a:r>
            <a:r>
              <a:rPr lang="en-US" sz="2200" dirty="0" smtClean="0"/>
              <a:t>version – </a:t>
            </a:r>
            <a:r>
              <a:rPr lang="en-US" sz="2200" dirty="0" smtClean="0"/>
              <a:t>1.2.15</a:t>
            </a:r>
          </a:p>
          <a:p>
            <a:endParaRPr lang="en-US" dirty="0"/>
          </a:p>
          <a:p>
            <a:r>
              <a:rPr lang="en-US" sz="2200" dirty="0" smtClean="0"/>
              <a:t>Whose using it?</a:t>
            </a:r>
            <a:r>
              <a:rPr lang="en-US" sz="2200" dirty="0"/>
              <a:t>  </a:t>
            </a:r>
            <a:r>
              <a:rPr lang="en-US" sz="1600" dirty="0" smtClean="0"/>
              <a:t>YouTube on PS3</a:t>
            </a:r>
            <a:r>
              <a:rPr lang="en-US" sz="1600" dirty="0"/>
              <a:t>, </a:t>
            </a:r>
            <a:r>
              <a:rPr lang="en-US" sz="1600" dirty="0" smtClean="0"/>
              <a:t>Plunker, DoubleClick </a:t>
            </a:r>
            <a:r>
              <a:rPr lang="en-US" sz="1600" dirty="0" smtClean="0"/>
              <a:t>and many </a:t>
            </a:r>
            <a:r>
              <a:rPr lang="en-US" sz="1600" dirty="0" smtClean="0"/>
              <a:t>more! (</a:t>
            </a:r>
            <a:r>
              <a:rPr lang="en-US" sz="1600" dirty="0" smtClean="0">
                <a:hlinkClick r:id="rId2"/>
              </a:rPr>
              <a:t>builtwith.angularjs.org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 smtClean="0"/>
          </a:p>
          <a:p>
            <a:r>
              <a:rPr lang="en-US" sz="2200" dirty="0" smtClean="0"/>
              <a:t>Vibrant </a:t>
            </a:r>
            <a:r>
              <a:rPr lang="en-US" sz="2200" dirty="0" smtClean="0"/>
              <a:t>and growing community –</a:t>
            </a:r>
            <a:r>
              <a:rPr lang="en-US" dirty="0" smtClean="0"/>
              <a:t> </a:t>
            </a:r>
            <a:r>
              <a:rPr lang="en-US" sz="1600" dirty="0" smtClean="0"/>
              <a:t>Good documentation, tons of articles &amp; videos </a:t>
            </a:r>
            <a:r>
              <a:rPr lang="en-US" sz="1600" dirty="0" smtClean="0"/>
              <a:t>available</a:t>
            </a:r>
          </a:p>
          <a:p>
            <a:endParaRPr lang="en-US" sz="1600" dirty="0" smtClean="0"/>
          </a:p>
          <a:p>
            <a:r>
              <a:rPr lang="en-US" sz="2200" dirty="0" smtClean="0"/>
              <a:t>Browser support - </a:t>
            </a:r>
            <a:r>
              <a:rPr lang="en-US" sz="2000" dirty="0" smtClean="0"/>
              <a:t>IE8+*, Chrome, Firefox &amp; Safari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180440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586620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586610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586600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6348" y="5247905"/>
            <a:ext cx="7891670" cy="1011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61998" y="5554301"/>
            <a:ext cx="72793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jqLite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029" y="5556511"/>
            <a:ext cx="14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 Core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82360" y="5333565"/>
            <a:ext cx="5521727" cy="8128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96695" y="533356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Services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366652" y="5331310"/>
            <a:ext cx="826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Directives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306585" y="5318924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Filters</a:t>
            </a:r>
            <a:endParaRPr lang="en-US" sz="12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312968" y="2363118"/>
            <a:ext cx="1727965" cy="2296604"/>
            <a:chOff x="712644" y="2860699"/>
            <a:chExt cx="1727965" cy="2296604"/>
          </a:xfrm>
        </p:grpSpPr>
        <p:sp>
          <p:nvSpPr>
            <p:cNvPr id="35" name="Rectangle 34"/>
            <p:cNvSpPr/>
            <p:nvPr/>
          </p:nvSpPr>
          <p:spPr>
            <a:xfrm>
              <a:off x="712644" y="2886132"/>
              <a:ext cx="1727965" cy="22711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3080" y="2860699"/>
              <a:ext cx="1647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Other Modules</a:t>
              </a:r>
              <a:endParaRPr lang="en-US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946829" y="3322895"/>
              <a:ext cx="1336964" cy="1732818"/>
              <a:chOff x="838601" y="3380312"/>
              <a:chExt cx="1336964" cy="1732818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838601" y="3395676"/>
                <a:ext cx="1336964" cy="17174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48186" y="3624688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Services</a:t>
                </a:r>
                <a:endParaRPr lang="en-US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15902" y="3380312"/>
                <a:ext cx="12105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r>
                  <a:rPr lang="en-US" sz="1200" dirty="0" smtClean="0"/>
                  <a:t>ngular-</a:t>
                </a:r>
                <a:r>
                  <a:rPr lang="en-US" sz="1200" dirty="0" err="1" smtClean="0"/>
                  <a:t>route.js</a:t>
                </a:r>
                <a:endParaRPr lang="en-US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023041" y="393189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71824" y="387960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92971" y="4336703"/>
                <a:ext cx="826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Directives</a:t>
                </a:r>
                <a:endParaRPr lang="en-US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95003" y="4642897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041990" y="4589884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838601" y="3214667"/>
              <a:ext cx="1336964" cy="1732818"/>
              <a:chOff x="838601" y="3380312"/>
              <a:chExt cx="1336964" cy="1732818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38601" y="3395676"/>
                <a:ext cx="1336964" cy="17174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48186" y="3624688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Services</a:t>
                </a:r>
                <a:endParaRPr lang="en-US" sz="12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15902" y="3380312"/>
                <a:ext cx="12105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r>
                  <a:rPr lang="en-US" sz="1200" dirty="0" smtClean="0"/>
                  <a:t>ngular-route.js</a:t>
                </a:r>
                <a:endParaRPr lang="en-US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23041" y="393189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71824" y="387960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92971" y="4336703"/>
                <a:ext cx="826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Directives</a:t>
                </a:r>
                <a:endParaRPr lang="en-US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95003" y="4642897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41990" y="4589884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6434883" y="1718764"/>
            <a:ext cx="2152715" cy="2496233"/>
            <a:chOff x="645040" y="2860699"/>
            <a:chExt cx="2152715" cy="2296604"/>
          </a:xfrm>
        </p:grpSpPr>
        <p:sp>
          <p:nvSpPr>
            <p:cNvPr id="96" name="Rectangle 95"/>
            <p:cNvSpPr/>
            <p:nvPr/>
          </p:nvSpPr>
          <p:spPr>
            <a:xfrm>
              <a:off x="678624" y="2886132"/>
              <a:ext cx="2070275" cy="22711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45040" y="2860699"/>
              <a:ext cx="2152715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Third-party Modules</a:t>
              </a:r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080052" y="3326919"/>
              <a:ext cx="1339821" cy="1717454"/>
              <a:chOff x="971824" y="3384336"/>
              <a:chExt cx="1339821" cy="1717454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974681" y="3384336"/>
                <a:ext cx="1336964" cy="17174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148186" y="3624688"/>
                <a:ext cx="723275" cy="2769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Services</a:t>
                </a:r>
                <a:endParaRPr lang="en-US" sz="12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023041" y="393189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71824" y="387960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92971" y="4336703"/>
                <a:ext cx="826218" cy="2769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Directives</a:t>
                </a:r>
                <a:endParaRPr lang="en-US" sz="12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095003" y="4642897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041990" y="4589884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974681" y="3214667"/>
              <a:ext cx="1336964" cy="1732818"/>
              <a:chOff x="974681" y="3380312"/>
              <a:chExt cx="1336964" cy="1732818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74681" y="3395676"/>
                <a:ext cx="1336964" cy="17174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295606" y="3624688"/>
                <a:ext cx="723275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Services</a:t>
                </a:r>
                <a:endParaRPr lang="en-US" sz="12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54042" y="3380312"/>
                <a:ext cx="966931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r>
                  <a:rPr lang="en-US" sz="1200" dirty="0" smtClean="0"/>
                  <a:t>ngular-ui.js</a:t>
                </a:r>
                <a:endParaRPr lang="en-US" sz="12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147781" y="394323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96564" y="387960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240391" y="4336703"/>
                <a:ext cx="826218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Directives</a:t>
                </a:r>
                <a:endParaRPr lang="en-US" sz="12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353448" y="4642897"/>
                <a:ext cx="801506" cy="31147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</a:t>
                </a:r>
                <a:endParaRPr lang="en-US" sz="1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212090" y="4589884"/>
                <a:ext cx="889987" cy="31147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  ng-grid</a:t>
                </a:r>
                <a:endParaRPr lang="en-US" sz="1600" dirty="0"/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759756" y="1788232"/>
            <a:ext cx="2736939" cy="148043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Your </a:t>
            </a:r>
          </a:p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Application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18" name="Straight Arrow Connector 117"/>
          <p:cNvCxnSpPr>
            <a:stCxn id="116" idx="2"/>
          </p:cNvCxnSpPr>
          <p:nvPr/>
        </p:nvCxnSpPr>
        <p:spPr>
          <a:xfrm>
            <a:off x="2128226" y="3268665"/>
            <a:ext cx="0" cy="197924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5" idx="2"/>
          </p:cNvCxnSpPr>
          <p:nvPr/>
        </p:nvCxnSpPr>
        <p:spPr>
          <a:xfrm flipH="1">
            <a:off x="5172234" y="4659722"/>
            <a:ext cx="4717" cy="58818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7420200" y="4214997"/>
            <a:ext cx="4718" cy="103290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233619" y="5661498"/>
            <a:ext cx="941283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$injector</a:t>
            </a:r>
            <a:endParaRPr lang="en-US" sz="1600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3496695" y="2103500"/>
            <a:ext cx="297177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463111" y="2920058"/>
            <a:ext cx="849857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280006" y="5662138"/>
            <a:ext cx="941283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$injector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74785" y="5587181"/>
            <a:ext cx="788297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$scope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922459" y="5588478"/>
            <a:ext cx="941283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$injector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750648" y="5587180"/>
            <a:ext cx="1006005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ng-model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721021" y="5588477"/>
            <a:ext cx="103105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g-repeat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109813" y="5662138"/>
            <a:ext cx="979755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</a:t>
            </a:r>
            <a:r>
              <a:rPr lang="en-US" sz="1600" dirty="0" err="1" smtClean="0"/>
              <a:t>inJector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409157" y="5583581"/>
            <a:ext cx="937176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currency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28771" y="5584878"/>
            <a:ext cx="57720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date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7974</TotalTime>
  <Words>1137</Words>
  <Application>Microsoft Macintosh PowerPoint</Application>
  <PresentationFormat>On-screen Show (4:3)</PresentationFormat>
  <Paragraphs>263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Executive</vt:lpstr>
      <vt:lpstr>HTML enhanced for web apps!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Services</vt:lpstr>
      <vt:lpstr>Dependency Injections</vt:lpstr>
      <vt:lpstr>Demo</vt:lpstr>
      <vt:lpstr>Custom Services</vt:lpstr>
      <vt:lpstr>Custom Directives</vt:lpstr>
      <vt:lpstr>Best Practices</vt:lpstr>
      <vt:lpstr>Best Practices..</vt:lpstr>
      <vt:lpstr>What we covered..</vt:lpstr>
      <vt:lpstr>Questions?</vt:lpstr>
      <vt:lpstr>References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84</cp:revision>
  <dcterms:created xsi:type="dcterms:W3CDTF">2014-02-28T13:39:45Z</dcterms:created>
  <dcterms:modified xsi:type="dcterms:W3CDTF">2014-03-24T09:04:37Z</dcterms:modified>
</cp:coreProperties>
</file>