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0" r:id="rId22"/>
    <p:sldId id="281" r:id="rId23"/>
    <p:sldId id="282" r:id="rId24"/>
    <p:sldId id="260" r:id="rId25"/>
    <p:sldId id="262" r:id="rId26"/>
    <p:sldId id="261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4" d="100"/>
          <a:sy n="114" d="100"/>
        </p:scale>
        <p:origin x="-1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www.youtube.com/user/angularjs" TargetMode="External"/><Relationship Id="rId7" Type="http://schemas.openxmlformats.org/officeDocument/2006/relationships/hyperlink" Target="http://www.youtube.com/watch?v=i9MHigUZKEM" TargetMode="External"/><Relationship Id="rId8" Type="http://schemas.openxmlformats.org/officeDocument/2006/relationships/hyperlink" Target="http://www.youtube.com/watch?v=UDB-jm8MWro" TargetMode="External"/><Relationship Id="rId9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new tags or attributes 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checked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repetitive markups 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Tag – &lt;my-directive&gt;&lt;/my-directive&gt;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Attribute – ng-app, ng-controller, ng-model, ng-disabled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Comment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HMTL 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0064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2120350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true | 'element'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controller,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147437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...</a:t>
            </a:r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>
                <a:hlinkClick r:id="rId6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AngularJs Fundamentals in 60-ish minutes</a:t>
            </a:r>
            <a:endParaRPr lang="en-US" dirty="0"/>
          </a:p>
          <a:p>
            <a:pPr lvl="1"/>
            <a:r>
              <a:rPr lang="en-US" dirty="0" smtClean="0">
                <a:hlinkClick r:id="rId8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9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188566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8737</TotalTime>
  <Words>1792</Words>
  <Application>Microsoft Macintosh PowerPoint</Application>
  <PresentationFormat>On-screen Show (4:3)</PresentationFormat>
  <Paragraphs>357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250</cp:revision>
  <dcterms:created xsi:type="dcterms:W3CDTF">2014-02-28T13:39:45Z</dcterms:created>
  <dcterms:modified xsi:type="dcterms:W3CDTF">2014-04-07T15:19:55Z</dcterms:modified>
</cp:coreProperties>
</file>