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58" r:id="rId3"/>
    <p:sldId id="267" r:id="rId4"/>
    <p:sldId id="263" r:id="rId5"/>
    <p:sldId id="268" r:id="rId6"/>
    <p:sldId id="269" r:id="rId7"/>
    <p:sldId id="264" r:id="rId8"/>
    <p:sldId id="270" r:id="rId9"/>
    <p:sldId id="271" r:id="rId10"/>
    <p:sldId id="272" r:id="rId11"/>
    <p:sldId id="275" r:id="rId12"/>
    <p:sldId id="274" r:id="rId13"/>
    <p:sldId id="276" r:id="rId14"/>
    <p:sldId id="273" r:id="rId15"/>
    <p:sldId id="277" r:id="rId16"/>
    <p:sldId id="278" r:id="rId17"/>
    <p:sldId id="265" r:id="rId18"/>
    <p:sldId id="280" r:id="rId19"/>
    <p:sldId id="281" r:id="rId20"/>
    <p:sldId id="282" r:id="rId21"/>
    <p:sldId id="260" r:id="rId22"/>
    <p:sldId id="262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March 26,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UDB-jm8MWro" TargetMode="External"/><Relationship Id="rId3" Type="http://schemas.openxmlformats.org/officeDocument/2006/relationships/hyperlink" Target="http://www.youtube.com/watch?v=idb6hOxlyb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iltwith.angularj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);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54415" y="5738009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92981" y="570027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Services –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Reusable business logic independent of views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Services, factories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differ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595195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Angular’s Injector sub-system handles DIs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516"/>
            <a:ext cx="8229600" cy="1600200"/>
          </a:xfrm>
        </p:spPr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TBD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views,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 Directives for common markups, extensions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 not use complex expressions in bindings. Move them to Controllers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Optimize use of bindings. Lesser, the faster 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Keep them light. Use Services to offload functionality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DOM manipulations! Delegate them to directives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Notify Angular about direct changes on DOM,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Create modules to group controllers, services, directives etc.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Test (unit &amp; E2E) each component – Services, Controllers, Directives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Use $inject pattern for defining components. Avoids breakages when minifying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Do not create $ and $$ prefixed APIs. They represent Angular’s internal APIs, could lead to collisions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Prefer ‘data-’ prefix when using directives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Introduction to AngularJs Unit Testing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</a:rPr>
              <a:t>-&gt; </a:t>
            </a:r>
            <a:r>
              <a:rPr lang="en-US" dirty="0">
                <a:solidFill>
                  <a:srgbClr val="000000"/>
                </a:solidFill>
              </a:rPr>
              <a:t>dynamic,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Whose using it?</a:t>
            </a:r>
            <a:r>
              <a:rPr lang="en-US" sz="22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YouTube on PS3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>Plunker, DoubleClick and many more! (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builtwith.angularjs.org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Vibrant and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Chrome, Firefox &amp; Safari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8146</TotalTime>
  <Words>1262</Words>
  <Application>Microsoft Macintosh PowerPoint</Application>
  <PresentationFormat>On-screen Show (4:3)</PresentationFormat>
  <Paragraphs>284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HTML enhanced for web apps!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Services</vt:lpstr>
      <vt:lpstr>Dependency Injections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118</cp:revision>
  <dcterms:created xsi:type="dcterms:W3CDTF">2014-02-28T13:39:45Z</dcterms:created>
  <dcterms:modified xsi:type="dcterms:W3CDTF">2014-03-26T10:07:33Z</dcterms:modified>
</cp:coreProperties>
</file>