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8" r:id="rId22"/>
    <p:sldId id="280" r:id="rId23"/>
    <p:sldId id="281" r:id="rId24"/>
    <p:sldId id="282" r:id="rId25"/>
    <p:sldId id="260" r:id="rId26"/>
    <p:sldId id="262" r:id="rId27"/>
    <p:sldId id="261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1" d="100"/>
          <a:sy n="111" d="100"/>
        </p:scale>
        <p:origin x="-1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scotch.io/tutorials/javascript/angularjs-form-validation" TargetMode="External"/><Relationship Id="rId7" Type="http://schemas.openxmlformats.org/officeDocument/2006/relationships/hyperlink" Target="http://www.youtube.com/user/angularjs" TargetMode="External"/><Relationship Id="rId8" Type="http://schemas.openxmlformats.org/officeDocument/2006/relationships/hyperlink" Target="http://www.youtube.com/watch?v=i9MHigUZKEM" TargetMode="External"/><Relationship Id="rId9" Type="http://schemas.openxmlformats.org/officeDocument/2006/relationships/hyperlink" Target="https://www.youtube.com/watch?v=WqmeI5fZcho" TargetMode="External"/><Relationship Id="rId10" Type="http://schemas.openxmlformats.org/officeDocument/2006/relationships/hyperlink" Target="http://www.youtube.com/watch?v=UDB-jm8MWro" TargetMode="External"/><Relationship Id="rId11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83522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</a:t>
            </a:r>
            <a:r>
              <a:rPr lang="en-US" dirty="0" smtClean="0">
                <a:solidFill>
                  <a:schemeClr val="tx1"/>
                </a:solidFill>
              </a:rPr>
              <a:t>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tc..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*Cannot* </a:t>
            </a:r>
            <a:r>
              <a:rPr lang="en-US" dirty="0" smtClean="0">
                <a:solidFill>
                  <a:schemeClr val="tx1"/>
                </a:solidFill>
              </a:rPr>
              <a:t>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new tags or attributes </a:t>
            </a:r>
            <a:r>
              <a:rPr lang="en-US" dirty="0" smtClean="0">
                <a:solidFill>
                  <a:schemeClr val="tx1"/>
                </a:solidFill>
              </a:rPr>
              <a:t>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</a:t>
            </a:r>
            <a:r>
              <a:rPr lang="en-US" dirty="0" smtClean="0">
                <a:solidFill>
                  <a:schemeClr val="tx1"/>
                </a:solidFill>
              </a:rPr>
              <a:t>type, input etc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repetitive markups </a:t>
            </a:r>
            <a:r>
              <a:rPr lang="en-US" dirty="0" smtClean="0">
                <a:solidFill>
                  <a:schemeClr val="tx1"/>
                </a:solidFill>
              </a:rPr>
              <a:t>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– &lt;my-directive&gt;&lt;/my-directive&gt;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– ng-app, ng-controller, ng-model, ng-disabled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</a:t>
            </a:r>
            <a:r>
              <a:rPr lang="en-US" b="1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HTML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0376"/>
            <a:ext cx="8229600" cy="1600200"/>
          </a:xfrm>
        </p:spPr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914"/>
            <a:ext cx="8229600" cy="49657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Activated</a:t>
            </a:r>
            <a:r>
              <a:rPr lang="en-US" dirty="0" smtClean="0">
                <a:solidFill>
                  <a:schemeClr val="tx1"/>
                </a:solidFill>
              </a:rPr>
              <a:t> by - adding ‘name’ attribute to ‘form’ and ‘form elements’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Angular </a:t>
            </a:r>
            <a:r>
              <a:rPr lang="en-US" b="1" dirty="0" smtClean="0">
                <a:solidFill>
                  <a:schemeClr val="tx1"/>
                </a:solidFill>
              </a:rPr>
              <a:t>attaches</a:t>
            </a:r>
            <a:r>
              <a:rPr lang="en-US" dirty="0" smtClean="0">
                <a:solidFill>
                  <a:schemeClr val="tx1"/>
                </a:solidFill>
              </a:rPr>
              <a:t> these properties to form and form elements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Accessed</a:t>
            </a:r>
            <a:r>
              <a:rPr lang="en-US" dirty="0" smtClean="0">
                <a:solidFill>
                  <a:schemeClr val="tx1"/>
                </a:solidFill>
              </a:rPr>
              <a:t> 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Form: &lt;form name&gt;.&lt;property&gt;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Individual form element: &lt;form name&gt;.&lt;element name&gt;.&lt;property&gt;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Applies</a:t>
            </a:r>
            <a:r>
              <a:rPr lang="en-US" dirty="0" smtClean="0">
                <a:solidFill>
                  <a:schemeClr val="tx1"/>
                </a:solidFill>
              </a:rPr>
              <a:t> these styling classes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.ng-valid, .ng-invalid, .ng-pristine, .ng-dirty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.ng-invalid-required, .ng-valid-max-length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Make use of these </a:t>
            </a:r>
            <a:r>
              <a:rPr lang="en-US" b="1" dirty="0" smtClean="0">
                <a:solidFill>
                  <a:schemeClr val="tx1"/>
                </a:solidFill>
              </a:rPr>
              <a:t>validation directives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equired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type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ng-</a:t>
            </a:r>
            <a:r>
              <a:rPr lang="en-US" b="1" dirty="0" err="1" smtClean="0">
                <a:solidFill>
                  <a:schemeClr val="tx1"/>
                </a:solidFill>
              </a:rPr>
              <a:t>minlength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ng-</a:t>
            </a:r>
            <a:r>
              <a:rPr lang="en-US" b="1" dirty="0" err="1" smtClean="0">
                <a:solidFill>
                  <a:schemeClr val="tx1"/>
                </a:solidFill>
              </a:rPr>
              <a:t>maxlength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ng-pattern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Your own custom directive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‘</a:t>
            </a:r>
            <a:r>
              <a:rPr lang="en-US" i="1" dirty="0" err="1" smtClean="0">
                <a:solidFill>
                  <a:schemeClr val="tx1"/>
                </a:solidFill>
              </a:rPr>
              <a:t>novalidate</a:t>
            </a:r>
            <a:r>
              <a:rPr lang="en-US" dirty="0" smtClean="0">
                <a:solidFill>
                  <a:schemeClr val="tx1"/>
                </a:solidFill>
              </a:rPr>
              <a:t>’ attribute to avoid HTML5 auto validation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4776" y="2135404"/>
            <a:ext cx="1321924" cy="523220"/>
          </a:xfrm>
          <a:prstGeom prst="rect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7244" y="2140399"/>
            <a:ext cx="1380657" cy="523220"/>
          </a:xfrm>
          <a:prstGeom prst="rect">
            <a:avLst/>
          </a:prstGeom>
          <a:ln/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$invalid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0765" y="2148472"/>
            <a:ext cx="1419079" cy="523220"/>
          </a:xfrm>
          <a:prstGeom prst="rect">
            <a:avLst/>
          </a:prstGeom>
          <a:solidFill>
            <a:schemeClr val="lt1"/>
          </a:solidFill>
          <a:ln w="28575" cmpd="sng">
            <a:solidFill>
              <a:schemeClr val="tx1"/>
            </a:solidFill>
          </a:ln>
          <a:effectLst>
            <a:glow rad="12700">
              <a:schemeClr val="bg1">
                <a:alpha val="75000"/>
              </a:schemeClr>
            </a:glow>
            <a:outerShdw blurRad="95250" dist="25400" dir="6660000" sx="101000" sy="101000" algn="tl" rotWithShape="0">
              <a:srgbClr val="000000">
                <a:alpha val="43000"/>
              </a:srgbClr>
            </a:outerShdw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pristine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0381" y="2146846"/>
            <a:ext cx="972434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dirty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2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</a:t>
            </a:r>
            <a:r>
              <a:rPr lang="en-US" sz="1050" dirty="0" smtClean="0"/>
              <a:t>&lt;div ng-</a:t>
            </a:r>
            <a:r>
              <a:rPr lang="en-US" sz="1050" dirty="0" err="1" smtClean="0"/>
              <a:t>transclude</a:t>
            </a:r>
            <a:r>
              <a:rPr lang="en-US" sz="1050" dirty="0" smtClean="0"/>
              <a:t> /&gt;</a:t>
            </a:r>
            <a:endParaRPr lang="en-US" sz="1050" dirty="0"/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>
                <a:solidFill>
                  <a:srgbClr val="70A525"/>
                </a:solidFill>
              </a:rPr>
              <a:t>Create </a:t>
            </a:r>
            <a:r>
              <a:rPr lang="en-US" b="1" dirty="0" smtClean="0">
                <a:solidFill>
                  <a:srgbClr val="70A525"/>
                </a:solidFill>
              </a:rPr>
              <a:t>isolate</a:t>
            </a:r>
            <a:r>
              <a:rPr lang="en-US" dirty="0" smtClean="0">
                <a:solidFill>
                  <a:srgbClr val="70A525"/>
                </a:solidFill>
              </a:rPr>
              <a:t> scopes </a:t>
            </a:r>
            <a:r>
              <a:rPr lang="en-US" dirty="0" smtClean="0">
                <a:solidFill>
                  <a:srgbClr val="000000"/>
                </a:solidFill>
              </a:rPr>
              <a:t>to avoid accidental overrides of properties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62896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</a:t>
            </a:r>
            <a:r>
              <a:rPr lang="en-US" dirty="0" smtClean="0">
                <a:hlinkClick r:id="rId5"/>
              </a:rPr>
              <a:t>AngularJs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AngularJs Form Validation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pPr lvl="1"/>
            <a:r>
              <a:rPr lang="en-US" dirty="0" smtClean="0">
                <a:hlinkClick r:id="rId7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AngularJs Fundamentals in 60-ish </a:t>
            </a:r>
            <a:r>
              <a:rPr lang="en-US" dirty="0" smtClean="0">
                <a:hlinkClick r:id="rId8"/>
              </a:rPr>
              <a:t>minutes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Writing Directives</a:t>
            </a:r>
            <a:endParaRPr lang="en-US" dirty="0"/>
          </a:p>
          <a:p>
            <a:pPr lvl="1"/>
            <a:r>
              <a:rPr lang="en-US" dirty="0" smtClean="0">
                <a:hlinkClick r:id="rId10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11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Form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Custom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188566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10472</TotalTime>
  <Words>1955</Words>
  <Application>Microsoft Macintosh PowerPoint</Application>
  <PresentationFormat>On-screen Show (4:3)</PresentationFormat>
  <Paragraphs>380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Form Validation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294</cp:revision>
  <dcterms:created xsi:type="dcterms:W3CDTF">2014-02-28T13:39:45Z</dcterms:created>
  <dcterms:modified xsi:type="dcterms:W3CDTF">2014-04-08T20:14:45Z</dcterms:modified>
</cp:coreProperties>
</file>