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en-US"/>
              <a:t>CHALLENGES TODAY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1825625"/>
          <a:ext cx="10515600" cy="43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322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Threats from natural disasters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Limited resources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Inequality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Technology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Manage</a:t>
                      </a:r>
                      <a:endParaRPr lang="en-US"/>
                    </a:p>
                  </a:txBody>
                  <a:tcPr/>
                </a:tc>
              </a:tr>
              <a:tr h="29997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10560"/>
            <a:ext cx="2095500" cy="1394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22495"/>
            <a:ext cx="2049780" cy="1424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3210560"/>
            <a:ext cx="2087245" cy="293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110" y="3210560"/>
            <a:ext cx="2049780" cy="128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110" y="4490720"/>
            <a:ext cx="2049780" cy="1656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580" y="3267710"/>
            <a:ext cx="2049780" cy="2879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360" y="3176270"/>
            <a:ext cx="2123440" cy="2970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TODAY</dc:title>
  <dc:creator/>
  <cp:lastModifiedBy>ASUS</cp:lastModifiedBy>
  <cp:revision>1</cp:revision>
  <dcterms:created xsi:type="dcterms:W3CDTF">2020-03-03T05:06:08Z</dcterms:created>
  <dcterms:modified xsi:type="dcterms:W3CDTF">2020-03-03T05:06:08Z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