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312" r:id="rId5"/>
    <p:sldId id="259" r:id="rId6"/>
    <p:sldId id="282" r:id="rId7"/>
    <p:sldId id="283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0261F-3B9C-4B3E-BD99-85BAC1A18B33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087B6-AA6E-47AE-809F-0906800612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3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087B6-AA6E-47AE-809F-0906800612F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77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087B6-AA6E-47AE-809F-0906800612F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11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631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5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9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60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786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18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10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01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0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/3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13B-A920-44B6-AB4A-0EC0E3BFADF7}" type="datetimeFigureOut">
              <a:rPr lang="en-CA" smtClean="0"/>
              <a:t>09/07/2014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A833-34CF-4984-9789-8E0F9F6502F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7488" y="6304285"/>
            <a:ext cx="35157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This work is licensed under a</a:t>
            </a:r>
          </a:p>
          <a:p>
            <a:r>
              <a:rPr lang="en-CA" sz="1050" dirty="0" smtClean="0">
                <a:hlinkClick r:id="rId13"/>
              </a:rPr>
              <a:t>Creative Commons Attribution 3.0 </a:t>
            </a:r>
            <a:r>
              <a:rPr lang="en-CA" sz="1050" dirty="0" err="1" smtClean="0">
                <a:hlinkClick r:id="rId13"/>
              </a:rPr>
              <a:t>Unported</a:t>
            </a:r>
            <a:r>
              <a:rPr lang="en-CA" sz="1050" dirty="0" smtClean="0">
                <a:hlinkClick r:id="rId13"/>
              </a:rPr>
              <a:t> License</a:t>
            </a:r>
            <a:r>
              <a:rPr lang="en-CA" sz="1050" dirty="0" smtClean="0"/>
              <a:t> (CC-BY).</a:t>
            </a:r>
            <a:endParaRPr lang="en-CA" sz="1050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27808" y="6257110"/>
            <a:ext cx="8275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825866" y="6304285"/>
            <a:ext cx="19527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050" b="1" dirty="0" smtClean="0"/>
              <a:t>Project Management</a:t>
            </a:r>
          </a:p>
          <a:p>
            <a:pPr algn="r"/>
            <a:r>
              <a:rPr lang="en-CA" sz="1050" dirty="0" smtClean="0"/>
              <a:t>Chapter </a:t>
            </a:r>
            <a:r>
              <a:rPr lang="en-CA" sz="1050" dirty="0" smtClean="0"/>
              <a:t>3: The Project Life Cycle</a:t>
            </a:r>
            <a:endParaRPr lang="en-CA" sz="1050" dirty="0"/>
          </a:p>
        </p:txBody>
      </p:sp>
      <p:pic>
        <p:nvPicPr>
          <p:cNvPr id="11" name="Picture 4" descr="http://i.creativecommons.org/l/by/3.0/88x3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" y="6397627"/>
            <a:ext cx="628650" cy="23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9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Project Life Cycle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4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Phases of a project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Initiation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39686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Initiation phase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sponsor is identified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Scope and deliverables are defined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 to organizational goals is key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Budget is approved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Broad statements are made about risks, approach, timelines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Stakeholders are identified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Manager is assigned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At end of phase, approved project charter is the approval to proceed to the planning phase</a:t>
            </a:r>
          </a:p>
        </p:txBody>
      </p:sp>
    </p:spTree>
    <p:extLst>
      <p:ext uri="{BB962C8B-B14F-4D97-AF65-F5344CB8AC3E}">
        <p14:creationId xmlns:p14="http://schemas.microsoft.com/office/powerpoint/2010/main" val="129168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Planning phase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Deliverables are clearly defined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Based on the deliverables, a work breakdown structure or WBS defines the “work packages”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The work packages are used to develop a schedule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Plans are made for management of stakeholders, communication, quality, costs, risks, procurement, resources including human resources</a:t>
            </a: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4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Implementation (Execution) Phase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team is hired and developed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Procurements take place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work is underway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must be monitored and changes managed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 to stakeholders is an important ongoing activity</a:t>
            </a:r>
          </a:p>
        </p:txBody>
      </p:sp>
    </p:spTree>
    <p:extLst>
      <p:ext uri="{BB962C8B-B14F-4D97-AF65-F5344CB8AC3E}">
        <p14:creationId xmlns:p14="http://schemas.microsoft.com/office/powerpoint/2010/main" val="212181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Closing phase</a:t>
            </a:r>
            <a:endParaRPr lang="en-CA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Closing out procurements—final payments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Identify lessons learned</a:t>
            </a:r>
          </a:p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Celebrate</a:t>
            </a:r>
          </a:p>
        </p:txBody>
      </p:sp>
    </p:spTree>
    <p:extLst>
      <p:ext uri="{BB962C8B-B14F-4D97-AF65-F5344CB8AC3E}">
        <p14:creationId xmlns:p14="http://schemas.microsoft.com/office/powerpoint/2010/main" val="57668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Project Phases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Initiation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Implementation (Execution)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28054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8269</TotalTime>
  <Words>178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Project Life Cycle</vt:lpstr>
      <vt:lpstr>Phases of a project</vt:lpstr>
      <vt:lpstr>Initiation phase</vt:lpstr>
      <vt:lpstr>Planning phase</vt:lpstr>
      <vt:lpstr>Implementation (Execution) Phase</vt:lpstr>
      <vt:lpstr>Closing phase</vt:lpstr>
      <vt:lpstr>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Brendan</dc:creator>
  <cp:lastModifiedBy>Brendan</cp:lastModifiedBy>
  <cp:revision>18</cp:revision>
  <dcterms:created xsi:type="dcterms:W3CDTF">2014-06-09T20:10:57Z</dcterms:created>
  <dcterms:modified xsi:type="dcterms:W3CDTF">2014-07-09T17:12:29Z</dcterms:modified>
</cp:coreProperties>
</file>