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63A26-6AD7-44AF-AF9D-C373B2BF874B}" v="66" dt="2024-03-25T17:15:30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5B71-6346-EE61-7CB8-BE8F528C1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F7F8C-617D-D7E9-FD49-B10FEEE5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6BD6-6999-E867-73CF-D60742DF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7B89-4F58-4B09-9E8D-26BCFD1C0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E75F6-5DDE-8771-5839-93B69835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7320-80EC-E095-CFA1-51446461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9874-48B0-4FC6-9E2B-12151DFA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CE43-E508-4FE4-FB3E-DF7C2102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E7BB4-337C-1811-0797-C8BDD99BE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195E-9689-8668-229A-964C76C9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7B89-4F58-4B09-9E8D-26BCFD1C0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AA2E-47A3-CF4A-72E2-B2F787B2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B87C-AB84-DA68-DDF9-A2E646E5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9874-48B0-4FC6-9E2B-12151DFA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8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62C8E-A897-8D05-18EB-0DFF5B204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7AB6A-11EC-07B5-45FF-5F82B779A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DBEA8-0102-B87D-1C83-586A0C41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7B89-4F58-4B09-9E8D-26BCFD1C0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0B40-7877-372C-1BA7-2E434B6F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C385-5A47-0D4C-502D-76EF9F0C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9874-48B0-4FC6-9E2B-12151DFA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8254-A047-4CCB-9705-B373AF59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F917-C31E-1ABB-E69F-C5C0194C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6F14-46C4-5272-C3D5-C9B08D0D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7B89-4F58-4B09-9E8D-26BCFD1C0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11892-DE94-296E-11DC-C64ECEEB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C168-3006-C45C-7BAF-5979AC4A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9874-48B0-4FC6-9E2B-12151DFA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45FF-C330-A7B3-882F-BC20B077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4CFFF-EC4D-DC74-564D-ADD6D4D93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2C12-4121-D36E-352B-BC8859F1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7B89-4F58-4B09-9E8D-26BCFD1C0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7A0D-B0CD-8E52-F4DB-100FA430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D97F0-1AD8-1500-249F-D9C9A7B9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9874-48B0-4FC6-9E2B-12151DFA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5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C06C-A7D8-129C-43B8-F254C1CD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0271-0E5B-4527-6184-7CB0D50FE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00380-F486-3510-307A-707BCB05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4604-9A33-A225-67FE-064D082D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7B89-4F58-4B09-9E8D-26BCFD1C0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80132-84E0-1277-9107-8EA90932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E634B-E501-0BAD-8D42-B1941F0F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9874-48B0-4FC6-9E2B-12151DFA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D6FF-B538-BBE2-9668-FAB62F95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1F0DE-EF95-8C95-1B38-D8455FB9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EB6E-B06D-092E-5344-7115FC3E3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55373-4950-6719-E81B-67E49BBB8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4CCE5-2E34-585A-28FA-ABAF65EB9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6E348-E0FB-7FC7-9D56-13BEAC06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7B89-4F58-4B09-9E8D-26BCFD1C0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A0934-599E-C103-2344-F271928C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D890-2A61-7698-0031-18EFC4E8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9874-48B0-4FC6-9E2B-12151DFA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5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2616-BF62-5526-789A-DF80D737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59208-5A7F-0FAC-9C6B-0060584D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7B89-4F58-4B09-9E8D-26BCFD1C0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258C3-F79D-A70B-D758-87C6EB6A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D9FCD-A0C5-59D9-ABC0-5FC32877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9874-48B0-4FC6-9E2B-12151DFA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47CA-D890-80AC-0831-07FD1BDC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7B89-4F58-4B09-9E8D-26BCFD1C0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3E3C6-0714-6095-C04D-F449A012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A6EF-09B0-541B-6754-69E1F22C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9874-48B0-4FC6-9E2B-12151DFA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0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46F1-C23B-9319-3F7A-15FCB31A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BBB6-1A73-E206-A9C7-999297D7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C80D-FEFB-A6E1-9E50-BA3DB7C62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F9D6B-908B-C5F1-4E67-99976659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7B89-4F58-4B09-9E8D-26BCFD1C0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70A6F-135C-06C3-DED2-60CCFC25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49734-DD25-77BD-3201-92B87DEE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9874-48B0-4FC6-9E2B-12151DFA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B8D7-F14D-AE4F-ECA0-60B3EED6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3391-D84C-995F-1C24-28BA92982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2753A-FF44-D44D-66BF-75A96A24B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EF20-382E-3C44-0321-68AB441E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7B89-4F58-4B09-9E8D-26BCFD1C0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3C55-B042-B3BA-3E16-0458428C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CAEB1-B44C-C179-3FAA-F0C080C9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9874-48B0-4FC6-9E2B-12151DFA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AE4AD-1449-B088-F9D6-FF3D2D65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F38ED-FD6B-3A00-00B1-4100A011C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CD410-E21B-66F1-8A7D-D320C8550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F7B89-4F58-4B09-9E8D-26BCFD1C06F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F7F8A-4F82-FAD8-2B69-B73DABD50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AA504-9071-8C2E-1E3E-C4151C107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F9874-48B0-4FC6-9E2B-12151DFA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C864BC-D275-266F-B249-A30D5990C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6139"/>
              </p:ext>
            </p:extLst>
          </p:nvPr>
        </p:nvGraphicFramePr>
        <p:xfrm>
          <a:off x="436880" y="587586"/>
          <a:ext cx="3474720" cy="1220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291466446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823189805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525322015"/>
                    </a:ext>
                  </a:extLst>
                </a:gridCol>
              </a:tblGrid>
              <a:tr h="4069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089114"/>
                  </a:ext>
                </a:extLst>
              </a:tr>
              <a:tr h="406965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84193"/>
                  </a:ext>
                </a:extLst>
              </a:tr>
              <a:tr h="406965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286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FAC158-83E5-02E8-065D-B5E9B78D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90207"/>
              </p:ext>
            </p:extLst>
          </p:nvPr>
        </p:nvGraphicFramePr>
        <p:xfrm>
          <a:off x="4470400" y="585892"/>
          <a:ext cx="3474720" cy="1220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291466446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823189805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525322015"/>
                    </a:ext>
                  </a:extLst>
                </a:gridCol>
              </a:tblGrid>
              <a:tr h="4069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089114"/>
                  </a:ext>
                </a:extLst>
              </a:tr>
              <a:tr h="406965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84193"/>
                  </a:ext>
                </a:extLst>
              </a:tr>
              <a:tr h="406965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286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A8C64C-3DFD-8AD0-3278-712C843A8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81697"/>
              </p:ext>
            </p:extLst>
          </p:nvPr>
        </p:nvGraphicFramePr>
        <p:xfrm>
          <a:off x="436880" y="2700864"/>
          <a:ext cx="3474720" cy="1220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291466446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823189805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525322015"/>
                    </a:ext>
                  </a:extLst>
                </a:gridCol>
              </a:tblGrid>
              <a:tr h="4069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089114"/>
                  </a:ext>
                </a:extLst>
              </a:tr>
              <a:tr h="406965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84193"/>
                  </a:ext>
                </a:extLst>
              </a:tr>
              <a:tr h="406965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286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6FD32B-7E18-E7B6-B9B5-6A9FBB690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37085"/>
              </p:ext>
            </p:extLst>
          </p:nvPr>
        </p:nvGraphicFramePr>
        <p:xfrm>
          <a:off x="4470400" y="2755051"/>
          <a:ext cx="34747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5461214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05419793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70284160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79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TeamID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6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TeamID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600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246AFDA-EBEA-B3BD-8AAA-FF406F5577D8}"/>
              </a:ext>
            </a:extLst>
          </p:cNvPr>
          <p:cNvSpPr txBox="1"/>
          <p:nvPr/>
        </p:nvSpPr>
        <p:spPr>
          <a:xfrm>
            <a:off x="8178801" y="4744766"/>
            <a:ext cx="347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is an infinite number of teams and 2 times the number of teams for games, then in that case, we create a bridge to support the team as a foreign key and primary key.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9B6E68-7CC0-9698-F79D-68E906EFC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58519"/>
              </p:ext>
            </p:extLst>
          </p:nvPr>
        </p:nvGraphicFramePr>
        <p:xfrm>
          <a:off x="8280402" y="1806787"/>
          <a:ext cx="3474718" cy="125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66">
                  <a:extLst>
                    <a:ext uri="{9D8B030D-6E8A-4147-A177-3AD203B41FA5}">
                      <a16:colId xmlns:a16="http://schemas.microsoft.com/office/drawing/2014/main" val="2914664460"/>
                    </a:ext>
                  </a:extLst>
                </a:gridCol>
                <a:gridCol w="1035641">
                  <a:extLst>
                    <a:ext uri="{9D8B030D-6E8A-4147-A177-3AD203B41FA5}">
                      <a16:colId xmlns:a16="http://schemas.microsoft.com/office/drawing/2014/main" val="1823189805"/>
                    </a:ext>
                  </a:extLst>
                </a:gridCol>
                <a:gridCol w="1461511">
                  <a:extLst>
                    <a:ext uri="{9D8B030D-6E8A-4147-A177-3AD203B41FA5}">
                      <a16:colId xmlns:a16="http://schemas.microsoft.com/office/drawing/2014/main" val="2525322015"/>
                    </a:ext>
                  </a:extLst>
                </a:gridCol>
              </a:tblGrid>
              <a:tr h="2966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089114"/>
                  </a:ext>
                </a:extLst>
              </a:tr>
              <a:tr h="296672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84193"/>
                  </a:ext>
                </a:extLst>
              </a:tr>
              <a:tr h="519176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286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EC34C2-52C8-D10B-A9CF-865263158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35122"/>
              </p:ext>
            </p:extLst>
          </p:nvPr>
        </p:nvGraphicFramePr>
        <p:xfrm>
          <a:off x="1593648" y="4226560"/>
          <a:ext cx="5753504" cy="2506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402">
                  <a:extLst>
                    <a:ext uri="{9D8B030D-6E8A-4147-A177-3AD203B41FA5}">
                      <a16:colId xmlns:a16="http://schemas.microsoft.com/office/drawing/2014/main" val="407533961"/>
                    </a:ext>
                  </a:extLst>
                </a:gridCol>
                <a:gridCol w="1976267">
                  <a:extLst>
                    <a:ext uri="{9D8B030D-6E8A-4147-A177-3AD203B41FA5}">
                      <a16:colId xmlns:a16="http://schemas.microsoft.com/office/drawing/2014/main" val="2497596665"/>
                    </a:ext>
                  </a:extLst>
                </a:gridCol>
                <a:gridCol w="1917835">
                  <a:extLst>
                    <a:ext uri="{9D8B030D-6E8A-4147-A177-3AD203B41FA5}">
                      <a16:colId xmlns:a16="http://schemas.microsoft.com/office/drawing/2014/main" val="1617236625"/>
                    </a:ext>
                  </a:extLst>
                </a:gridCol>
              </a:tblGrid>
              <a:tr h="34446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9073"/>
                  </a:ext>
                </a:extLst>
              </a:tr>
              <a:tr h="505791">
                <a:tc rowSpan="2"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HomeTeamID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43671"/>
                  </a:ext>
                </a:extLst>
              </a:tr>
              <a:tr h="4702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VisitorTeamID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702537"/>
                  </a:ext>
                </a:extLst>
              </a:tr>
              <a:tr h="528404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HomeTeamScore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118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err="1"/>
                        <a:t>VisitorTeamScore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50884"/>
                  </a:ext>
                </a:extLst>
              </a:tr>
              <a:tr h="5656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14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6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51BE60-A034-20B1-1CDA-3BFF96B7E424}"/>
              </a:ext>
            </a:extLst>
          </p:cNvPr>
          <p:cNvSpPr/>
          <p:nvPr/>
        </p:nvSpPr>
        <p:spPr>
          <a:xfrm>
            <a:off x="180340" y="3428999"/>
            <a:ext cx="2641600" cy="1463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70CC2-7FD3-9FCD-9DAC-3371691031C8}"/>
              </a:ext>
            </a:extLst>
          </p:cNvPr>
          <p:cNvSpPr/>
          <p:nvPr/>
        </p:nvSpPr>
        <p:spPr>
          <a:xfrm>
            <a:off x="4551680" y="2697480"/>
            <a:ext cx="2641600" cy="1463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6F6F7-2CCC-3387-601E-C19F6681D34D}"/>
              </a:ext>
            </a:extLst>
          </p:cNvPr>
          <p:cNvSpPr/>
          <p:nvPr/>
        </p:nvSpPr>
        <p:spPr>
          <a:xfrm>
            <a:off x="8737600" y="2697480"/>
            <a:ext cx="2641600" cy="1463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7A20E2-C8BE-F96C-7A85-325993A475E8}"/>
              </a:ext>
            </a:extLst>
          </p:cNvPr>
          <p:cNvSpPr/>
          <p:nvPr/>
        </p:nvSpPr>
        <p:spPr>
          <a:xfrm>
            <a:off x="4551680" y="5151119"/>
            <a:ext cx="2641600" cy="1463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Coaches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399DA3-5723-5799-D826-046EA7FFFE9F}"/>
              </a:ext>
            </a:extLst>
          </p:cNvPr>
          <p:cNvSpPr/>
          <p:nvPr/>
        </p:nvSpPr>
        <p:spPr>
          <a:xfrm>
            <a:off x="4221480" y="243841"/>
            <a:ext cx="2641600" cy="1463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932BE54-6CB8-19B8-99DE-C5029AEFF185}"/>
              </a:ext>
            </a:extLst>
          </p:cNvPr>
          <p:cNvSpPr/>
          <p:nvPr/>
        </p:nvSpPr>
        <p:spPr>
          <a:xfrm>
            <a:off x="4221480" y="243841"/>
            <a:ext cx="2641600" cy="146304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2FD73E-42C7-9D19-620B-4E09BFA1251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21940" y="3429000"/>
            <a:ext cx="1729740" cy="73151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7E668C-2CB9-ED6A-D72F-3D01C233172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193280" y="3429000"/>
            <a:ext cx="154432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CE98FB-BE4E-3DA0-23E3-6B292B67847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872480" y="4160520"/>
            <a:ext cx="0" cy="99059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9A14EC-08C8-624C-D813-108810E706B4}"/>
              </a:ext>
            </a:extLst>
          </p:cNvPr>
          <p:cNvSpPr txBox="1"/>
          <p:nvPr/>
        </p:nvSpPr>
        <p:spPr>
          <a:xfrm>
            <a:off x="3065780" y="4471153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A37E1-D628-E47E-74AE-E01067099C72}"/>
              </a:ext>
            </a:extLst>
          </p:cNvPr>
          <p:cNvSpPr txBox="1"/>
          <p:nvPr/>
        </p:nvSpPr>
        <p:spPr>
          <a:xfrm>
            <a:off x="4221480" y="3791188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D7308-247B-6AEC-E0AE-0B16A264B6FF}"/>
              </a:ext>
            </a:extLst>
          </p:cNvPr>
          <p:cNvSpPr txBox="1"/>
          <p:nvPr/>
        </p:nvSpPr>
        <p:spPr>
          <a:xfrm>
            <a:off x="7254240" y="259080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F03E19-6B0C-6A9C-1954-ADC6B8D28B78}"/>
              </a:ext>
            </a:extLst>
          </p:cNvPr>
          <p:cNvSpPr txBox="1"/>
          <p:nvPr/>
        </p:nvSpPr>
        <p:spPr>
          <a:xfrm>
            <a:off x="6756400" y="4707373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56A462-8075-A99B-1429-417B79853691}"/>
              </a:ext>
            </a:extLst>
          </p:cNvPr>
          <p:cNvSpPr txBox="1"/>
          <p:nvPr/>
        </p:nvSpPr>
        <p:spPr>
          <a:xfrm>
            <a:off x="6756400" y="416052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79EDA8-4FC9-7594-E91E-D11792CCBB70}"/>
              </a:ext>
            </a:extLst>
          </p:cNvPr>
          <p:cNvSpPr txBox="1"/>
          <p:nvPr/>
        </p:nvSpPr>
        <p:spPr>
          <a:xfrm>
            <a:off x="8265160" y="259409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D54A85F-4941-1825-45CF-1FA2E43CE0DA}"/>
              </a:ext>
            </a:extLst>
          </p:cNvPr>
          <p:cNvCxnSpPr>
            <a:stCxn id="9" idx="3"/>
            <a:endCxn id="5" idx="0"/>
          </p:cNvCxnSpPr>
          <p:nvPr/>
        </p:nvCxnSpPr>
        <p:spPr>
          <a:xfrm flipH="1">
            <a:off x="5872480" y="975361"/>
            <a:ext cx="990600" cy="1722119"/>
          </a:xfrm>
          <a:prstGeom prst="bentConnector4">
            <a:avLst>
              <a:gd name="adj1" fmla="val -23077"/>
              <a:gd name="adj2" fmla="val 71239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6ECF37B-A8D2-5F1E-A0B7-F9E1F7DA1BDA}"/>
              </a:ext>
            </a:extLst>
          </p:cNvPr>
          <p:cNvCxnSpPr>
            <a:stCxn id="9" idx="1"/>
            <a:endCxn id="5" idx="1"/>
          </p:cNvCxnSpPr>
          <p:nvPr/>
        </p:nvCxnSpPr>
        <p:spPr>
          <a:xfrm rot="10800000" flipH="1" flipV="1">
            <a:off x="4221480" y="975360"/>
            <a:ext cx="330200" cy="2453639"/>
          </a:xfrm>
          <a:prstGeom prst="bentConnector3">
            <a:avLst>
              <a:gd name="adj1" fmla="val -69231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7DEC55E-4102-908C-34DA-4F70007F2369}"/>
              </a:ext>
            </a:extLst>
          </p:cNvPr>
          <p:cNvSpPr txBox="1"/>
          <p:nvPr/>
        </p:nvSpPr>
        <p:spPr>
          <a:xfrm>
            <a:off x="2904490" y="3416775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F4285C-D7CB-FD49-C0E1-743F6AC88DCB}"/>
              </a:ext>
            </a:extLst>
          </p:cNvPr>
          <p:cNvSpPr txBox="1"/>
          <p:nvPr/>
        </p:nvSpPr>
        <p:spPr>
          <a:xfrm>
            <a:off x="3935730" y="2960132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080153-AF84-7BCF-9657-F9D888A026B2}"/>
              </a:ext>
            </a:extLst>
          </p:cNvPr>
          <p:cNvSpPr txBox="1"/>
          <p:nvPr/>
        </p:nvSpPr>
        <p:spPr>
          <a:xfrm>
            <a:off x="7193280" y="3739634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(1, 9)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A13BF6-EF08-BF69-867F-2114AB1BA4DF}"/>
              </a:ext>
            </a:extLst>
          </p:cNvPr>
          <p:cNvSpPr txBox="1"/>
          <p:nvPr/>
        </p:nvSpPr>
        <p:spPr>
          <a:xfrm>
            <a:off x="7922260" y="3739634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7B802B-C588-59EF-33A8-25DCA05C292A}"/>
              </a:ext>
            </a:extLst>
          </p:cNvPr>
          <p:cNvSpPr txBox="1"/>
          <p:nvPr/>
        </p:nvSpPr>
        <p:spPr>
          <a:xfrm rot="5400000">
            <a:off x="4721344" y="4273550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33F311-E8F3-0AB6-E9A0-0A0E35B0EFD0}"/>
              </a:ext>
            </a:extLst>
          </p:cNvPr>
          <p:cNvSpPr txBox="1"/>
          <p:nvPr/>
        </p:nvSpPr>
        <p:spPr>
          <a:xfrm rot="5400000">
            <a:off x="4268708" y="4655820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622CAC-E2B8-CCF1-15F8-7B54D034DD48}"/>
              </a:ext>
            </a:extLst>
          </p:cNvPr>
          <p:cNvSpPr txBox="1"/>
          <p:nvPr/>
        </p:nvSpPr>
        <p:spPr>
          <a:xfrm rot="5400000">
            <a:off x="4182348" y="2245122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4FD0A1-5742-F104-C94E-E88A421DC8F2}"/>
              </a:ext>
            </a:extLst>
          </p:cNvPr>
          <p:cNvSpPr txBox="1"/>
          <p:nvPr/>
        </p:nvSpPr>
        <p:spPr>
          <a:xfrm rot="5400000">
            <a:off x="4540647" y="1890159"/>
            <a:ext cx="82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(∞, 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1C3B3E-49A5-9BA6-5B6A-40F71D892C4E}"/>
              </a:ext>
            </a:extLst>
          </p:cNvPr>
          <p:cNvSpPr txBox="1"/>
          <p:nvPr/>
        </p:nvSpPr>
        <p:spPr>
          <a:xfrm>
            <a:off x="6560820" y="2287984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E18EE8-5D18-B139-0618-E7FC9FBF46C1}"/>
              </a:ext>
            </a:extLst>
          </p:cNvPr>
          <p:cNvSpPr txBox="1"/>
          <p:nvPr/>
        </p:nvSpPr>
        <p:spPr>
          <a:xfrm>
            <a:off x="6560820" y="163596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32215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92D184-38D7-11C6-B487-72D6DF3FFEE5}"/>
              </a:ext>
            </a:extLst>
          </p:cNvPr>
          <p:cNvSpPr/>
          <p:nvPr/>
        </p:nvSpPr>
        <p:spPr>
          <a:xfrm>
            <a:off x="355600" y="4033520"/>
            <a:ext cx="2286000" cy="125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E39EC-CE96-A675-0071-7929E4200B92}"/>
              </a:ext>
            </a:extLst>
          </p:cNvPr>
          <p:cNvSpPr/>
          <p:nvPr/>
        </p:nvSpPr>
        <p:spPr>
          <a:xfrm>
            <a:off x="4622800" y="162561"/>
            <a:ext cx="2286000" cy="125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3D266-C7FF-6EF8-F6B8-8E8CAF2BBDC5}"/>
              </a:ext>
            </a:extLst>
          </p:cNvPr>
          <p:cNvSpPr/>
          <p:nvPr/>
        </p:nvSpPr>
        <p:spPr>
          <a:xfrm>
            <a:off x="9072880" y="3017520"/>
            <a:ext cx="2286000" cy="125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71A4B5-4428-729B-D247-BF3C48A52720}"/>
              </a:ext>
            </a:extLst>
          </p:cNvPr>
          <p:cNvSpPr/>
          <p:nvPr/>
        </p:nvSpPr>
        <p:spPr>
          <a:xfrm>
            <a:off x="4622800" y="3017520"/>
            <a:ext cx="2286000" cy="125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C09B27-8EEB-173A-026E-92BAE7C01E10}"/>
              </a:ext>
            </a:extLst>
          </p:cNvPr>
          <p:cNvSpPr/>
          <p:nvPr/>
        </p:nvSpPr>
        <p:spPr>
          <a:xfrm>
            <a:off x="4622800" y="5588000"/>
            <a:ext cx="2286000" cy="125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Coaches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80654FAE-CEE5-56AC-9127-3ED92051FBC2}"/>
              </a:ext>
            </a:extLst>
          </p:cNvPr>
          <p:cNvSpPr/>
          <p:nvPr/>
        </p:nvSpPr>
        <p:spPr>
          <a:xfrm>
            <a:off x="4622800" y="162561"/>
            <a:ext cx="2286000" cy="125984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EB45CC-B50F-C840-2A75-848E63BC2787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641600" y="3647440"/>
            <a:ext cx="1981200" cy="1016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799F91-3012-F642-D6C5-DF6D0F7CC01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765800" y="4277360"/>
            <a:ext cx="0" cy="131064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411CB9-573F-B418-2AA7-CB2C8847E6E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6908800" y="3647440"/>
            <a:ext cx="216408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5E688-697D-B4D9-C4CC-EE28E0233FC8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765800" y="1422401"/>
            <a:ext cx="0" cy="159511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E3EA420-DD26-FB6E-E121-38C816DA6300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 flipV="1">
            <a:off x="4622800" y="792480"/>
            <a:ext cx="12700" cy="2854959"/>
          </a:xfrm>
          <a:prstGeom prst="bentConnector3">
            <a:avLst>
              <a:gd name="adj1" fmla="val 900000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D2FC30-933F-85AE-DCA6-4376B60E9AC9}"/>
              </a:ext>
            </a:extLst>
          </p:cNvPr>
          <p:cNvCxnSpPr/>
          <p:nvPr/>
        </p:nvCxnSpPr>
        <p:spPr>
          <a:xfrm flipH="1">
            <a:off x="4236720" y="511812"/>
            <a:ext cx="386080" cy="3048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276124-3676-218B-9EB9-1F3B178A9D57}"/>
              </a:ext>
            </a:extLst>
          </p:cNvPr>
          <p:cNvCxnSpPr/>
          <p:nvPr/>
        </p:nvCxnSpPr>
        <p:spPr>
          <a:xfrm>
            <a:off x="4226560" y="791212"/>
            <a:ext cx="386080" cy="31496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B75C66-0666-690A-44FF-8A51286B51DF}"/>
              </a:ext>
            </a:extLst>
          </p:cNvPr>
          <p:cNvCxnSpPr/>
          <p:nvPr/>
        </p:nvCxnSpPr>
        <p:spPr>
          <a:xfrm flipH="1">
            <a:off x="4318000" y="3322320"/>
            <a:ext cx="304800" cy="32512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90EBAC-41CB-C032-7888-5DC9A6000C8F}"/>
              </a:ext>
            </a:extLst>
          </p:cNvPr>
          <p:cNvCxnSpPr>
            <a:cxnSpLocks/>
          </p:cNvCxnSpPr>
          <p:nvPr/>
        </p:nvCxnSpPr>
        <p:spPr>
          <a:xfrm>
            <a:off x="4330700" y="3647439"/>
            <a:ext cx="292100" cy="264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95E162-452B-3499-1483-6F8B263F6C73}"/>
              </a:ext>
            </a:extLst>
          </p:cNvPr>
          <p:cNvCxnSpPr/>
          <p:nvPr/>
        </p:nvCxnSpPr>
        <p:spPr>
          <a:xfrm>
            <a:off x="2872751" y="4163059"/>
            <a:ext cx="264160" cy="51816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1C1EAF-3074-8CF2-77E0-E77F707A20E4}"/>
              </a:ext>
            </a:extLst>
          </p:cNvPr>
          <p:cNvCxnSpPr>
            <a:cxnSpLocks/>
          </p:cNvCxnSpPr>
          <p:nvPr/>
        </p:nvCxnSpPr>
        <p:spPr>
          <a:xfrm>
            <a:off x="4047810" y="3700778"/>
            <a:ext cx="220346" cy="3810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30F501-1FA5-1F63-8D16-51B3792DC989}"/>
              </a:ext>
            </a:extLst>
          </p:cNvPr>
          <p:cNvCxnSpPr/>
          <p:nvPr/>
        </p:nvCxnSpPr>
        <p:spPr>
          <a:xfrm>
            <a:off x="5516878" y="4385309"/>
            <a:ext cx="49784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E4A5EF-27F6-30C5-33D7-3E15F18B50C4}"/>
              </a:ext>
            </a:extLst>
          </p:cNvPr>
          <p:cNvCxnSpPr/>
          <p:nvPr/>
        </p:nvCxnSpPr>
        <p:spPr>
          <a:xfrm flipV="1">
            <a:off x="5516880" y="5287009"/>
            <a:ext cx="248920" cy="33528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5D2AD5-2481-571E-6B26-48CE5062A178}"/>
              </a:ext>
            </a:extLst>
          </p:cNvPr>
          <p:cNvCxnSpPr/>
          <p:nvPr/>
        </p:nvCxnSpPr>
        <p:spPr>
          <a:xfrm>
            <a:off x="5765800" y="5276850"/>
            <a:ext cx="248920" cy="33528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CA1515-672A-E617-CCCC-E2DC3F0DC086}"/>
              </a:ext>
            </a:extLst>
          </p:cNvPr>
          <p:cNvCxnSpPr>
            <a:cxnSpLocks/>
          </p:cNvCxnSpPr>
          <p:nvPr/>
        </p:nvCxnSpPr>
        <p:spPr>
          <a:xfrm>
            <a:off x="7152640" y="3418839"/>
            <a:ext cx="0" cy="4572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4E2F31-41E1-5CDF-21B5-A1D6A95BE0DB}"/>
              </a:ext>
            </a:extLst>
          </p:cNvPr>
          <p:cNvCxnSpPr/>
          <p:nvPr/>
        </p:nvCxnSpPr>
        <p:spPr>
          <a:xfrm flipH="1">
            <a:off x="8768080" y="3322320"/>
            <a:ext cx="304800" cy="32511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0A3080-A805-8F52-3499-1B084035F228}"/>
              </a:ext>
            </a:extLst>
          </p:cNvPr>
          <p:cNvCxnSpPr/>
          <p:nvPr/>
        </p:nvCxnSpPr>
        <p:spPr>
          <a:xfrm>
            <a:off x="8768080" y="3647439"/>
            <a:ext cx="304800" cy="264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3A650B-705A-C03E-0B64-8029FDA9C8D7}"/>
              </a:ext>
            </a:extLst>
          </p:cNvPr>
          <p:cNvCxnSpPr/>
          <p:nvPr/>
        </p:nvCxnSpPr>
        <p:spPr>
          <a:xfrm>
            <a:off x="5435600" y="1411923"/>
            <a:ext cx="330200" cy="3048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97E796-1741-55A8-F15D-A2025F810725}"/>
              </a:ext>
            </a:extLst>
          </p:cNvPr>
          <p:cNvCxnSpPr/>
          <p:nvPr/>
        </p:nvCxnSpPr>
        <p:spPr>
          <a:xfrm flipV="1">
            <a:off x="5765798" y="1411923"/>
            <a:ext cx="248920" cy="3048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F04C57-457B-87E4-5106-E9E8C311BF0A}"/>
              </a:ext>
            </a:extLst>
          </p:cNvPr>
          <p:cNvCxnSpPr>
            <a:cxnSpLocks/>
          </p:cNvCxnSpPr>
          <p:nvPr/>
        </p:nvCxnSpPr>
        <p:spPr>
          <a:xfrm>
            <a:off x="3149609" y="4216398"/>
            <a:ext cx="109221" cy="24892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84F1AD4-A4B7-3C09-41BF-EB5C17A2BFD6}"/>
              </a:ext>
            </a:extLst>
          </p:cNvPr>
          <p:cNvCxnSpPr>
            <a:cxnSpLocks/>
          </p:cNvCxnSpPr>
          <p:nvPr/>
        </p:nvCxnSpPr>
        <p:spPr>
          <a:xfrm>
            <a:off x="7294880" y="3520439"/>
            <a:ext cx="0" cy="254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DE4BCE6-E544-FF8D-0F1C-3C32077AAAA4}"/>
              </a:ext>
            </a:extLst>
          </p:cNvPr>
          <p:cNvSpPr/>
          <p:nvPr/>
        </p:nvSpPr>
        <p:spPr>
          <a:xfrm>
            <a:off x="8219438" y="3418839"/>
            <a:ext cx="436878" cy="4470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D1B129-4A94-7129-BE8A-5773F0035C9C}"/>
              </a:ext>
            </a:extLst>
          </p:cNvPr>
          <p:cNvSpPr/>
          <p:nvPr/>
        </p:nvSpPr>
        <p:spPr>
          <a:xfrm>
            <a:off x="5572760" y="4902838"/>
            <a:ext cx="386077" cy="4013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CD05A6-9322-AF96-4138-5DA0A7396D75}"/>
              </a:ext>
            </a:extLst>
          </p:cNvPr>
          <p:cNvCxnSpPr>
            <a:cxnSpLocks/>
          </p:cNvCxnSpPr>
          <p:nvPr/>
        </p:nvCxnSpPr>
        <p:spPr>
          <a:xfrm>
            <a:off x="5435600" y="4528820"/>
            <a:ext cx="6604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7AB17D1-A482-17E7-C0FB-C3673A50D77E}"/>
              </a:ext>
            </a:extLst>
          </p:cNvPr>
          <p:cNvCxnSpPr/>
          <p:nvPr/>
        </p:nvCxnSpPr>
        <p:spPr>
          <a:xfrm flipV="1">
            <a:off x="5435600" y="2733040"/>
            <a:ext cx="330200" cy="28448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679D5B2-AD74-E3DE-A2A4-43ABB8B92FB0}"/>
              </a:ext>
            </a:extLst>
          </p:cNvPr>
          <p:cNvCxnSpPr/>
          <p:nvPr/>
        </p:nvCxnSpPr>
        <p:spPr>
          <a:xfrm>
            <a:off x="5765800" y="2733040"/>
            <a:ext cx="248918" cy="28448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E556932D-2F82-D229-4A56-868B5DDA38AD}"/>
              </a:ext>
            </a:extLst>
          </p:cNvPr>
          <p:cNvSpPr/>
          <p:nvPr/>
        </p:nvSpPr>
        <p:spPr>
          <a:xfrm>
            <a:off x="3680466" y="3815080"/>
            <a:ext cx="386077" cy="4013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1C406F2-832A-40F0-27FA-47F04769ACBB}"/>
              </a:ext>
            </a:extLst>
          </p:cNvPr>
          <p:cNvCxnSpPr/>
          <p:nvPr/>
        </p:nvCxnSpPr>
        <p:spPr>
          <a:xfrm>
            <a:off x="3258830" y="3418839"/>
            <a:ext cx="429253" cy="10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475FA42-D8F8-FEF1-2B4E-5ED59B638D53}"/>
              </a:ext>
            </a:extLst>
          </p:cNvPr>
          <p:cNvCxnSpPr>
            <a:cxnSpLocks/>
          </p:cNvCxnSpPr>
          <p:nvPr/>
        </p:nvCxnSpPr>
        <p:spPr>
          <a:xfrm>
            <a:off x="4066543" y="572772"/>
            <a:ext cx="0" cy="43688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C9A55EB-5326-D63F-D9BF-0BA0C34FBAFF}"/>
              </a:ext>
            </a:extLst>
          </p:cNvPr>
          <p:cNvCxnSpPr/>
          <p:nvPr/>
        </p:nvCxnSpPr>
        <p:spPr>
          <a:xfrm>
            <a:off x="5551171" y="1814511"/>
            <a:ext cx="429253" cy="10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789B43F-77F2-ED95-B3D6-ED404F76326C}"/>
              </a:ext>
            </a:extLst>
          </p:cNvPr>
          <p:cNvCxnSpPr/>
          <p:nvPr/>
        </p:nvCxnSpPr>
        <p:spPr>
          <a:xfrm>
            <a:off x="5516878" y="2562224"/>
            <a:ext cx="429253" cy="10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4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F6907E-7E41-3E9D-617B-66114BA85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88739"/>
              </p:ext>
            </p:extLst>
          </p:nvPr>
        </p:nvGraphicFramePr>
        <p:xfrm>
          <a:off x="172717" y="171032"/>
          <a:ext cx="490728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19">
                  <a:extLst>
                    <a:ext uri="{9D8B030D-6E8A-4147-A177-3AD203B41FA5}">
                      <a16:colId xmlns:a16="http://schemas.microsoft.com/office/drawing/2014/main" val="3203899102"/>
                    </a:ext>
                  </a:extLst>
                </a:gridCol>
                <a:gridCol w="1341119">
                  <a:extLst>
                    <a:ext uri="{9D8B030D-6E8A-4147-A177-3AD203B41FA5}">
                      <a16:colId xmlns:a16="http://schemas.microsoft.com/office/drawing/2014/main" val="2964368610"/>
                    </a:ext>
                  </a:extLst>
                </a:gridCol>
                <a:gridCol w="2225045">
                  <a:extLst>
                    <a:ext uri="{9D8B030D-6E8A-4147-A177-3AD203B41FA5}">
                      <a16:colId xmlns:a16="http://schemas.microsoft.com/office/drawing/2014/main" val="2865008828"/>
                    </a:ext>
                  </a:extLst>
                </a:gridCol>
              </a:tblGrid>
              <a:tr h="31834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6886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HomeTeamID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9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VisitorTeamID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553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HomeTeamScore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2027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VisitorTeamScore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702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54353A-45C2-6201-EEC7-2AE654D89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11593"/>
              </p:ext>
            </p:extLst>
          </p:nvPr>
        </p:nvGraphicFramePr>
        <p:xfrm>
          <a:off x="5079999" y="2690706"/>
          <a:ext cx="304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428304095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15074516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7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TeamID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8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538108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301C031-DFB4-E4F2-3A24-C799FC82C4D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H="1">
            <a:off x="5079999" y="1095592"/>
            <a:ext cx="1" cy="2151374"/>
          </a:xfrm>
          <a:prstGeom prst="bentConnector5">
            <a:avLst>
              <a:gd name="adj1" fmla="val -22860000000"/>
              <a:gd name="adj2" fmla="val 58560"/>
              <a:gd name="adj3" fmla="val 2286010000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45A6F2-BECA-415F-43DF-B779C4952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102"/>
              </p:ext>
            </p:extLst>
          </p:nvPr>
        </p:nvGraphicFramePr>
        <p:xfrm>
          <a:off x="8971281" y="533400"/>
          <a:ext cx="30480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9760048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179485867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852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674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526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TeamID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031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E3AC142-8D2E-4535-95FE-8E4CB3AC4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60136"/>
              </p:ext>
            </p:extLst>
          </p:nvPr>
        </p:nvGraphicFramePr>
        <p:xfrm>
          <a:off x="8768081" y="4953844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781774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26228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Coaches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3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2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4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TeamID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47359"/>
                  </a:ext>
                </a:extLst>
              </a:tr>
            </a:tbl>
          </a:graphicData>
        </a:graphic>
      </p:graphicFrame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3116E08-F9BC-E584-A72D-3BB95A2C0272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8128001" y="3246966"/>
            <a:ext cx="640080" cy="2448558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3598EEB-9606-2D25-495E-F8A9C77D3DEB}"/>
              </a:ext>
            </a:extLst>
          </p:cNvPr>
          <p:cNvCxnSpPr>
            <a:cxnSpLocks/>
            <a:stCxn id="6" idx="0"/>
            <a:endCxn id="21" idx="1"/>
          </p:cNvCxnSpPr>
          <p:nvPr/>
        </p:nvCxnSpPr>
        <p:spPr>
          <a:xfrm rot="5400000" flipH="1" flipV="1">
            <a:off x="7074747" y="794173"/>
            <a:ext cx="1425786" cy="2367281"/>
          </a:xfrm>
          <a:prstGeom prst="bentConnector2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96D7CCC9-904E-25C9-448F-4286164BD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64721"/>
              </p:ext>
            </p:extLst>
          </p:nvPr>
        </p:nvGraphicFramePr>
        <p:xfrm>
          <a:off x="995681" y="4939448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781774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26228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3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2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CityName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4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TeamID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47359"/>
                  </a:ext>
                </a:extLst>
              </a:tr>
            </a:tbl>
          </a:graphicData>
        </a:graphic>
      </p:graphicFrame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0DDFDDB-EDF3-5945-FB41-59E6E6B2F2D4}"/>
              </a:ext>
            </a:extLst>
          </p:cNvPr>
          <p:cNvCxnSpPr>
            <a:cxnSpLocks/>
            <a:stCxn id="51" idx="3"/>
            <a:endCxn id="6" idx="2"/>
          </p:cNvCxnSpPr>
          <p:nvPr/>
        </p:nvCxnSpPr>
        <p:spPr>
          <a:xfrm flipV="1">
            <a:off x="4043681" y="3803226"/>
            <a:ext cx="2560319" cy="1877902"/>
          </a:xfrm>
          <a:prstGeom prst="bentConnector2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4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C0A1B-C28E-C1B5-88E9-459D6023FB2C}"/>
              </a:ext>
            </a:extLst>
          </p:cNvPr>
          <p:cNvSpPr/>
          <p:nvPr/>
        </p:nvSpPr>
        <p:spPr>
          <a:xfrm>
            <a:off x="4866640" y="3167060"/>
            <a:ext cx="22758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1BC7F-7FF2-C65B-081D-60DD4C7422B6}"/>
              </a:ext>
            </a:extLst>
          </p:cNvPr>
          <p:cNvSpPr/>
          <p:nvPr/>
        </p:nvSpPr>
        <p:spPr>
          <a:xfrm>
            <a:off x="5646262" y="812165"/>
            <a:ext cx="1320800" cy="1188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281186-F74C-1F69-8FC8-B9A67F495C01}"/>
              </a:ext>
            </a:extLst>
          </p:cNvPr>
          <p:cNvSpPr/>
          <p:nvPr/>
        </p:nvSpPr>
        <p:spPr>
          <a:xfrm>
            <a:off x="6799104" y="1820543"/>
            <a:ext cx="1320800" cy="1188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Name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D277442-5620-6962-F4DC-9B285B56CB52}"/>
              </a:ext>
            </a:extLst>
          </p:cNvPr>
          <p:cNvCxnSpPr>
            <a:stCxn id="5" idx="4"/>
            <a:endCxn id="4" idx="1"/>
          </p:cNvCxnSpPr>
          <p:nvPr/>
        </p:nvCxnSpPr>
        <p:spPr>
          <a:xfrm rot="5400000">
            <a:off x="4706384" y="2161141"/>
            <a:ext cx="1760535" cy="1440022"/>
          </a:xfrm>
          <a:prstGeom prst="bentConnector4">
            <a:avLst>
              <a:gd name="adj1" fmla="val 33120"/>
              <a:gd name="adj2" fmla="val 11587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EDF412E-52BA-BE74-A749-E9A9BE68B2C2}"/>
              </a:ext>
            </a:extLst>
          </p:cNvPr>
          <p:cNvCxnSpPr>
            <a:stCxn id="6" idx="4"/>
            <a:endCxn id="4" idx="3"/>
          </p:cNvCxnSpPr>
          <p:nvPr/>
        </p:nvCxnSpPr>
        <p:spPr>
          <a:xfrm rot="5400000">
            <a:off x="6924914" y="3226829"/>
            <a:ext cx="752157" cy="3170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DA09FCE-CEC5-BB5F-14E8-D2BB55EE521C}"/>
              </a:ext>
            </a:extLst>
          </p:cNvPr>
          <p:cNvSpPr/>
          <p:nvPr/>
        </p:nvSpPr>
        <p:spPr>
          <a:xfrm>
            <a:off x="1463040" y="447041"/>
            <a:ext cx="2275840" cy="1209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FDD4DE27-1F6A-BADA-6C83-22FE3D3AF84C}"/>
              </a:ext>
            </a:extLst>
          </p:cNvPr>
          <p:cNvSpPr/>
          <p:nvPr/>
        </p:nvSpPr>
        <p:spPr>
          <a:xfrm>
            <a:off x="1463040" y="447041"/>
            <a:ext cx="2275840" cy="119888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FBB54A5-44B6-EB72-DCED-A5C8992C7276}"/>
              </a:ext>
            </a:extLst>
          </p:cNvPr>
          <p:cNvCxnSpPr>
            <a:stCxn id="23" idx="2"/>
            <a:endCxn id="4" idx="0"/>
          </p:cNvCxnSpPr>
          <p:nvPr/>
        </p:nvCxnSpPr>
        <p:spPr>
          <a:xfrm rot="16200000" flipH="1">
            <a:off x="3542191" y="704690"/>
            <a:ext cx="1521139" cy="3403600"/>
          </a:xfrm>
          <a:prstGeom prst="bentConnector3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046B42-3C8E-9A0B-1176-E71EBB5DC221}"/>
              </a:ext>
            </a:extLst>
          </p:cNvPr>
          <p:cNvSpPr/>
          <p:nvPr/>
        </p:nvSpPr>
        <p:spPr>
          <a:xfrm>
            <a:off x="1371600" y="5478779"/>
            <a:ext cx="22758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Coaches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DB9D9E2-C914-54EA-4746-0D20BFC6D10F}"/>
              </a:ext>
            </a:extLst>
          </p:cNvPr>
          <p:cNvSpPr/>
          <p:nvPr/>
        </p:nvSpPr>
        <p:spPr>
          <a:xfrm>
            <a:off x="-969806" y="5121902"/>
            <a:ext cx="1320800" cy="1188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AAB9C8D-0CCC-DABD-D658-F92C4AE8DD99}"/>
              </a:ext>
            </a:extLst>
          </p:cNvPr>
          <p:cNvCxnSpPr>
            <a:stCxn id="39" idx="4"/>
            <a:endCxn id="38" idx="1"/>
          </p:cNvCxnSpPr>
          <p:nvPr/>
        </p:nvCxnSpPr>
        <p:spPr>
          <a:xfrm rot="5400000" flipH="1" flipV="1">
            <a:off x="412355" y="5351378"/>
            <a:ext cx="237483" cy="1681006"/>
          </a:xfrm>
          <a:prstGeom prst="bentConnector4">
            <a:avLst>
              <a:gd name="adj1" fmla="val -96260"/>
              <a:gd name="adj2" fmla="val 6964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FE09E72-DF89-0D55-1077-39200D0C01C1}"/>
              </a:ext>
            </a:extLst>
          </p:cNvPr>
          <p:cNvCxnSpPr>
            <a:stCxn id="38" idx="0"/>
            <a:endCxn id="4" idx="2"/>
          </p:cNvCxnSpPr>
          <p:nvPr/>
        </p:nvCxnSpPr>
        <p:spPr>
          <a:xfrm rot="5400000" flipH="1" flipV="1">
            <a:off x="3695541" y="3169760"/>
            <a:ext cx="1122999" cy="3495040"/>
          </a:xfrm>
          <a:prstGeom prst="bentConnector3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E9216CC-BC29-D4CC-0633-335E5177061D}"/>
              </a:ext>
            </a:extLst>
          </p:cNvPr>
          <p:cNvSpPr/>
          <p:nvPr/>
        </p:nvSpPr>
        <p:spPr>
          <a:xfrm>
            <a:off x="4064158" y="5478779"/>
            <a:ext cx="1219200" cy="1188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FirstName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7B060A7-76A0-A492-6014-E635C89885D9}"/>
              </a:ext>
            </a:extLst>
          </p:cNvPr>
          <p:cNvCxnSpPr>
            <a:stCxn id="45" idx="4"/>
            <a:endCxn id="38" idx="3"/>
          </p:cNvCxnSpPr>
          <p:nvPr/>
        </p:nvCxnSpPr>
        <p:spPr>
          <a:xfrm rot="5400000" flipH="1">
            <a:off x="3863419" y="5857160"/>
            <a:ext cx="594360" cy="1026318"/>
          </a:xfrm>
          <a:prstGeom prst="bentConnector4">
            <a:avLst>
              <a:gd name="adj1" fmla="val -38462"/>
              <a:gd name="adj2" fmla="val 796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362B002-C985-3A64-FC64-B0F71F59975E}"/>
              </a:ext>
            </a:extLst>
          </p:cNvPr>
          <p:cNvSpPr/>
          <p:nvPr/>
        </p:nvSpPr>
        <p:spPr>
          <a:xfrm>
            <a:off x="9575483" y="1641950"/>
            <a:ext cx="22758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City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9430523-D52B-F31F-BF6F-73DECCA27CA9}"/>
              </a:ext>
            </a:extLst>
          </p:cNvPr>
          <p:cNvSpPr/>
          <p:nvPr/>
        </p:nvSpPr>
        <p:spPr>
          <a:xfrm>
            <a:off x="10012363" y="108901"/>
            <a:ext cx="1320800" cy="1188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E445711-252A-50C4-DFE7-865BA7D6AE0D}"/>
              </a:ext>
            </a:extLst>
          </p:cNvPr>
          <p:cNvSpPr/>
          <p:nvPr/>
        </p:nvSpPr>
        <p:spPr>
          <a:xfrm>
            <a:off x="11587162" y="248285"/>
            <a:ext cx="1320800" cy="1188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CityName</a:t>
            </a:r>
            <a:endParaRPr lang="en-US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52792D8-759B-1582-0E80-610F39ADC4FF}"/>
              </a:ext>
            </a:extLst>
          </p:cNvPr>
          <p:cNvCxnSpPr>
            <a:stCxn id="54" idx="4"/>
            <a:endCxn id="53" idx="1"/>
          </p:cNvCxnSpPr>
          <p:nvPr/>
        </p:nvCxnSpPr>
        <p:spPr>
          <a:xfrm rot="5400000">
            <a:off x="9654779" y="1218325"/>
            <a:ext cx="938689" cy="1097280"/>
          </a:xfrm>
          <a:prstGeom prst="bentConnector4">
            <a:avLst>
              <a:gd name="adj1" fmla="val 18341"/>
              <a:gd name="adj2" fmla="val 1208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3056A90-ED6A-60C7-F550-16A67BBE9089}"/>
              </a:ext>
            </a:extLst>
          </p:cNvPr>
          <p:cNvCxnSpPr>
            <a:stCxn id="58" idx="6"/>
            <a:endCxn id="53" idx="3"/>
          </p:cNvCxnSpPr>
          <p:nvPr/>
        </p:nvCxnSpPr>
        <p:spPr>
          <a:xfrm flipH="1">
            <a:off x="11851323" y="842645"/>
            <a:ext cx="1056639" cy="1393665"/>
          </a:xfrm>
          <a:prstGeom prst="bentConnector3">
            <a:avLst>
              <a:gd name="adj1" fmla="val -216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231C4F-A38E-2FAE-E741-7215F2BBFEC8}"/>
              </a:ext>
            </a:extLst>
          </p:cNvPr>
          <p:cNvCxnSpPr>
            <a:cxnSpLocks/>
            <a:stCxn id="53" idx="2"/>
            <a:endCxn id="4" idx="2"/>
          </p:cNvCxnSpPr>
          <p:nvPr/>
        </p:nvCxnSpPr>
        <p:spPr>
          <a:xfrm rot="5400000">
            <a:off x="7596427" y="1238804"/>
            <a:ext cx="1525110" cy="4708843"/>
          </a:xfrm>
          <a:prstGeom prst="bentConnector3">
            <a:avLst>
              <a:gd name="adj1" fmla="val 114989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9BE0FEB-AC25-7D83-B75A-E077E4F85254}"/>
              </a:ext>
            </a:extLst>
          </p:cNvPr>
          <p:cNvSpPr/>
          <p:nvPr/>
        </p:nvSpPr>
        <p:spPr>
          <a:xfrm>
            <a:off x="7624763" y="5241605"/>
            <a:ext cx="2275840" cy="1188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Players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C24EEA2-86B9-B055-0AC9-AAE3FE9E7A73}"/>
              </a:ext>
            </a:extLst>
          </p:cNvPr>
          <p:cNvCxnSpPr>
            <a:stCxn id="4" idx="2"/>
            <a:endCxn id="76" idx="1"/>
          </p:cNvCxnSpPr>
          <p:nvPr/>
        </p:nvCxnSpPr>
        <p:spPr>
          <a:xfrm rot="16200000" flipH="1">
            <a:off x="6074569" y="4285770"/>
            <a:ext cx="1480185" cy="1620203"/>
          </a:xfrm>
          <a:prstGeom prst="bentConnector2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3BD218-B1A6-2DA2-FD5D-F652CA2191FE}"/>
              </a:ext>
            </a:extLst>
          </p:cNvPr>
          <p:cNvSpPr/>
          <p:nvPr/>
        </p:nvSpPr>
        <p:spPr>
          <a:xfrm>
            <a:off x="11607800" y="5368289"/>
            <a:ext cx="1219200" cy="1188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FirstName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B0B34AA-5D0D-3B5A-A24A-447688E828D2}"/>
              </a:ext>
            </a:extLst>
          </p:cNvPr>
          <p:cNvSpPr/>
          <p:nvPr/>
        </p:nvSpPr>
        <p:spPr>
          <a:xfrm>
            <a:off x="11607800" y="4013996"/>
            <a:ext cx="1219200" cy="1188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FirstName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AC570D7-063C-4528-46B1-33BA3D7906C8}"/>
              </a:ext>
            </a:extLst>
          </p:cNvPr>
          <p:cNvCxnSpPr>
            <a:stCxn id="79" idx="2"/>
            <a:endCxn id="76" idx="2"/>
          </p:cNvCxnSpPr>
          <p:nvPr/>
        </p:nvCxnSpPr>
        <p:spPr>
          <a:xfrm rot="10800000" flipV="1">
            <a:off x="8762684" y="5962649"/>
            <a:ext cx="2845117" cy="467676"/>
          </a:xfrm>
          <a:prstGeom prst="bentConnector4">
            <a:avLst>
              <a:gd name="adj1" fmla="val 30002"/>
              <a:gd name="adj2" fmla="val 17596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5092F12-E069-227D-EAD3-CB1EC3C0C689}"/>
              </a:ext>
            </a:extLst>
          </p:cNvPr>
          <p:cNvCxnSpPr>
            <a:stCxn id="80" idx="4"/>
            <a:endCxn id="76" idx="0"/>
          </p:cNvCxnSpPr>
          <p:nvPr/>
        </p:nvCxnSpPr>
        <p:spPr>
          <a:xfrm rot="5400000">
            <a:off x="10470598" y="3494802"/>
            <a:ext cx="38889" cy="34547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746E66BD-9C49-4DA9-D8F0-6476145C0B2E}"/>
              </a:ext>
            </a:extLst>
          </p:cNvPr>
          <p:cNvSpPr/>
          <p:nvPr/>
        </p:nvSpPr>
        <p:spPr>
          <a:xfrm>
            <a:off x="-1648459" y="116840"/>
            <a:ext cx="1320800" cy="1188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HomeTeamScore</a:t>
            </a:r>
            <a:endParaRPr lang="en-US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77D5C4E-C278-3270-C4A6-6AB2BB88FA44}"/>
              </a:ext>
            </a:extLst>
          </p:cNvPr>
          <p:cNvCxnSpPr>
            <a:stCxn id="89" idx="6"/>
            <a:endCxn id="23" idx="0"/>
          </p:cNvCxnSpPr>
          <p:nvPr/>
        </p:nvCxnSpPr>
        <p:spPr>
          <a:xfrm flipV="1">
            <a:off x="-327659" y="447041"/>
            <a:ext cx="2928619" cy="264159"/>
          </a:xfrm>
          <a:prstGeom prst="bentConnector4">
            <a:avLst>
              <a:gd name="adj1" fmla="val 30572"/>
              <a:gd name="adj2" fmla="val 3115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A814F80-0CD0-4DFA-A198-39C96AF0F958}"/>
              </a:ext>
            </a:extLst>
          </p:cNvPr>
          <p:cNvSpPr/>
          <p:nvPr/>
        </p:nvSpPr>
        <p:spPr>
          <a:xfrm>
            <a:off x="-1771649" y="1437005"/>
            <a:ext cx="1320800" cy="1188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VisitorTeamScore</a:t>
            </a:r>
            <a:endParaRPr lang="en-US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C691DC7-0AAD-7718-956D-AE07FEB14A06}"/>
              </a:ext>
            </a:extLst>
          </p:cNvPr>
          <p:cNvCxnSpPr>
            <a:stCxn id="94" idx="6"/>
            <a:endCxn id="23" idx="1"/>
          </p:cNvCxnSpPr>
          <p:nvPr/>
        </p:nvCxnSpPr>
        <p:spPr>
          <a:xfrm flipV="1">
            <a:off x="-450849" y="1046481"/>
            <a:ext cx="1913889" cy="98488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547553F0-DA80-44EB-674B-172E3931434D}"/>
              </a:ext>
            </a:extLst>
          </p:cNvPr>
          <p:cNvSpPr/>
          <p:nvPr/>
        </p:nvSpPr>
        <p:spPr>
          <a:xfrm>
            <a:off x="1050926" y="2745740"/>
            <a:ext cx="1320800" cy="1188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HomeTeamID</a:t>
            </a:r>
            <a:endParaRPr lang="en-US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55A01EE-65BD-B954-DDEE-E01790F8CA5A}"/>
              </a:ext>
            </a:extLst>
          </p:cNvPr>
          <p:cNvCxnSpPr>
            <a:stCxn id="105" idx="6"/>
            <a:endCxn id="23" idx="3"/>
          </p:cNvCxnSpPr>
          <p:nvPr/>
        </p:nvCxnSpPr>
        <p:spPr>
          <a:xfrm flipV="1">
            <a:off x="2371726" y="1046481"/>
            <a:ext cx="1367154" cy="2293619"/>
          </a:xfrm>
          <a:prstGeom prst="bentConnector3">
            <a:avLst>
              <a:gd name="adj1" fmla="val 1167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E2B8B0E6-33EB-2661-18E4-91615A5EA7BD}"/>
              </a:ext>
            </a:extLst>
          </p:cNvPr>
          <p:cNvSpPr/>
          <p:nvPr/>
        </p:nvSpPr>
        <p:spPr>
          <a:xfrm>
            <a:off x="-894714" y="2668906"/>
            <a:ext cx="1320800" cy="1188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VisitorTeamID</a:t>
            </a:r>
            <a:endParaRPr lang="en-US" dirty="0"/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26EC6C3D-9FF5-0835-2F1A-00ABE803F1EF}"/>
              </a:ext>
            </a:extLst>
          </p:cNvPr>
          <p:cNvCxnSpPr>
            <a:stCxn id="109" idx="6"/>
            <a:endCxn id="23" idx="1"/>
          </p:cNvCxnSpPr>
          <p:nvPr/>
        </p:nvCxnSpPr>
        <p:spPr>
          <a:xfrm flipV="1">
            <a:off x="426086" y="1046481"/>
            <a:ext cx="1036954" cy="22167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33974758133047AA541618CA4914E5" ma:contentTypeVersion="4" ma:contentTypeDescription="Create a new document." ma:contentTypeScope="" ma:versionID="cfce23ab14cab7889906f8e5c56d64cd">
  <xsd:schema xmlns:xsd="http://www.w3.org/2001/XMLSchema" xmlns:xs="http://www.w3.org/2001/XMLSchema" xmlns:p="http://schemas.microsoft.com/office/2006/metadata/properties" xmlns:ns3="07188cd7-ee86-4aee-897b-4bb90f20289f" targetNamespace="http://schemas.microsoft.com/office/2006/metadata/properties" ma:root="true" ma:fieldsID="41cff41f976f433a6ab08fd09537e045" ns3:_="">
    <xsd:import namespace="07188cd7-ee86-4aee-897b-4bb90f2028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188cd7-ee86-4aee-897b-4bb90f2028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9BBB6C-D20E-4168-B8E4-0A7244033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188cd7-ee86-4aee-897b-4bb90f202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78C982-2BE3-484D-9EE8-57FB3EC8A095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07188cd7-ee86-4aee-897b-4bb90f20289f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90ADAAD-8406-46BA-A2D2-F071703318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187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Ulric Aird</dc:creator>
  <cp:lastModifiedBy>Ulric Aird</cp:lastModifiedBy>
  <cp:revision>2</cp:revision>
  <dcterms:created xsi:type="dcterms:W3CDTF">2024-03-18T16:48:26Z</dcterms:created>
  <dcterms:modified xsi:type="dcterms:W3CDTF">2024-04-02T23:56:30Z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0x010100CF33974758133047AA541618CA4914E5</vt:lpwstr>
  </property>
</Properties>
</file>