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1" r:id="rId8"/>
    <p:sldId id="262" r:id="rId9"/>
    <p:sldId id="270" r:id="rId10"/>
    <p:sldId id="263" r:id="rId11"/>
    <p:sldId id="264" r:id="rId12"/>
    <p:sldId id="269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DF0719-5353-4F82-A5F5-3F2208147779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3EC1AF0-CE6A-41D9-AB4B-31F1DC92428F}">
      <dgm:prSet/>
      <dgm:spPr/>
      <dgm:t>
        <a:bodyPr/>
        <a:lstStyle/>
        <a:p>
          <a:pPr algn="l"/>
          <a:r>
            <a:rPr lang="en-US" dirty="0"/>
            <a:t>Contribute largely nations of the world through:</a:t>
          </a:r>
        </a:p>
        <a:p>
          <a:pPr algn="l"/>
          <a:r>
            <a:rPr lang="en-US" dirty="0"/>
            <a:t>	political, 	economic &amp; 	social development</a:t>
          </a:r>
        </a:p>
      </dgm:t>
    </dgm:pt>
    <dgm:pt modelId="{BB67CED7-2260-4E73-8D32-0FEF4AF26F53}" type="parTrans" cxnId="{DC86C357-27C2-4704-AFBB-871912E53855}">
      <dgm:prSet/>
      <dgm:spPr/>
      <dgm:t>
        <a:bodyPr/>
        <a:lstStyle/>
        <a:p>
          <a:endParaRPr lang="en-US"/>
        </a:p>
      </dgm:t>
    </dgm:pt>
    <dgm:pt modelId="{4E62BFEF-16C6-4C12-B95D-4A9170488BDB}" type="sibTrans" cxnId="{DC86C357-27C2-4704-AFBB-871912E53855}">
      <dgm:prSet/>
      <dgm:spPr/>
      <dgm:t>
        <a:bodyPr/>
        <a:lstStyle/>
        <a:p>
          <a:endParaRPr lang="en-US"/>
        </a:p>
      </dgm:t>
    </dgm:pt>
    <dgm:pt modelId="{6E221F6F-4F72-41A2-B203-F74021B2342D}" type="pres">
      <dgm:prSet presAssocID="{43DF0719-5353-4F82-A5F5-3F2208147779}" presName="Name0" presStyleCnt="0">
        <dgm:presLayoutVars>
          <dgm:dir/>
          <dgm:resizeHandles val="exact"/>
        </dgm:presLayoutVars>
      </dgm:prSet>
      <dgm:spPr/>
    </dgm:pt>
    <dgm:pt modelId="{FCB69CD1-CA52-4341-90F4-F71762A7A144}" type="pres">
      <dgm:prSet presAssocID="{53EC1AF0-CE6A-41D9-AB4B-31F1DC92428F}" presName="node" presStyleLbl="node1" presStyleIdx="0" presStyleCnt="1">
        <dgm:presLayoutVars>
          <dgm:bulletEnabled val="1"/>
        </dgm:presLayoutVars>
      </dgm:prSet>
      <dgm:spPr/>
    </dgm:pt>
  </dgm:ptLst>
  <dgm:cxnLst>
    <dgm:cxn modelId="{134D2819-EFFF-47FD-A22D-F58293BB4C7D}" type="presOf" srcId="{43DF0719-5353-4F82-A5F5-3F2208147779}" destId="{6E221F6F-4F72-41A2-B203-F74021B2342D}" srcOrd="0" destOrd="0" presId="urn:microsoft.com/office/officeart/2005/8/layout/process1"/>
    <dgm:cxn modelId="{AD1DC861-3FCB-49AA-BD67-224C9E3EADEC}" type="presOf" srcId="{53EC1AF0-CE6A-41D9-AB4B-31F1DC92428F}" destId="{FCB69CD1-CA52-4341-90F4-F71762A7A144}" srcOrd="0" destOrd="0" presId="urn:microsoft.com/office/officeart/2005/8/layout/process1"/>
    <dgm:cxn modelId="{DC86C357-27C2-4704-AFBB-871912E53855}" srcId="{43DF0719-5353-4F82-A5F5-3F2208147779}" destId="{53EC1AF0-CE6A-41D9-AB4B-31F1DC92428F}" srcOrd="0" destOrd="0" parTransId="{BB67CED7-2260-4E73-8D32-0FEF4AF26F53}" sibTransId="{4E62BFEF-16C6-4C12-B95D-4A9170488BDB}"/>
    <dgm:cxn modelId="{6613299D-4207-4447-9476-A3E34D32F52F}" type="presParOf" srcId="{6E221F6F-4F72-41A2-B203-F74021B2342D}" destId="{FCB69CD1-CA52-4341-90F4-F71762A7A14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2591D5-737F-49C9-8564-392415E94DAC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466D78-ECDE-451F-B315-BD86D70C41EA}">
      <dgm:prSet/>
      <dgm:spPr/>
      <dgm:t>
        <a:bodyPr/>
        <a:lstStyle/>
        <a:p>
          <a:pPr algn="ctr"/>
          <a:r>
            <a:rPr lang="en-US" b="0" i="0" baseline="0" dirty="0"/>
            <a:t>The World Trade Organization (Multilateral Institution)</a:t>
          </a:r>
          <a:endParaRPr lang="en-US" dirty="0"/>
        </a:p>
      </dgm:t>
    </dgm:pt>
    <dgm:pt modelId="{D4ED135A-19C9-4132-BAA6-4FEA5996FD05}" type="parTrans" cxnId="{ECDB1300-104E-48EC-9A79-2E7111665B62}">
      <dgm:prSet/>
      <dgm:spPr/>
      <dgm:t>
        <a:bodyPr/>
        <a:lstStyle/>
        <a:p>
          <a:endParaRPr lang="en-US"/>
        </a:p>
      </dgm:t>
    </dgm:pt>
    <dgm:pt modelId="{9873284A-02D7-489C-B31F-DC1286A5A9D7}" type="sibTrans" cxnId="{ECDB1300-104E-48EC-9A79-2E7111665B62}">
      <dgm:prSet/>
      <dgm:spPr/>
      <dgm:t>
        <a:bodyPr/>
        <a:lstStyle/>
        <a:p>
          <a:endParaRPr lang="en-US"/>
        </a:p>
      </dgm:t>
    </dgm:pt>
    <dgm:pt modelId="{05A1549D-AAAF-42F6-9E98-A5926EF52174}">
      <dgm:prSet/>
      <dgm:spPr/>
      <dgm:t>
        <a:bodyPr/>
        <a:lstStyle/>
        <a:p>
          <a:pPr algn="ctr"/>
          <a:r>
            <a:rPr lang="en-US" b="0" i="0" baseline="0" dirty="0"/>
            <a:t>International Monetary Fund </a:t>
          </a:r>
          <a:endParaRPr lang="en-US" dirty="0"/>
        </a:p>
      </dgm:t>
    </dgm:pt>
    <dgm:pt modelId="{1218D210-2299-49C1-90BF-F5394CD63FD5}" type="parTrans" cxnId="{FE7A0E0B-DBE5-4890-A0FD-059A952A2DC8}">
      <dgm:prSet/>
      <dgm:spPr/>
      <dgm:t>
        <a:bodyPr/>
        <a:lstStyle/>
        <a:p>
          <a:endParaRPr lang="en-US"/>
        </a:p>
      </dgm:t>
    </dgm:pt>
    <dgm:pt modelId="{0F019F3D-99A1-4651-85E9-601158C0736C}" type="sibTrans" cxnId="{FE7A0E0B-DBE5-4890-A0FD-059A952A2DC8}">
      <dgm:prSet/>
      <dgm:spPr/>
      <dgm:t>
        <a:bodyPr/>
        <a:lstStyle/>
        <a:p>
          <a:endParaRPr lang="en-US"/>
        </a:p>
      </dgm:t>
    </dgm:pt>
    <dgm:pt modelId="{0AF999F9-4E8B-4500-8308-4956CF974ADE}">
      <dgm:prSet/>
      <dgm:spPr/>
      <dgm:t>
        <a:bodyPr/>
        <a:lstStyle/>
        <a:p>
          <a:pPr algn="ctr"/>
          <a:r>
            <a:rPr lang="en-US" b="0" i="0" baseline="0" dirty="0"/>
            <a:t>World Bank</a:t>
          </a:r>
          <a:endParaRPr lang="en-US" dirty="0"/>
        </a:p>
      </dgm:t>
    </dgm:pt>
    <dgm:pt modelId="{2E1893EE-944F-4ADA-B48D-56ED311AEEC0}" type="parTrans" cxnId="{1E550858-712A-4A16-8C7F-38C299E7363D}">
      <dgm:prSet/>
      <dgm:spPr/>
      <dgm:t>
        <a:bodyPr/>
        <a:lstStyle/>
        <a:p>
          <a:endParaRPr lang="en-US"/>
        </a:p>
      </dgm:t>
    </dgm:pt>
    <dgm:pt modelId="{4B8F4C3A-3B9F-40CE-AAFE-3F8B72AF763D}" type="sibTrans" cxnId="{1E550858-712A-4A16-8C7F-38C299E7363D}">
      <dgm:prSet/>
      <dgm:spPr/>
      <dgm:t>
        <a:bodyPr/>
        <a:lstStyle/>
        <a:p>
          <a:endParaRPr lang="en-US"/>
        </a:p>
      </dgm:t>
    </dgm:pt>
    <dgm:pt modelId="{C241FAC6-271D-4213-9DCB-D9ADC0C8FEC7}">
      <dgm:prSet/>
      <dgm:spPr/>
      <dgm:t>
        <a:bodyPr/>
        <a:lstStyle/>
        <a:p>
          <a:pPr algn="ctr"/>
          <a:r>
            <a:rPr lang="en-US" b="0" i="0" baseline="0" dirty="0"/>
            <a:t>International Court</a:t>
          </a:r>
          <a:endParaRPr lang="en-US" dirty="0"/>
        </a:p>
      </dgm:t>
    </dgm:pt>
    <dgm:pt modelId="{55AC5495-A384-4E02-BB1E-74F8101B2FE2}" type="parTrans" cxnId="{534B6F95-1852-466D-BE60-FB0B1B40521C}">
      <dgm:prSet/>
      <dgm:spPr/>
      <dgm:t>
        <a:bodyPr/>
        <a:lstStyle/>
        <a:p>
          <a:endParaRPr lang="en-US"/>
        </a:p>
      </dgm:t>
    </dgm:pt>
    <dgm:pt modelId="{24DC0457-FAC9-468F-B16B-20B4461FE09A}" type="sibTrans" cxnId="{534B6F95-1852-466D-BE60-FB0B1B40521C}">
      <dgm:prSet/>
      <dgm:spPr/>
      <dgm:t>
        <a:bodyPr/>
        <a:lstStyle/>
        <a:p>
          <a:endParaRPr lang="en-US"/>
        </a:p>
      </dgm:t>
    </dgm:pt>
    <dgm:pt modelId="{CECA0F23-3FF3-4C91-9C55-B063561E7D3B}">
      <dgm:prSet/>
      <dgm:spPr/>
      <dgm:t>
        <a:bodyPr/>
        <a:lstStyle/>
        <a:p>
          <a:pPr algn="ctr"/>
          <a:r>
            <a:rPr lang="en-US" b="0" i="0" baseline="0" dirty="0"/>
            <a:t>The United Nations (UN)</a:t>
          </a:r>
          <a:endParaRPr lang="en-US" dirty="0"/>
        </a:p>
      </dgm:t>
    </dgm:pt>
    <dgm:pt modelId="{CA6D4A2D-47F3-4C64-AAC2-D24D58F0805A}" type="parTrans" cxnId="{5C488768-CBAE-46F2-813E-42DC027C8502}">
      <dgm:prSet/>
      <dgm:spPr/>
      <dgm:t>
        <a:bodyPr/>
        <a:lstStyle/>
        <a:p>
          <a:endParaRPr lang="en-US"/>
        </a:p>
      </dgm:t>
    </dgm:pt>
    <dgm:pt modelId="{565E2D7B-8998-49F8-A3F0-1C0C5DE93AED}" type="sibTrans" cxnId="{5C488768-CBAE-46F2-813E-42DC027C8502}">
      <dgm:prSet/>
      <dgm:spPr/>
      <dgm:t>
        <a:bodyPr/>
        <a:lstStyle/>
        <a:p>
          <a:endParaRPr lang="en-US"/>
        </a:p>
      </dgm:t>
    </dgm:pt>
    <dgm:pt modelId="{05D6249C-D14F-4BBE-B3A2-511CBF3D8690}">
      <dgm:prSet/>
      <dgm:spPr/>
      <dgm:t>
        <a:bodyPr/>
        <a:lstStyle/>
        <a:p>
          <a:pPr algn="ctr"/>
          <a:r>
            <a:rPr lang="en-US" dirty="0"/>
            <a:t>Caribbean Court of Justice </a:t>
          </a:r>
        </a:p>
      </dgm:t>
    </dgm:pt>
    <dgm:pt modelId="{E9AFA799-25AB-4E83-81A0-FA2148D0EDED}" type="parTrans" cxnId="{9C0B1710-5C7E-4DD0-923D-64F4E600411C}">
      <dgm:prSet/>
      <dgm:spPr/>
      <dgm:t>
        <a:bodyPr/>
        <a:lstStyle/>
        <a:p>
          <a:endParaRPr lang="en-US"/>
        </a:p>
      </dgm:t>
    </dgm:pt>
    <dgm:pt modelId="{E7C25B17-576E-46FC-9D5B-38AAB81BABB6}" type="sibTrans" cxnId="{9C0B1710-5C7E-4DD0-923D-64F4E600411C}">
      <dgm:prSet/>
      <dgm:spPr/>
      <dgm:t>
        <a:bodyPr/>
        <a:lstStyle/>
        <a:p>
          <a:endParaRPr lang="en-US"/>
        </a:p>
      </dgm:t>
    </dgm:pt>
    <dgm:pt modelId="{8D7ECE7D-9B80-40CD-B4A2-43FFEE8DE9F7}" type="pres">
      <dgm:prSet presAssocID="{0F2591D5-737F-49C9-8564-392415E94DAC}" presName="linear" presStyleCnt="0">
        <dgm:presLayoutVars>
          <dgm:animLvl val="lvl"/>
          <dgm:resizeHandles val="exact"/>
        </dgm:presLayoutVars>
      </dgm:prSet>
      <dgm:spPr/>
    </dgm:pt>
    <dgm:pt modelId="{674F353E-A358-439B-ADC4-B1D7D12D275C}" type="pres">
      <dgm:prSet presAssocID="{78466D78-ECDE-451F-B315-BD86D70C41E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8616056-2A1C-4CF2-8B32-2CB179E0A91F}" type="pres">
      <dgm:prSet presAssocID="{9873284A-02D7-489C-B31F-DC1286A5A9D7}" presName="spacer" presStyleCnt="0"/>
      <dgm:spPr/>
    </dgm:pt>
    <dgm:pt modelId="{30CB327F-3BB7-4C39-BDD4-4FA0200EF279}" type="pres">
      <dgm:prSet presAssocID="{05A1549D-AAAF-42F6-9E98-A5926EF5217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ECDB14F-E623-4A1C-BD0F-02D1045EFE69}" type="pres">
      <dgm:prSet presAssocID="{0F019F3D-99A1-4651-85E9-601158C0736C}" presName="spacer" presStyleCnt="0"/>
      <dgm:spPr/>
    </dgm:pt>
    <dgm:pt modelId="{9BB6CEF6-4E20-4028-9C57-D8B21E6A4619}" type="pres">
      <dgm:prSet presAssocID="{0AF999F9-4E8B-4500-8308-4956CF974AD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ABFA887-D685-40DA-A464-90EE39B0F3A5}" type="pres">
      <dgm:prSet presAssocID="{4B8F4C3A-3B9F-40CE-AAFE-3F8B72AF763D}" presName="spacer" presStyleCnt="0"/>
      <dgm:spPr/>
    </dgm:pt>
    <dgm:pt modelId="{1D606EB2-008F-4C20-B6F4-0D9ABDF085C9}" type="pres">
      <dgm:prSet presAssocID="{C241FAC6-271D-4213-9DCB-D9ADC0C8FEC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899C294-278A-4431-93B9-061C7C58C893}" type="pres">
      <dgm:prSet presAssocID="{24DC0457-FAC9-468F-B16B-20B4461FE09A}" presName="spacer" presStyleCnt="0"/>
      <dgm:spPr/>
    </dgm:pt>
    <dgm:pt modelId="{901D0142-B7CE-4348-8012-7E1B464B0491}" type="pres">
      <dgm:prSet presAssocID="{05D6249C-D14F-4BBE-B3A2-511CBF3D869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0B39187-6252-419F-83DF-4C3AC5F9FB05}" type="pres">
      <dgm:prSet presAssocID="{E7C25B17-576E-46FC-9D5B-38AAB81BABB6}" presName="spacer" presStyleCnt="0"/>
      <dgm:spPr/>
    </dgm:pt>
    <dgm:pt modelId="{2EAC940F-608E-4A67-809F-270295A1ADD8}" type="pres">
      <dgm:prSet presAssocID="{CECA0F23-3FF3-4C91-9C55-B063561E7D3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CDB1300-104E-48EC-9A79-2E7111665B62}" srcId="{0F2591D5-737F-49C9-8564-392415E94DAC}" destId="{78466D78-ECDE-451F-B315-BD86D70C41EA}" srcOrd="0" destOrd="0" parTransId="{D4ED135A-19C9-4132-BAA6-4FEA5996FD05}" sibTransId="{9873284A-02D7-489C-B31F-DC1286A5A9D7}"/>
    <dgm:cxn modelId="{2F1F4B06-B677-4A29-90D5-46AA0F48F592}" type="presOf" srcId="{0AF999F9-4E8B-4500-8308-4956CF974ADE}" destId="{9BB6CEF6-4E20-4028-9C57-D8B21E6A4619}" srcOrd="0" destOrd="0" presId="urn:microsoft.com/office/officeart/2005/8/layout/vList2"/>
    <dgm:cxn modelId="{FE7A0E0B-DBE5-4890-A0FD-059A952A2DC8}" srcId="{0F2591D5-737F-49C9-8564-392415E94DAC}" destId="{05A1549D-AAAF-42F6-9E98-A5926EF52174}" srcOrd="1" destOrd="0" parTransId="{1218D210-2299-49C1-90BF-F5394CD63FD5}" sibTransId="{0F019F3D-99A1-4651-85E9-601158C0736C}"/>
    <dgm:cxn modelId="{9C0B1710-5C7E-4DD0-923D-64F4E600411C}" srcId="{0F2591D5-737F-49C9-8564-392415E94DAC}" destId="{05D6249C-D14F-4BBE-B3A2-511CBF3D8690}" srcOrd="4" destOrd="0" parTransId="{E9AFA799-25AB-4E83-81A0-FA2148D0EDED}" sibTransId="{E7C25B17-576E-46FC-9D5B-38AAB81BABB6}"/>
    <dgm:cxn modelId="{5C488768-CBAE-46F2-813E-42DC027C8502}" srcId="{0F2591D5-737F-49C9-8564-392415E94DAC}" destId="{CECA0F23-3FF3-4C91-9C55-B063561E7D3B}" srcOrd="5" destOrd="0" parTransId="{CA6D4A2D-47F3-4C64-AAC2-D24D58F0805A}" sibTransId="{565E2D7B-8998-49F8-A3F0-1C0C5DE93AED}"/>
    <dgm:cxn modelId="{BA6F3773-933A-4E85-8C6B-37474FCA0AAF}" type="presOf" srcId="{0F2591D5-737F-49C9-8564-392415E94DAC}" destId="{8D7ECE7D-9B80-40CD-B4A2-43FFEE8DE9F7}" srcOrd="0" destOrd="0" presId="urn:microsoft.com/office/officeart/2005/8/layout/vList2"/>
    <dgm:cxn modelId="{1E550858-712A-4A16-8C7F-38C299E7363D}" srcId="{0F2591D5-737F-49C9-8564-392415E94DAC}" destId="{0AF999F9-4E8B-4500-8308-4956CF974ADE}" srcOrd="2" destOrd="0" parTransId="{2E1893EE-944F-4ADA-B48D-56ED311AEEC0}" sibTransId="{4B8F4C3A-3B9F-40CE-AAFE-3F8B72AF763D}"/>
    <dgm:cxn modelId="{05AF4A79-88E7-41E9-BDCE-8B7FBDA4AC8C}" type="presOf" srcId="{C241FAC6-271D-4213-9DCB-D9ADC0C8FEC7}" destId="{1D606EB2-008F-4C20-B6F4-0D9ABDF085C9}" srcOrd="0" destOrd="0" presId="urn:microsoft.com/office/officeart/2005/8/layout/vList2"/>
    <dgm:cxn modelId="{534B6F95-1852-466D-BE60-FB0B1B40521C}" srcId="{0F2591D5-737F-49C9-8564-392415E94DAC}" destId="{C241FAC6-271D-4213-9DCB-D9ADC0C8FEC7}" srcOrd="3" destOrd="0" parTransId="{55AC5495-A384-4E02-BB1E-74F8101B2FE2}" sibTransId="{24DC0457-FAC9-468F-B16B-20B4461FE09A}"/>
    <dgm:cxn modelId="{39F7F699-04C2-470F-BD90-6B771E2853F6}" type="presOf" srcId="{78466D78-ECDE-451F-B315-BD86D70C41EA}" destId="{674F353E-A358-439B-ADC4-B1D7D12D275C}" srcOrd="0" destOrd="0" presId="urn:microsoft.com/office/officeart/2005/8/layout/vList2"/>
    <dgm:cxn modelId="{3B4C999D-DD65-47C8-8EC2-B63EED568AC7}" type="presOf" srcId="{05D6249C-D14F-4BBE-B3A2-511CBF3D8690}" destId="{901D0142-B7CE-4348-8012-7E1B464B0491}" srcOrd="0" destOrd="0" presId="urn:microsoft.com/office/officeart/2005/8/layout/vList2"/>
    <dgm:cxn modelId="{469108D3-BD8F-49FD-B666-B1AEA122D50B}" type="presOf" srcId="{CECA0F23-3FF3-4C91-9C55-B063561E7D3B}" destId="{2EAC940F-608E-4A67-809F-270295A1ADD8}" srcOrd="0" destOrd="0" presId="urn:microsoft.com/office/officeart/2005/8/layout/vList2"/>
    <dgm:cxn modelId="{CDE7FBF6-1672-432B-B04F-C6F095F55B9E}" type="presOf" srcId="{05A1549D-AAAF-42F6-9E98-A5926EF52174}" destId="{30CB327F-3BB7-4C39-BDD4-4FA0200EF279}" srcOrd="0" destOrd="0" presId="urn:microsoft.com/office/officeart/2005/8/layout/vList2"/>
    <dgm:cxn modelId="{5B87A7BF-6376-4C14-A4ED-E921D898BA97}" type="presParOf" srcId="{8D7ECE7D-9B80-40CD-B4A2-43FFEE8DE9F7}" destId="{674F353E-A358-439B-ADC4-B1D7D12D275C}" srcOrd="0" destOrd="0" presId="urn:microsoft.com/office/officeart/2005/8/layout/vList2"/>
    <dgm:cxn modelId="{BAB3D37B-AC85-492F-A0E8-B4DABDE667B3}" type="presParOf" srcId="{8D7ECE7D-9B80-40CD-B4A2-43FFEE8DE9F7}" destId="{18616056-2A1C-4CF2-8B32-2CB179E0A91F}" srcOrd="1" destOrd="0" presId="urn:microsoft.com/office/officeart/2005/8/layout/vList2"/>
    <dgm:cxn modelId="{E2932298-CA5E-473A-9C76-9BA9A10EF07B}" type="presParOf" srcId="{8D7ECE7D-9B80-40CD-B4A2-43FFEE8DE9F7}" destId="{30CB327F-3BB7-4C39-BDD4-4FA0200EF279}" srcOrd="2" destOrd="0" presId="urn:microsoft.com/office/officeart/2005/8/layout/vList2"/>
    <dgm:cxn modelId="{DD52F386-6C5B-41E6-B16B-883657B6AFD3}" type="presParOf" srcId="{8D7ECE7D-9B80-40CD-B4A2-43FFEE8DE9F7}" destId="{7ECDB14F-E623-4A1C-BD0F-02D1045EFE69}" srcOrd="3" destOrd="0" presId="urn:microsoft.com/office/officeart/2005/8/layout/vList2"/>
    <dgm:cxn modelId="{9468C0FA-4E25-49FC-8D0A-2C74D40F2B7C}" type="presParOf" srcId="{8D7ECE7D-9B80-40CD-B4A2-43FFEE8DE9F7}" destId="{9BB6CEF6-4E20-4028-9C57-D8B21E6A4619}" srcOrd="4" destOrd="0" presId="urn:microsoft.com/office/officeart/2005/8/layout/vList2"/>
    <dgm:cxn modelId="{8B98DCE4-67CA-41E1-8C42-4BD3FFFE3AE5}" type="presParOf" srcId="{8D7ECE7D-9B80-40CD-B4A2-43FFEE8DE9F7}" destId="{BABFA887-D685-40DA-A464-90EE39B0F3A5}" srcOrd="5" destOrd="0" presId="urn:microsoft.com/office/officeart/2005/8/layout/vList2"/>
    <dgm:cxn modelId="{9A6839B4-A19C-436B-B41E-8FAEA78BBACC}" type="presParOf" srcId="{8D7ECE7D-9B80-40CD-B4A2-43FFEE8DE9F7}" destId="{1D606EB2-008F-4C20-B6F4-0D9ABDF085C9}" srcOrd="6" destOrd="0" presId="urn:microsoft.com/office/officeart/2005/8/layout/vList2"/>
    <dgm:cxn modelId="{73596FFD-E7F7-4027-AB1A-54010BFA1783}" type="presParOf" srcId="{8D7ECE7D-9B80-40CD-B4A2-43FFEE8DE9F7}" destId="{0899C294-278A-4431-93B9-061C7C58C893}" srcOrd="7" destOrd="0" presId="urn:microsoft.com/office/officeart/2005/8/layout/vList2"/>
    <dgm:cxn modelId="{AAC5737C-136A-4BF7-BF85-31B6735C69A0}" type="presParOf" srcId="{8D7ECE7D-9B80-40CD-B4A2-43FFEE8DE9F7}" destId="{901D0142-B7CE-4348-8012-7E1B464B0491}" srcOrd="8" destOrd="0" presId="urn:microsoft.com/office/officeart/2005/8/layout/vList2"/>
    <dgm:cxn modelId="{CFF4BF8E-4BBD-4551-99C1-13E60666AC7D}" type="presParOf" srcId="{8D7ECE7D-9B80-40CD-B4A2-43FFEE8DE9F7}" destId="{C0B39187-6252-419F-83DF-4C3AC5F9FB05}" srcOrd="9" destOrd="0" presId="urn:microsoft.com/office/officeart/2005/8/layout/vList2"/>
    <dgm:cxn modelId="{8B7E8B4D-AE07-478B-BDC3-D14CADD9707C}" type="presParOf" srcId="{8D7ECE7D-9B80-40CD-B4A2-43FFEE8DE9F7}" destId="{2EAC940F-608E-4A67-809F-270295A1ADD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C6CD19-6555-4760-AD2E-FC24064F957D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4A43FF-2F69-4611-85F4-AA57AC339A5B}">
      <dgm:prSet/>
      <dgm:spPr/>
      <dgm:t>
        <a:bodyPr/>
        <a:lstStyle/>
        <a:p>
          <a:r>
            <a:rPr lang="en-US" dirty="0"/>
            <a:t>A</a:t>
          </a:r>
          <a:r>
            <a:rPr lang="en-US" b="0" i="0" baseline="0" dirty="0"/>
            <a:t>dministering rules for trade among member countries</a:t>
          </a:r>
          <a:endParaRPr lang="en-US" dirty="0"/>
        </a:p>
      </dgm:t>
    </dgm:pt>
    <dgm:pt modelId="{F8D8145F-EAFF-4A83-A997-B50ED900D75A}" type="parTrans" cxnId="{A544AC50-B19A-44F3-A1ED-0A606E16A31E}">
      <dgm:prSet/>
      <dgm:spPr/>
      <dgm:t>
        <a:bodyPr/>
        <a:lstStyle/>
        <a:p>
          <a:endParaRPr lang="en-US"/>
        </a:p>
      </dgm:t>
    </dgm:pt>
    <dgm:pt modelId="{E6F1981E-683F-4DFC-AA04-52611ECA4136}" type="sibTrans" cxnId="{A544AC50-B19A-44F3-A1ED-0A606E16A31E}">
      <dgm:prSet/>
      <dgm:spPr/>
      <dgm:t>
        <a:bodyPr/>
        <a:lstStyle/>
        <a:p>
          <a:endParaRPr lang="en-US"/>
        </a:p>
      </dgm:t>
    </dgm:pt>
    <dgm:pt modelId="{EDF08687-8AF5-48AA-92CA-627ED91C5D7B}">
      <dgm:prSet/>
      <dgm:spPr/>
      <dgm:t>
        <a:bodyPr/>
        <a:lstStyle/>
        <a:p>
          <a:r>
            <a:rPr lang="en-US" b="0" i="0" baseline="0"/>
            <a:t>Principal international body for multilateral negotiations on the reduction of trade barriers and measures distorting competition</a:t>
          </a:r>
          <a:endParaRPr lang="en-US"/>
        </a:p>
      </dgm:t>
    </dgm:pt>
    <dgm:pt modelId="{BDEEEC47-9260-462F-936D-099E0A10CC8A}" type="parTrans" cxnId="{DF21C8C4-3BCF-4C93-B9A8-3277CA0E2205}">
      <dgm:prSet/>
      <dgm:spPr/>
      <dgm:t>
        <a:bodyPr/>
        <a:lstStyle/>
        <a:p>
          <a:endParaRPr lang="en-US"/>
        </a:p>
      </dgm:t>
    </dgm:pt>
    <dgm:pt modelId="{0AB24AD8-583F-4552-ABB3-1BA61473EE9F}" type="sibTrans" cxnId="{DF21C8C4-3BCF-4C93-B9A8-3277CA0E2205}">
      <dgm:prSet/>
      <dgm:spPr/>
      <dgm:t>
        <a:bodyPr/>
        <a:lstStyle/>
        <a:p>
          <a:endParaRPr lang="en-US"/>
        </a:p>
      </dgm:t>
    </dgm:pt>
    <dgm:pt modelId="{FCB92111-3444-46B8-B7D6-8C765456C2AB}">
      <dgm:prSet/>
      <dgm:spPr/>
      <dgm:t>
        <a:bodyPr/>
        <a:lstStyle/>
        <a:p>
          <a:r>
            <a:rPr lang="en-US" b="0" i="0" baseline="0"/>
            <a:t>Platform for countries to raise their concerns regarding trade policies of their trading partners</a:t>
          </a:r>
          <a:endParaRPr lang="en-US"/>
        </a:p>
      </dgm:t>
    </dgm:pt>
    <dgm:pt modelId="{DF4B8AFA-22B9-486C-BAC4-FA7D10D4D953}" type="parTrans" cxnId="{EDCD983C-0994-4664-813A-EC4FCC677393}">
      <dgm:prSet/>
      <dgm:spPr/>
      <dgm:t>
        <a:bodyPr/>
        <a:lstStyle/>
        <a:p>
          <a:endParaRPr lang="en-US"/>
        </a:p>
      </dgm:t>
    </dgm:pt>
    <dgm:pt modelId="{826B54E3-F5F9-42CC-8899-F78E611895F5}" type="sibTrans" cxnId="{EDCD983C-0994-4664-813A-EC4FCC677393}">
      <dgm:prSet/>
      <dgm:spPr/>
      <dgm:t>
        <a:bodyPr/>
        <a:lstStyle/>
        <a:p>
          <a:endParaRPr lang="en-US"/>
        </a:p>
      </dgm:t>
    </dgm:pt>
    <dgm:pt modelId="{6FEE9C60-6665-4FC0-BAD8-93FACE086F6C}">
      <dgm:prSet/>
      <dgm:spPr/>
      <dgm:t>
        <a:bodyPr/>
        <a:lstStyle/>
        <a:p>
          <a:r>
            <a:rPr lang="en-US" b="0" i="0" baseline="0"/>
            <a:t>Liberalization of world trade to contribute to economic growth and development</a:t>
          </a:r>
          <a:endParaRPr lang="en-US"/>
        </a:p>
      </dgm:t>
    </dgm:pt>
    <dgm:pt modelId="{A48B371D-B429-4152-AAAC-EF9F80D7CEAF}" type="parTrans" cxnId="{9D09EBA8-C687-4385-B19B-F83F59E9B55C}">
      <dgm:prSet/>
      <dgm:spPr/>
      <dgm:t>
        <a:bodyPr/>
        <a:lstStyle/>
        <a:p>
          <a:endParaRPr lang="en-US"/>
        </a:p>
      </dgm:t>
    </dgm:pt>
    <dgm:pt modelId="{CBFB6496-474A-4F43-9E57-99795854DBC8}" type="sibTrans" cxnId="{9D09EBA8-C687-4385-B19B-F83F59E9B55C}">
      <dgm:prSet/>
      <dgm:spPr/>
      <dgm:t>
        <a:bodyPr/>
        <a:lstStyle/>
        <a:p>
          <a:endParaRPr lang="en-US"/>
        </a:p>
      </dgm:t>
    </dgm:pt>
    <dgm:pt modelId="{CD9B7604-4D0E-495B-9D16-21588B5F98AC}">
      <dgm:prSet/>
      <dgm:spPr/>
      <dgm:t>
        <a:bodyPr/>
        <a:lstStyle/>
        <a:p>
          <a:r>
            <a:rPr lang="en-US" b="0" i="0" baseline="0"/>
            <a:t>Promote of globalization</a:t>
          </a:r>
          <a:endParaRPr lang="en-US"/>
        </a:p>
      </dgm:t>
    </dgm:pt>
    <dgm:pt modelId="{DA57184E-4690-4DE4-864F-86F9920F23F1}" type="parTrans" cxnId="{B987304F-4581-49B4-A3C4-8640D7CBAB93}">
      <dgm:prSet/>
      <dgm:spPr/>
      <dgm:t>
        <a:bodyPr/>
        <a:lstStyle/>
        <a:p>
          <a:endParaRPr lang="en-US"/>
        </a:p>
      </dgm:t>
    </dgm:pt>
    <dgm:pt modelId="{68B5912A-04A1-4AA3-B7DD-0650F4571E28}" type="sibTrans" cxnId="{B987304F-4581-49B4-A3C4-8640D7CBAB93}">
      <dgm:prSet/>
      <dgm:spPr/>
      <dgm:t>
        <a:bodyPr/>
        <a:lstStyle/>
        <a:p>
          <a:endParaRPr lang="en-US"/>
        </a:p>
      </dgm:t>
    </dgm:pt>
    <dgm:pt modelId="{58982C68-DA7D-4C29-B17C-8722B431F656}" type="pres">
      <dgm:prSet presAssocID="{43C6CD19-6555-4760-AD2E-FC24064F957D}" presName="outerComposite" presStyleCnt="0">
        <dgm:presLayoutVars>
          <dgm:chMax val="5"/>
          <dgm:dir/>
          <dgm:resizeHandles val="exact"/>
        </dgm:presLayoutVars>
      </dgm:prSet>
      <dgm:spPr/>
    </dgm:pt>
    <dgm:pt modelId="{90DD76A2-DF68-4DDA-AE12-8E485156A228}" type="pres">
      <dgm:prSet presAssocID="{43C6CD19-6555-4760-AD2E-FC24064F957D}" presName="dummyMaxCanvas" presStyleCnt="0">
        <dgm:presLayoutVars/>
      </dgm:prSet>
      <dgm:spPr/>
    </dgm:pt>
    <dgm:pt modelId="{D9CC396B-FF2D-4058-8808-856CDC04F173}" type="pres">
      <dgm:prSet presAssocID="{43C6CD19-6555-4760-AD2E-FC24064F957D}" presName="FiveNodes_1" presStyleLbl="node1" presStyleIdx="0" presStyleCnt="5">
        <dgm:presLayoutVars>
          <dgm:bulletEnabled val="1"/>
        </dgm:presLayoutVars>
      </dgm:prSet>
      <dgm:spPr/>
    </dgm:pt>
    <dgm:pt modelId="{59146A9F-FF19-4C9B-AE47-FE99C57B3877}" type="pres">
      <dgm:prSet presAssocID="{43C6CD19-6555-4760-AD2E-FC24064F957D}" presName="FiveNodes_2" presStyleLbl="node1" presStyleIdx="1" presStyleCnt="5">
        <dgm:presLayoutVars>
          <dgm:bulletEnabled val="1"/>
        </dgm:presLayoutVars>
      </dgm:prSet>
      <dgm:spPr/>
    </dgm:pt>
    <dgm:pt modelId="{FA656D6D-0056-4AA9-A6F7-F3C6C64B929F}" type="pres">
      <dgm:prSet presAssocID="{43C6CD19-6555-4760-AD2E-FC24064F957D}" presName="FiveNodes_3" presStyleLbl="node1" presStyleIdx="2" presStyleCnt="5">
        <dgm:presLayoutVars>
          <dgm:bulletEnabled val="1"/>
        </dgm:presLayoutVars>
      </dgm:prSet>
      <dgm:spPr/>
    </dgm:pt>
    <dgm:pt modelId="{506D58DF-F975-4CA6-806F-861D3F846E0F}" type="pres">
      <dgm:prSet presAssocID="{43C6CD19-6555-4760-AD2E-FC24064F957D}" presName="FiveNodes_4" presStyleLbl="node1" presStyleIdx="3" presStyleCnt="5">
        <dgm:presLayoutVars>
          <dgm:bulletEnabled val="1"/>
        </dgm:presLayoutVars>
      </dgm:prSet>
      <dgm:spPr/>
    </dgm:pt>
    <dgm:pt modelId="{029D7B23-12CF-4D79-8EC2-8D41C004F205}" type="pres">
      <dgm:prSet presAssocID="{43C6CD19-6555-4760-AD2E-FC24064F957D}" presName="FiveNodes_5" presStyleLbl="node1" presStyleIdx="4" presStyleCnt="5">
        <dgm:presLayoutVars>
          <dgm:bulletEnabled val="1"/>
        </dgm:presLayoutVars>
      </dgm:prSet>
      <dgm:spPr/>
    </dgm:pt>
    <dgm:pt modelId="{FD4D5D93-A98B-4DE8-8EDD-C7BFACDFBB2B}" type="pres">
      <dgm:prSet presAssocID="{43C6CD19-6555-4760-AD2E-FC24064F957D}" presName="FiveConn_1-2" presStyleLbl="fgAccFollowNode1" presStyleIdx="0" presStyleCnt="4">
        <dgm:presLayoutVars>
          <dgm:bulletEnabled val="1"/>
        </dgm:presLayoutVars>
      </dgm:prSet>
      <dgm:spPr/>
    </dgm:pt>
    <dgm:pt modelId="{1FC467B9-EE12-48D0-BDCE-49D59EEFF1EA}" type="pres">
      <dgm:prSet presAssocID="{43C6CD19-6555-4760-AD2E-FC24064F957D}" presName="FiveConn_2-3" presStyleLbl="fgAccFollowNode1" presStyleIdx="1" presStyleCnt="4">
        <dgm:presLayoutVars>
          <dgm:bulletEnabled val="1"/>
        </dgm:presLayoutVars>
      </dgm:prSet>
      <dgm:spPr/>
    </dgm:pt>
    <dgm:pt modelId="{C7F7D0FD-379F-46C4-BF11-EBD36F13DBA0}" type="pres">
      <dgm:prSet presAssocID="{43C6CD19-6555-4760-AD2E-FC24064F957D}" presName="FiveConn_3-4" presStyleLbl="fgAccFollowNode1" presStyleIdx="2" presStyleCnt="4">
        <dgm:presLayoutVars>
          <dgm:bulletEnabled val="1"/>
        </dgm:presLayoutVars>
      </dgm:prSet>
      <dgm:spPr/>
    </dgm:pt>
    <dgm:pt modelId="{778A6EA8-9AB5-4957-AB69-D5A859C48F0B}" type="pres">
      <dgm:prSet presAssocID="{43C6CD19-6555-4760-AD2E-FC24064F957D}" presName="FiveConn_4-5" presStyleLbl="fgAccFollowNode1" presStyleIdx="3" presStyleCnt="4">
        <dgm:presLayoutVars>
          <dgm:bulletEnabled val="1"/>
        </dgm:presLayoutVars>
      </dgm:prSet>
      <dgm:spPr/>
    </dgm:pt>
    <dgm:pt modelId="{CF5D9096-1737-4D2D-B5F6-5D407FABD1B4}" type="pres">
      <dgm:prSet presAssocID="{43C6CD19-6555-4760-AD2E-FC24064F957D}" presName="FiveNodes_1_text" presStyleLbl="node1" presStyleIdx="4" presStyleCnt="5">
        <dgm:presLayoutVars>
          <dgm:bulletEnabled val="1"/>
        </dgm:presLayoutVars>
      </dgm:prSet>
      <dgm:spPr/>
    </dgm:pt>
    <dgm:pt modelId="{DE06AB03-2903-434B-BEB1-B76497002A37}" type="pres">
      <dgm:prSet presAssocID="{43C6CD19-6555-4760-AD2E-FC24064F957D}" presName="FiveNodes_2_text" presStyleLbl="node1" presStyleIdx="4" presStyleCnt="5">
        <dgm:presLayoutVars>
          <dgm:bulletEnabled val="1"/>
        </dgm:presLayoutVars>
      </dgm:prSet>
      <dgm:spPr/>
    </dgm:pt>
    <dgm:pt modelId="{E88C3AD9-191D-41FA-9094-170CB9E08489}" type="pres">
      <dgm:prSet presAssocID="{43C6CD19-6555-4760-AD2E-FC24064F957D}" presName="FiveNodes_3_text" presStyleLbl="node1" presStyleIdx="4" presStyleCnt="5">
        <dgm:presLayoutVars>
          <dgm:bulletEnabled val="1"/>
        </dgm:presLayoutVars>
      </dgm:prSet>
      <dgm:spPr/>
    </dgm:pt>
    <dgm:pt modelId="{796E7E7A-A5B8-4CB9-8AD6-9F3EE3A3D2A9}" type="pres">
      <dgm:prSet presAssocID="{43C6CD19-6555-4760-AD2E-FC24064F957D}" presName="FiveNodes_4_text" presStyleLbl="node1" presStyleIdx="4" presStyleCnt="5">
        <dgm:presLayoutVars>
          <dgm:bulletEnabled val="1"/>
        </dgm:presLayoutVars>
      </dgm:prSet>
      <dgm:spPr/>
    </dgm:pt>
    <dgm:pt modelId="{D2D5F659-4E96-4D8F-B48B-A3FD44B6DB7D}" type="pres">
      <dgm:prSet presAssocID="{43C6CD19-6555-4760-AD2E-FC24064F957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4232902-DF53-4BF6-B5C5-27823320F2AF}" type="presOf" srcId="{43C6CD19-6555-4760-AD2E-FC24064F957D}" destId="{58982C68-DA7D-4C29-B17C-8722B431F656}" srcOrd="0" destOrd="0" presId="urn:microsoft.com/office/officeart/2005/8/layout/vProcess5"/>
    <dgm:cxn modelId="{B1FB2D34-8541-4B38-9187-6BE44E8DDB24}" type="presOf" srcId="{826B54E3-F5F9-42CC-8899-F78E611895F5}" destId="{C7F7D0FD-379F-46C4-BF11-EBD36F13DBA0}" srcOrd="0" destOrd="0" presId="urn:microsoft.com/office/officeart/2005/8/layout/vProcess5"/>
    <dgm:cxn modelId="{EDCD983C-0994-4664-813A-EC4FCC677393}" srcId="{43C6CD19-6555-4760-AD2E-FC24064F957D}" destId="{FCB92111-3444-46B8-B7D6-8C765456C2AB}" srcOrd="2" destOrd="0" parTransId="{DF4B8AFA-22B9-486C-BAC4-FA7D10D4D953}" sibTransId="{826B54E3-F5F9-42CC-8899-F78E611895F5}"/>
    <dgm:cxn modelId="{5851003D-9CEB-40F4-BCEA-246B4C03157E}" type="presOf" srcId="{6FEE9C60-6665-4FC0-BAD8-93FACE086F6C}" destId="{506D58DF-F975-4CA6-806F-861D3F846E0F}" srcOrd="0" destOrd="0" presId="urn:microsoft.com/office/officeart/2005/8/layout/vProcess5"/>
    <dgm:cxn modelId="{C58EB867-FA30-4D09-AA60-C8DAB589F036}" type="presOf" srcId="{CD9B7604-4D0E-495B-9D16-21588B5F98AC}" destId="{D2D5F659-4E96-4D8F-B48B-A3FD44B6DB7D}" srcOrd="1" destOrd="0" presId="urn:microsoft.com/office/officeart/2005/8/layout/vProcess5"/>
    <dgm:cxn modelId="{79A3B64E-13F7-4937-AE0E-FA517E4950AA}" type="presOf" srcId="{EF4A43FF-2F69-4611-85F4-AA57AC339A5B}" destId="{D9CC396B-FF2D-4058-8808-856CDC04F173}" srcOrd="0" destOrd="0" presId="urn:microsoft.com/office/officeart/2005/8/layout/vProcess5"/>
    <dgm:cxn modelId="{B987304F-4581-49B4-A3C4-8640D7CBAB93}" srcId="{43C6CD19-6555-4760-AD2E-FC24064F957D}" destId="{CD9B7604-4D0E-495B-9D16-21588B5F98AC}" srcOrd="4" destOrd="0" parTransId="{DA57184E-4690-4DE4-864F-86F9920F23F1}" sibTransId="{68B5912A-04A1-4AA3-B7DD-0650F4571E28}"/>
    <dgm:cxn modelId="{A544AC50-B19A-44F3-A1ED-0A606E16A31E}" srcId="{43C6CD19-6555-4760-AD2E-FC24064F957D}" destId="{EF4A43FF-2F69-4611-85F4-AA57AC339A5B}" srcOrd="0" destOrd="0" parTransId="{F8D8145F-EAFF-4A83-A997-B50ED900D75A}" sibTransId="{E6F1981E-683F-4DFC-AA04-52611ECA4136}"/>
    <dgm:cxn modelId="{988A8584-28E5-4A6F-82A7-03D4FEC8B65B}" type="presOf" srcId="{EF4A43FF-2F69-4611-85F4-AA57AC339A5B}" destId="{CF5D9096-1737-4D2D-B5F6-5D407FABD1B4}" srcOrd="1" destOrd="0" presId="urn:microsoft.com/office/officeart/2005/8/layout/vProcess5"/>
    <dgm:cxn modelId="{3BDF4589-F452-41ED-A6A9-F4B4D9CD708B}" type="presOf" srcId="{E6F1981E-683F-4DFC-AA04-52611ECA4136}" destId="{FD4D5D93-A98B-4DE8-8EDD-C7BFACDFBB2B}" srcOrd="0" destOrd="0" presId="urn:microsoft.com/office/officeart/2005/8/layout/vProcess5"/>
    <dgm:cxn modelId="{6AD69F89-C138-4796-88C5-507C79EB022A}" type="presOf" srcId="{0AB24AD8-583F-4552-ABB3-1BA61473EE9F}" destId="{1FC467B9-EE12-48D0-BDCE-49D59EEFF1EA}" srcOrd="0" destOrd="0" presId="urn:microsoft.com/office/officeart/2005/8/layout/vProcess5"/>
    <dgm:cxn modelId="{9EE57192-A4AF-4BF1-916A-A41BF18A43CD}" type="presOf" srcId="{EDF08687-8AF5-48AA-92CA-627ED91C5D7B}" destId="{59146A9F-FF19-4C9B-AE47-FE99C57B3877}" srcOrd="0" destOrd="0" presId="urn:microsoft.com/office/officeart/2005/8/layout/vProcess5"/>
    <dgm:cxn modelId="{23B2DF96-B13B-4329-842E-F3451D0FA61D}" type="presOf" srcId="{CD9B7604-4D0E-495B-9D16-21588B5F98AC}" destId="{029D7B23-12CF-4D79-8EC2-8D41C004F205}" srcOrd="0" destOrd="0" presId="urn:microsoft.com/office/officeart/2005/8/layout/vProcess5"/>
    <dgm:cxn modelId="{9D09EBA8-C687-4385-B19B-F83F59E9B55C}" srcId="{43C6CD19-6555-4760-AD2E-FC24064F957D}" destId="{6FEE9C60-6665-4FC0-BAD8-93FACE086F6C}" srcOrd="3" destOrd="0" parTransId="{A48B371D-B429-4152-AAAC-EF9F80D7CEAF}" sibTransId="{CBFB6496-474A-4F43-9E57-99795854DBC8}"/>
    <dgm:cxn modelId="{95BD8FAC-B5C3-4E0B-B6F2-D52E8C47EBEE}" type="presOf" srcId="{EDF08687-8AF5-48AA-92CA-627ED91C5D7B}" destId="{DE06AB03-2903-434B-BEB1-B76497002A37}" srcOrd="1" destOrd="0" presId="urn:microsoft.com/office/officeart/2005/8/layout/vProcess5"/>
    <dgm:cxn modelId="{6DDCA7BA-4BAA-4415-88A6-268881CE8AF0}" type="presOf" srcId="{6FEE9C60-6665-4FC0-BAD8-93FACE086F6C}" destId="{796E7E7A-A5B8-4CB9-8AD6-9F3EE3A3D2A9}" srcOrd="1" destOrd="0" presId="urn:microsoft.com/office/officeart/2005/8/layout/vProcess5"/>
    <dgm:cxn modelId="{DF21C8C4-3BCF-4C93-B9A8-3277CA0E2205}" srcId="{43C6CD19-6555-4760-AD2E-FC24064F957D}" destId="{EDF08687-8AF5-48AA-92CA-627ED91C5D7B}" srcOrd="1" destOrd="0" parTransId="{BDEEEC47-9260-462F-936D-099E0A10CC8A}" sibTransId="{0AB24AD8-583F-4552-ABB3-1BA61473EE9F}"/>
    <dgm:cxn modelId="{B05C31C6-7255-40E1-93D2-F33B280B0C20}" type="presOf" srcId="{CBFB6496-474A-4F43-9E57-99795854DBC8}" destId="{778A6EA8-9AB5-4957-AB69-D5A859C48F0B}" srcOrd="0" destOrd="0" presId="urn:microsoft.com/office/officeart/2005/8/layout/vProcess5"/>
    <dgm:cxn modelId="{B03CE4D4-0809-4560-A77E-AEAE0AF4833E}" type="presOf" srcId="{FCB92111-3444-46B8-B7D6-8C765456C2AB}" destId="{E88C3AD9-191D-41FA-9094-170CB9E08489}" srcOrd="1" destOrd="0" presId="urn:microsoft.com/office/officeart/2005/8/layout/vProcess5"/>
    <dgm:cxn modelId="{34F3A8FB-F3E6-4FC1-B929-8D021A64258B}" type="presOf" srcId="{FCB92111-3444-46B8-B7D6-8C765456C2AB}" destId="{FA656D6D-0056-4AA9-A6F7-F3C6C64B929F}" srcOrd="0" destOrd="0" presId="urn:microsoft.com/office/officeart/2005/8/layout/vProcess5"/>
    <dgm:cxn modelId="{36B3DAEA-4451-485D-B685-EA75343E5035}" type="presParOf" srcId="{58982C68-DA7D-4C29-B17C-8722B431F656}" destId="{90DD76A2-DF68-4DDA-AE12-8E485156A228}" srcOrd="0" destOrd="0" presId="urn:microsoft.com/office/officeart/2005/8/layout/vProcess5"/>
    <dgm:cxn modelId="{55128839-364E-4347-ADA6-6669973D1550}" type="presParOf" srcId="{58982C68-DA7D-4C29-B17C-8722B431F656}" destId="{D9CC396B-FF2D-4058-8808-856CDC04F173}" srcOrd="1" destOrd="0" presId="urn:microsoft.com/office/officeart/2005/8/layout/vProcess5"/>
    <dgm:cxn modelId="{D47C7F81-65E5-4723-8B89-EDAD2440217F}" type="presParOf" srcId="{58982C68-DA7D-4C29-B17C-8722B431F656}" destId="{59146A9F-FF19-4C9B-AE47-FE99C57B3877}" srcOrd="2" destOrd="0" presId="urn:microsoft.com/office/officeart/2005/8/layout/vProcess5"/>
    <dgm:cxn modelId="{A1671FC9-3349-4DB5-B6A2-A3D776B94270}" type="presParOf" srcId="{58982C68-DA7D-4C29-B17C-8722B431F656}" destId="{FA656D6D-0056-4AA9-A6F7-F3C6C64B929F}" srcOrd="3" destOrd="0" presId="urn:microsoft.com/office/officeart/2005/8/layout/vProcess5"/>
    <dgm:cxn modelId="{34995917-AA29-44A0-9A2D-306E53533379}" type="presParOf" srcId="{58982C68-DA7D-4C29-B17C-8722B431F656}" destId="{506D58DF-F975-4CA6-806F-861D3F846E0F}" srcOrd="4" destOrd="0" presId="urn:microsoft.com/office/officeart/2005/8/layout/vProcess5"/>
    <dgm:cxn modelId="{1AA94437-D38D-4081-AF76-D5AEF1DB9493}" type="presParOf" srcId="{58982C68-DA7D-4C29-B17C-8722B431F656}" destId="{029D7B23-12CF-4D79-8EC2-8D41C004F205}" srcOrd="5" destOrd="0" presId="urn:microsoft.com/office/officeart/2005/8/layout/vProcess5"/>
    <dgm:cxn modelId="{3CBD025D-B548-4901-B9F5-BE42C9F4F4C4}" type="presParOf" srcId="{58982C68-DA7D-4C29-B17C-8722B431F656}" destId="{FD4D5D93-A98B-4DE8-8EDD-C7BFACDFBB2B}" srcOrd="6" destOrd="0" presId="urn:microsoft.com/office/officeart/2005/8/layout/vProcess5"/>
    <dgm:cxn modelId="{8CC6C2C6-CD6F-4640-8231-B825586D89DF}" type="presParOf" srcId="{58982C68-DA7D-4C29-B17C-8722B431F656}" destId="{1FC467B9-EE12-48D0-BDCE-49D59EEFF1EA}" srcOrd="7" destOrd="0" presId="urn:microsoft.com/office/officeart/2005/8/layout/vProcess5"/>
    <dgm:cxn modelId="{7B181BDD-4AAF-4AF9-AD8C-F6A714C82107}" type="presParOf" srcId="{58982C68-DA7D-4C29-B17C-8722B431F656}" destId="{C7F7D0FD-379F-46C4-BF11-EBD36F13DBA0}" srcOrd="8" destOrd="0" presId="urn:microsoft.com/office/officeart/2005/8/layout/vProcess5"/>
    <dgm:cxn modelId="{3F93901B-DF90-4BDE-BA8E-C7B52399C5CC}" type="presParOf" srcId="{58982C68-DA7D-4C29-B17C-8722B431F656}" destId="{778A6EA8-9AB5-4957-AB69-D5A859C48F0B}" srcOrd="9" destOrd="0" presId="urn:microsoft.com/office/officeart/2005/8/layout/vProcess5"/>
    <dgm:cxn modelId="{80C85F57-6AB8-4F89-A773-3FBAD41ACE54}" type="presParOf" srcId="{58982C68-DA7D-4C29-B17C-8722B431F656}" destId="{CF5D9096-1737-4D2D-B5F6-5D407FABD1B4}" srcOrd="10" destOrd="0" presId="urn:microsoft.com/office/officeart/2005/8/layout/vProcess5"/>
    <dgm:cxn modelId="{86309577-E2F5-47B6-9DA2-5CF2BAE2AC94}" type="presParOf" srcId="{58982C68-DA7D-4C29-B17C-8722B431F656}" destId="{DE06AB03-2903-434B-BEB1-B76497002A37}" srcOrd="11" destOrd="0" presId="urn:microsoft.com/office/officeart/2005/8/layout/vProcess5"/>
    <dgm:cxn modelId="{BD486E2F-55DB-41ED-96A8-6F1C174544FB}" type="presParOf" srcId="{58982C68-DA7D-4C29-B17C-8722B431F656}" destId="{E88C3AD9-191D-41FA-9094-170CB9E08489}" srcOrd="12" destOrd="0" presId="urn:microsoft.com/office/officeart/2005/8/layout/vProcess5"/>
    <dgm:cxn modelId="{EC0E6B5A-1B54-4DA5-A072-E0AF82B1D862}" type="presParOf" srcId="{58982C68-DA7D-4C29-B17C-8722B431F656}" destId="{796E7E7A-A5B8-4CB9-8AD6-9F3EE3A3D2A9}" srcOrd="13" destOrd="0" presId="urn:microsoft.com/office/officeart/2005/8/layout/vProcess5"/>
    <dgm:cxn modelId="{0C8F622B-E60D-41F7-A942-980DC0BB4FB6}" type="presParOf" srcId="{58982C68-DA7D-4C29-B17C-8722B431F656}" destId="{D2D5F659-4E96-4D8F-B48B-A3FD44B6DB7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ED1800-D98E-4C19-886C-C252C7484D46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F7593D8-52FF-4934-9FE5-FC34103E2543}">
      <dgm:prSet/>
      <dgm:spPr/>
      <dgm:t>
        <a:bodyPr/>
        <a:lstStyle/>
        <a:p>
          <a:r>
            <a:rPr lang="en-US" dirty="0"/>
            <a:t>To provide long-run capital for economic reconstruction &amp; development</a:t>
          </a:r>
        </a:p>
      </dgm:t>
    </dgm:pt>
    <dgm:pt modelId="{511B8CD6-8D85-4B96-96F1-1ED1D55E5C58}" type="parTrans" cxnId="{2F8F0B80-5334-48D4-82FB-305441AE545C}">
      <dgm:prSet/>
      <dgm:spPr/>
      <dgm:t>
        <a:bodyPr/>
        <a:lstStyle/>
        <a:p>
          <a:endParaRPr lang="en-US"/>
        </a:p>
      </dgm:t>
    </dgm:pt>
    <dgm:pt modelId="{DE03B9F9-16F9-4FAD-B639-EFF7D9A8663E}" type="sibTrans" cxnId="{2F8F0B80-5334-48D4-82FB-305441AE545C}">
      <dgm:prSet/>
      <dgm:spPr/>
      <dgm:t>
        <a:bodyPr/>
        <a:lstStyle/>
        <a:p>
          <a:endParaRPr lang="en-US"/>
        </a:p>
      </dgm:t>
    </dgm:pt>
    <dgm:pt modelId="{1DDD8C94-94C8-4BFD-B0A7-4748E33FC790}">
      <dgm:prSet/>
      <dgm:spPr/>
      <dgm:t>
        <a:bodyPr/>
        <a:lstStyle/>
        <a:p>
          <a:r>
            <a:rPr lang="en-US"/>
            <a:t>To induce long-run capital investment </a:t>
          </a:r>
        </a:p>
      </dgm:t>
    </dgm:pt>
    <dgm:pt modelId="{A0232212-A8AF-4D53-A96B-F3AC1CE1EB8F}" type="parTrans" cxnId="{95FA5D4E-7998-4861-A906-98AFCAB5C555}">
      <dgm:prSet/>
      <dgm:spPr/>
      <dgm:t>
        <a:bodyPr/>
        <a:lstStyle/>
        <a:p>
          <a:endParaRPr lang="en-US"/>
        </a:p>
      </dgm:t>
    </dgm:pt>
    <dgm:pt modelId="{FAA9A699-28A1-4C7D-A1DD-74D49C3EA7C7}" type="sibTrans" cxnId="{95FA5D4E-7998-4861-A906-98AFCAB5C555}">
      <dgm:prSet/>
      <dgm:spPr/>
      <dgm:t>
        <a:bodyPr/>
        <a:lstStyle/>
        <a:p>
          <a:endParaRPr lang="en-US"/>
        </a:p>
      </dgm:t>
    </dgm:pt>
    <dgm:pt modelId="{E858C53C-6235-4BE1-9397-304279F16A47}">
      <dgm:prSet/>
      <dgm:spPr/>
      <dgm:t>
        <a:bodyPr/>
        <a:lstStyle/>
        <a:p>
          <a:r>
            <a:rPr lang="en-US"/>
            <a:t>To provide a guarantee for loans granted to small and large units and other projects of members</a:t>
          </a:r>
        </a:p>
      </dgm:t>
    </dgm:pt>
    <dgm:pt modelId="{08532D60-1328-47D8-A2B3-6E054E9CD66B}" type="parTrans" cxnId="{BC1644EE-C380-40F0-ABA3-670E9A9220E4}">
      <dgm:prSet/>
      <dgm:spPr/>
      <dgm:t>
        <a:bodyPr/>
        <a:lstStyle/>
        <a:p>
          <a:endParaRPr lang="en-US"/>
        </a:p>
      </dgm:t>
    </dgm:pt>
    <dgm:pt modelId="{579BBE22-3C65-479E-9D68-F42CC4A2FF8B}" type="sibTrans" cxnId="{BC1644EE-C380-40F0-ABA3-670E9A9220E4}">
      <dgm:prSet/>
      <dgm:spPr/>
      <dgm:t>
        <a:bodyPr/>
        <a:lstStyle/>
        <a:p>
          <a:endParaRPr lang="en-US"/>
        </a:p>
      </dgm:t>
    </dgm:pt>
    <dgm:pt modelId="{6FF589A9-6E1E-4A84-8E7C-47F39A1A08D6}">
      <dgm:prSet/>
      <dgm:spPr/>
      <dgm:t>
        <a:bodyPr/>
        <a:lstStyle/>
        <a:p>
          <a:r>
            <a:rPr lang="en-US"/>
            <a:t>To ensure the implementation of development projects to bring about a smooth transference from a war-time to peace economy.</a:t>
          </a:r>
        </a:p>
      </dgm:t>
    </dgm:pt>
    <dgm:pt modelId="{17B263E3-B147-4D3B-A4CE-35B60B73F788}" type="parTrans" cxnId="{E5D543E5-310E-41CB-9F6D-B51FCE0E8788}">
      <dgm:prSet/>
      <dgm:spPr/>
      <dgm:t>
        <a:bodyPr/>
        <a:lstStyle/>
        <a:p>
          <a:endParaRPr lang="en-US"/>
        </a:p>
      </dgm:t>
    </dgm:pt>
    <dgm:pt modelId="{D463BDBE-DD21-4669-AF02-D0C520C26A5D}" type="sibTrans" cxnId="{E5D543E5-310E-41CB-9F6D-B51FCE0E8788}">
      <dgm:prSet/>
      <dgm:spPr/>
      <dgm:t>
        <a:bodyPr/>
        <a:lstStyle/>
        <a:p>
          <a:endParaRPr lang="en-US"/>
        </a:p>
      </dgm:t>
    </dgm:pt>
    <dgm:pt modelId="{CB60EA2A-AF97-4E9D-8F83-4B067DF4CE60}">
      <dgm:prSet/>
      <dgm:spPr/>
      <dgm:t>
        <a:bodyPr/>
        <a:lstStyle/>
        <a:p>
          <a:r>
            <a:rPr lang="en-US"/>
            <a:t>To promote capital investment in member countries by the following ways:</a:t>
          </a:r>
        </a:p>
      </dgm:t>
    </dgm:pt>
    <dgm:pt modelId="{988B50EF-2B96-4C55-8F1E-38BC299AA224}" type="parTrans" cxnId="{DB5BBC3D-AA96-4E44-A29F-64CC29F83F31}">
      <dgm:prSet/>
      <dgm:spPr/>
      <dgm:t>
        <a:bodyPr/>
        <a:lstStyle/>
        <a:p>
          <a:endParaRPr lang="en-US"/>
        </a:p>
      </dgm:t>
    </dgm:pt>
    <dgm:pt modelId="{91806BC6-A202-4712-AD5C-41AC39B47E6E}" type="sibTrans" cxnId="{DB5BBC3D-AA96-4E44-A29F-64CC29F83F31}">
      <dgm:prSet/>
      <dgm:spPr/>
      <dgm:t>
        <a:bodyPr/>
        <a:lstStyle/>
        <a:p>
          <a:endParaRPr lang="en-US"/>
        </a:p>
      </dgm:t>
    </dgm:pt>
    <dgm:pt modelId="{6632B21A-DDC6-4D13-B902-8EE9A654452B}">
      <dgm:prSet/>
      <dgm:spPr/>
      <dgm:t>
        <a:bodyPr/>
        <a:lstStyle/>
        <a:p>
          <a:r>
            <a:rPr lang="en-US" dirty="0"/>
            <a:t>To provide a guarantee on private loans or capital investment.</a:t>
          </a:r>
        </a:p>
      </dgm:t>
    </dgm:pt>
    <dgm:pt modelId="{EC6CDD2E-DE64-413D-8C69-9E7B6FB042E5}" type="parTrans" cxnId="{F7EAD123-9065-4D81-9F63-C93EB16F6874}">
      <dgm:prSet/>
      <dgm:spPr/>
      <dgm:t>
        <a:bodyPr/>
        <a:lstStyle/>
        <a:p>
          <a:endParaRPr lang="en-US"/>
        </a:p>
      </dgm:t>
    </dgm:pt>
    <dgm:pt modelId="{178E2798-FD6E-4E82-AFF1-8C410A1B72DB}" type="sibTrans" cxnId="{F7EAD123-9065-4D81-9F63-C93EB16F6874}">
      <dgm:prSet/>
      <dgm:spPr/>
      <dgm:t>
        <a:bodyPr/>
        <a:lstStyle/>
        <a:p>
          <a:endParaRPr lang="en-US"/>
        </a:p>
      </dgm:t>
    </dgm:pt>
    <dgm:pt modelId="{CD855878-C7D7-4AEA-9C08-A7FE1777F975}">
      <dgm:prSet/>
      <dgm:spPr/>
      <dgm:t>
        <a:bodyPr/>
        <a:lstStyle/>
        <a:p>
          <a:r>
            <a:rPr lang="en-US"/>
            <a:t>If private capital is not available even after providing guarantee, then loans will be provided for productive activities on considerate conditions.</a:t>
          </a:r>
        </a:p>
      </dgm:t>
    </dgm:pt>
    <dgm:pt modelId="{BC4FD77E-119F-4742-A184-A10CAF62A755}" type="parTrans" cxnId="{6A046FE6-8FB4-4642-9A87-F1CF513AC1CF}">
      <dgm:prSet/>
      <dgm:spPr/>
      <dgm:t>
        <a:bodyPr/>
        <a:lstStyle/>
        <a:p>
          <a:endParaRPr lang="en-US"/>
        </a:p>
      </dgm:t>
    </dgm:pt>
    <dgm:pt modelId="{3C5408D6-3674-46A3-A229-4C6B2F10E411}" type="sibTrans" cxnId="{6A046FE6-8FB4-4642-9A87-F1CF513AC1CF}">
      <dgm:prSet/>
      <dgm:spPr/>
      <dgm:t>
        <a:bodyPr/>
        <a:lstStyle/>
        <a:p>
          <a:endParaRPr lang="en-US"/>
        </a:p>
      </dgm:t>
    </dgm:pt>
    <dgm:pt modelId="{904CD978-2195-41EB-9679-475971347504}" type="pres">
      <dgm:prSet presAssocID="{9DED1800-D98E-4C19-886C-C252C7484D46}" presName="diagram" presStyleCnt="0">
        <dgm:presLayoutVars>
          <dgm:dir/>
          <dgm:resizeHandles val="exact"/>
        </dgm:presLayoutVars>
      </dgm:prSet>
      <dgm:spPr/>
    </dgm:pt>
    <dgm:pt modelId="{CEE28DFC-C2F6-4E46-B305-67AAE6064D97}" type="pres">
      <dgm:prSet presAssocID="{2F7593D8-52FF-4934-9FE5-FC34103E2543}" presName="node" presStyleLbl="node1" presStyleIdx="0" presStyleCnt="5">
        <dgm:presLayoutVars>
          <dgm:bulletEnabled val="1"/>
        </dgm:presLayoutVars>
      </dgm:prSet>
      <dgm:spPr/>
    </dgm:pt>
    <dgm:pt modelId="{9BCC4A3C-52C3-42AA-96C5-3402A93D15B2}" type="pres">
      <dgm:prSet presAssocID="{DE03B9F9-16F9-4FAD-B639-EFF7D9A8663E}" presName="sibTrans" presStyleCnt="0"/>
      <dgm:spPr/>
    </dgm:pt>
    <dgm:pt modelId="{215B5846-0984-4A13-9331-AEA43459D022}" type="pres">
      <dgm:prSet presAssocID="{1DDD8C94-94C8-4BFD-B0A7-4748E33FC790}" presName="node" presStyleLbl="node1" presStyleIdx="1" presStyleCnt="5">
        <dgm:presLayoutVars>
          <dgm:bulletEnabled val="1"/>
        </dgm:presLayoutVars>
      </dgm:prSet>
      <dgm:spPr/>
    </dgm:pt>
    <dgm:pt modelId="{B7BC290F-01BA-4B11-ABB5-660D8E3BC6B3}" type="pres">
      <dgm:prSet presAssocID="{FAA9A699-28A1-4C7D-A1DD-74D49C3EA7C7}" presName="sibTrans" presStyleCnt="0"/>
      <dgm:spPr/>
    </dgm:pt>
    <dgm:pt modelId="{45E34875-77B9-4FF4-8227-28502690DAD4}" type="pres">
      <dgm:prSet presAssocID="{E858C53C-6235-4BE1-9397-304279F16A47}" presName="node" presStyleLbl="node1" presStyleIdx="2" presStyleCnt="5">
        <dgm:presLayoutVars>
          <dgm:bulletEnabled val="1"/>
        </dgm:presLayoutVars>
      </dgm:prSet>
      <dgm:spPr/>
    </dgm:pt>
    <dgm:pt modelId="{441BAB00-796F-4013-987C-063661C1FF45}" type="pres">
      <dgm:prSet presAssocID="{579BBE22-3C65-479E-9D68-F42CC4A2FF8B}" presName="sibTrans" presStyleCnt="0"/>
      <dgm:spPr/>
    </dgm:pt>
    <dgm:pt modelId="{379E9948-E354-4EA8-AE08-90C75B4F2867}" type="pres">
      <dgm:prSet presAssocID="{6FF589A9-6E1E-4A84-8E7C-47F39A1A08D6}" presName="node" presStyleLbl="node1" presStyleIdx="3" presStyleCnt="5">
        <dgm:presLayoutVars>
          <dgm:bulletEnabled val="1"/>
        </dgm:presLayoutVars>
      </dgm:prSet>
      <dgm:spPr/>
    </dgm:pt>
    <dgm:pt modelId="{EA06B217-777D-436C-BD6C-8CC406377282}" type="pres">
      <dgm:prSet presAssocID="{D463BDBE-DD21-4669-AF02-D0C520C26A5D}" presName="sibTrans" presStyleCnt="0"/>
      <dgm:spPr/>
    </dgm:pt>
    <dgm:pt modelId="{70FF469D-A265-45A3-A90E-AD64044E344C}" type="pres">
      <dgm:prSet presAssocID="{CB60EA2A-AF97-4E9D-8F83-4B067DF4CE60}" presName="node" presStyleLbl="node1" presStyleIdx="4" presStyleCnt="5" custScaleX="128591">
        <dgm:presLayoutVars>
          <dgm:bulletEnabled val="1"/>
        </dgm:presLayoutVars>
      </dgm:prSet>
      <dgm:spPr/>
    </dgm:pt>
  </dgm:ptLst>
  <dgm:cxnLst>
    <dgm:cxn modelId="{F9584F14-A219-49B8-8C69-BD02CAD9D41E}" type="presOf" srcId="{6FF589A9-6E1E-4A84-8E7C-47F39A1A08D6}" destId="{379E9948-E354-4EA8-AE08-90C75B4F2867}" srcOrd="0" destOrd="0" presId="urn:microsoft.com/office/officeart/2005/8/layout/default"/>
    <dgm:cxn modelId="{AE1C271C-8D7C-4161-A4F0-EC3F46E6F00D}" type="presOf" srcId="{6632B21A-DDC6-4D13-B902-8EE9A654452B}" destId="{70FF469D-A265-45A3-A90E-AD64044E344C}" srcOrd="0" destOrd="1" presId="urn:microsoft.com/office/officeart/2005/8/layout/default"/>
    <dgm:cxn modelId="{F7EAD123-9065-4D81-9F63-C93EB16F6874}" srcId="{CB60EA2A-AF97-4E9D-8F83-4B067DF4CE60}" destId="{6632B21A-DDC6-4D13-B902-8EE9A654452B}" srcOrd="0" destOrd="0" parTransId="{EC6CDD2E-DE64-413D-8C69-9E7B6FB042E5}" sibTransId="{178E2798-FD6E-4E82-AFF1-8C410A1B72DB}"/>
    <dgm:cxn modelId="{DB5BBC3D-AA96-4E44-A29F-64CC29F83F31}" srcId="{9DED1800-D98E-4C19-886C-C252C7484D46}" destId="{CB60EA2A-AF97-4E9D-8F83-4B067DF4CE60}" srcOrd="4" destOrd="0" parTransId="{988B50EF-2B96-4C55-8F1E-38BC299AA224}" sibTransId="{91806BC6-A202-4712-AD5C-41AC39B47E6E}"/>
    <dgm:cxn modelId="{7CDC9C63-29D2-4DC2-941B-57E660E15EEE}" type="presOf" srcId="{9DED1800-D98E-4C19-886C-C252C7484D46}" destId="{904CD978-2195-41EB-9679-475971347504}" srcOrd="0" destOrd="0" presId="urn:microsoft.com/office/officeart/2005/8/layout/default"/>
    <dgm:cxn modelId="{55A1E967-DCEB-4C2A-B8D7-1CDB5AB8D5BD}" type="presOf" srcId="{E858C53C-6235-4BE1-9397-304279F16A47}" destId="{45E34875-77B9-4FF4-8227-28502690DAD4}" srcOrd="0" destOrd="0" presId="urn:microsoft.com/office/officeart/2005/8/layout/default"/>
    <dgm:cxn modelId="{95FA5D4E-7998-4861-A906-98AFCAB5C555}" srcId="{9DED1800-D98E-4C19-886C-C252C7484D46}" destId="{1DDD8C94-94C8-4BFD-B0A7-4748E33FC790}" srcOrd="1" destOrd="0" parTransId="{A0232212-A8AF-4D53-A96B-F3AC1CE1EB8F}" sibTransId="{FAA9A699-28A1-4C7D-A1DD-74D49C3EA7C7}"/>
    <dgm:cxn modelId="{471E8F50-1955-4568-8A52-A44D925716BC}" type="presOf" srcId="{1DDD8C94-94C8-4BFD-B0A7-4748E33FC790}" destId="{215B5846-0984-4A13-9331-AEA43459D022}" srcOrd="0" destOrd="0" presId="urn:microsoft.com/office/officeart/2005/8/layout/default"/>
    <dgm:cxn modelId="{2F8F0B80-5334-48D4-82FB-305441AE545C}" srcId="{9DED1800-D98E-4C19-886C-C252C7484D46}" destId="{2F7593D8-52FF-4934-9FE5-FC34103E2543}" srcOrd="0" destOrd="0" parTransId="{511B8CD6-8D85-4B96-96F1-1ED1D55E5C58}" sibTransId="{DE03B9F9-16F9-4FAD-B639-EFF7D9A8663E}"/>
    <dgm:cxn modelId="{6BDA7CC3-C4CC-4591-B6E5-C516B3FA4D6D}" type="presOf" srcId="{2F7593D8-52FF-4934-9FE5-FC34103E2543}" destId="{CEE28DFC-C2F6-4E46-B305-67AAE6064D97}" srcOrd="0" destOrd="0" presId="urn:microsoft.com/office/officeart/2005/8/layout/default"/>
    <dgm:cxn modelId="{7DB0ADCB-78D9-4641-AD1B-D1F44C6BF4A0}" type="presOf" srcId="{CB60EA2A-AF97-4E9D-8F83-4B067DF4CE60}" destId="{70FF469D-A265-45A3-A90E-AD64044E344C}" srcOrd="0" destOrd="0" presId="urn:microsoft.com/office/officeart/2005/8/layout/default"/>
    <dgm:cxn modelId="{E5D543E5-310E-41CB-9F6D-B51FCE0E8788}" srcId="{9DED1800-D98E-4C19-886C-C252C7484D46}" destId="{6FF589A9-6E1E-4A84-8E7C-47F39A1A08D6}" srcOrd="3" destOrd="0" parTransId="{17B263E3-B147-4D3B-A4CE-35B60B73F788}" sibTransId="{D463BDBE-DD21-4669-AF02-D0C520C26A5D}"/>
    <dgm:cxn modelId="{6A046FE6-8FB4-4642-9A87-F1CF513AC1CF}" srcId="{CB60EA2A-AF97-4E9D-8F83-4B067DF4CE60}" destId="{CD855878-C7D7-4AEA-9C08-A7FE1777F975}" srcOrd="1" destOrd="0" parTransId="{BC4FD77E-119F-4742-A184-A10CAF62A755}" sibTransId="{3C5408D6-3674-46A3-A229-4C6B2F10E411}"/>
    <dgm:cxn modelId="{BC1644EE-C380-40F0-ABA3-670E9A9220E4}" srcId="{9DED1800-D98E-4C19-886C-C252C7484D46}" destId="{E858C53C-6235-4BE1-9397-304279F16A47}" srcOrd="2" destOrd="0" parTransId="{08532D60-1328-47D8-A2B3-6E054E9CD66B}" sibTransId="{579BBE22-3C65-479E-9D68-F42CC4A2FF8B}"/>
    <dgm:cxn modelId="{474A21F5-50C8-42CE-ABF4-BAD6B1233898}" type="presOf" srcId="{CD855878-C7D7-4AEA-9C08-A7FE1777F975}" destId="{70FF469D-A265-45A3-A90E-AD64044E344C}" srcOrd="0" destOrd="2" presId="urn:microsoft.com/office/officeart/2005/8/layout/default"/>
    <dgm:cxn modelId="{F552614E-7837-46B9-B899-03C5BACCBDE5}" type="presParOf" srcId="{904CD978-2195-41EB-9679-475971347504}" destId="{CEE28DFC-C2F6-4E46-B305-67AAE6064D97}" srcOrd="0" destOrd="0" presId="urn:microsoft.com/office/officeart/2005/8/layout/default"/>
    <dgm:cxn modelId="{9AB1F302-AD9C-40D7-971B-0F32F3EDF64B}" type="presParOf" srcId="{904CD978-2195-41EB-9679-475971347504}" destId="{9BCC4A3C-52C3-42AA-96C5-3402A93D15B2}" srcOrd="1" destOrd="0" presId="urn:microsoft.com/office/officeart/2005/8/layout/default"/>
    <dgm:cxn modelId="{4493A837-7D94-4358-B0C2-8ED94A9D0695}" type="presParOf" srcId="{904CD978-2195-41EB-9679-475971347504}" destId="{215B5846-0984-4A13-9331-AEA43459D022}" srcOrd="2" destOrd="0" presId="urn:microsoft.com/office/officeart/2005/8/layout/default"/>
    <dgm:cxn modelId="{08448CD8-3EB9-43E2-94E6-6BDD18B6A032}" type="presParOf" srcId="{904CD978-2195-41EB-9679-475971347504}" destId="{B7BC290F-01BA-4B11-ABB5-660D8E3BC6B3}" srcOrd="3" destOrd="0" presId="urn:microsoft.com/office/officeart/2005/8/layout/default"/>
    <dgm:cxn modelId="{5392BDB3-775E-408B-A13D-6D7DCCBA6F94}" type="presParOf" srcId="{904CD978-2195-41EB-9679-475971347504}" destId="{45E34875-77B9-4FF4-8227-28502690DAD4}" srcOrd="4" destOrd="0" presId="urn:microsoft.com/office/officeart/2005/8/layout/default"/>
    <dgm:cxn modelId="{6AA8B908-0BF1-432D-92D2-05AA44FB3C52}" type="presParOf" srcId="{904CD978-2195-41EB-9679-475971347504}" destId="{441BAB00-796F-4013-987C-063661C1FF45}" srcOrd="5" destOrd="0" presId="urn:microsoft.com/office/officeart/2005/8/layout/default"/>
    <dgm:cxn modelId="{590429A5-5B05-4E45-9A7D-85EC3230DB97}" type="presParOf" srcId="{904CD978-2195-41EB-9679-475971347504}" destId="{379E9948-E354-4EA8-AE08-90C75B4F2867}" srcOrd="6" destOrd="0" presId="urn:microsoft.com/office/officeart/2005/8/layout/default"/>
    <dgm:cxn modelId="{71464010-FAAA-4103-8AAE-D38DE1FB8E7B}" type="presParOf" srcId="{904CD978-2195-41EB-9679-475971347504}" destId="{EA06B217-777D-436C-BD6C-8CC406377282}" srcOrd="7" destOrd="0" presId="urn:microsoft.com/office/officeart/2005/8/layout/default"/>
    <dgm:cxn modelId="{F1930400-2E44-46E4-984E-7AA6AC8750CF}" type="presParOf" srcId="{904CD978-2195-41EB-9679-475971347504}" destId="{70FF469D-A265-45A3-A90E-AD64044E344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246DD8-F7C1-4637-8560-289E709D626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37D102-4855-4721-8554-F62C54EE7816}">
      <dgm:prSet/>
      <dgm:spPr/>
      <dgm:t>
        <a:bodyPr/>
        <a:lstStyle/>
        <a:p>
          <a:r>
            <a:rPr lang="en-US" dirty="0"/>
            <a:t>Maintenance of international peace and security</a:t>
          </a:r>
        </a:p>
      </dgm:t>
    </dgm:pt>
    <dgm:pt modelId="{FB14F9D2-F58F-4251-A56B-9DAF8D6FF909}" type="parTrans" cxnId="{657D5AE2-BB6D-4B1C-A23E-E3C22334C867}">
      <dgm:prSet/>
      <dgm:spPr/>
      <dgm:t>
        <a:bodyPr/>
        <a:lstStyle/>
        <a:p>
          <a:endParaRPr lang="en-US"/>
        </a:p>
      </dgm:t>
    </dgm:pt>
    <dgm:pt modelId="{51BAC6FD-08A1-4B24-BC6F-6A8F92F7F7E9}" type="sibTrans" cxnId="{657D5AE2-BB6D-4B1C-A23E-E3C22334C867}">
      <dgm:prSet/>
      <dgm:spPr/>
      <dgm:t>
        <a:bodyPr/>
        <a:lstStyle/>
        <a:p>
          <a:endParaRPr lang="en-US"/>
        </a:p>
      </dgm:t>
    </dgm:pt>
    <dgm:pt modelId="{A4C8606F-FDCB-4F4F-BB26-4649CB5507A6}">
      <dgm:prSet/>
      <dgm:spPr/>
      <dgm:t>
        <a:bodyPr/>
        <a:lstStyle/>
        <a:p>
          <a:r>
            <a:rPr lang="en-US" dirty="0"/>
            <a:t>Promotion human rights</a:t>
          </a:r>
        </a:p>
      </dgm:t>
    </dgm:pt>
    <dgm:pt modelId="{3DA380AC-2B1F-4A58-910E-6831EACF3F1E}" type="parTrans" cxnId="{0A6E185D-B214-475E-9F4E-1DBE636A2F98}">
      <dgm:prSet/>
      <dgm:spPr/>
      <dgm:t>
        <a:bodyPr/>
        <a:lstStyle/>
        <a:p>
          <a:endParaRPr lang="en-US"/>
        </a:p>
      </dgm:t>
    </dgm:pt>
    <dgm:pt modelId="{FEB924D8-340B-4B0B-9470-28AABB6719F7}" type="sibTrans" cxnId="{0A6E185D-B214-475E-9F4E-1DBE636A2F98}">
      <dgm:prSet/>
      <dgm:spPr/>
      <dgm:t>
        <a:bodyPr/>
        <a:lstStyle/>
        <a:p>
          <a:endParaRPr lang="en-US"/>
        </a:p>
      </dgm:t>
    </dgm:pt>
    <dgm:pt modelId="{EF495A99-6B1D-4EA5-9BC6-182F091D404D}">
      <dgm:prSet/>
      <dgm:spPr/>
      <dgm:t>
        <a:bodyPr/>
        <a:lstStyle/>
        <a:p>
          <a:r>
            <a:rPr lang="en-US" dirty="0"/>
            <a:t>Fostering global social and economic development</a:t>
          </a:r>
        </a:p>
      </dgm:t>
    </dgm:pt>
    <dgm:pt modelId="{2517CDE4-CCDF-4BEA-AD8C-DC6E708A1E23}" type="parTrans" cxnId="{B71167C6-DCA9-4587-ADF5-B3D276A3D301}">
      <dgm:prSet/>
      <dgm:spPr/>
      <dgm:t>
        <a:bodyPr/>
        <a:lstStyle/>
        <a:p>
          <a:endParaRPr lang="en-US"/>
        </a:p>
      </dgm:t>
    </dgm:pt>
    <dgm:pt modelId="{1EAF8C98-1CC6-48A5-BD72-B631CDCFAEE9}" type="sibTrans" cxnId="{B71167C6-DCA9-4587-ADF5-B3D276A3D301}">
      <dgm:prSet/>
      <dgm:spPr/>
      <dgm:t>
        <a:bodyPr/>
        <a:lstStyle/>
        <a:p>
          <a:endParaRPr lang="en-US"/>
        </a:p>
      </dgm:t>
    </dgm:pt>
    <dgm:pt modelId="{5C5D05F0-ECB6-40F0-9E22-8C0E41C8544A}">
      <dgm:prSet/>
      <dgm:spPr/>
      <dgm:t>
        <a:bodyPr/>
        <a:lstStyle/>
        <a:p>
          <a:r>
            <a:rPr lang="en-US" dirty="0"/>
            <a:t>Protection of the environment</a:t>
          </a:r>
        </a:p>
      </dgm:t>
    </dgm:pt>
    <dgm:pt modelId="{127213EF-DD91-4264-A71C-0BD5AB8B3783}" type="parTrans" cxnId="{9F0EB8FE-9A96-44CA-8811-2E258F33E55E}">
      <dgm:prSet/>
      <dgm:spPr/>
      <dgm:t>
        <a:bodyPr/>
        <a:lstStyle/>
        <a:p>
          <a:endParaRPr lang="en-US"/>
        </a:p>
      </dgm:t>
    </dgm:pt>
    <dgm:pt modelId="{50333F1A-EE8C-4DA6-BCCF-04C4520F54F0}" type="sibTrans" cxnId="{9F0EB8FE-9A96-44CA-8811-2E258F33E55E}">
      <dgm:prSet/>
      <dgm:spPr/>
      <dgm:t>
        <a:bodyPr/>
        <a:lstStyle/>
        <a:p>
          <a:endParaRPr lang="en-US"/>
        </a:p>
      </dgm:t>
    </dgm:pt>
    <dgm:pt modelId="{43978D01-AB8C-4E32-A812-0E7BFB37201F}">
      <dgm:prSet/>
      <dgm:spPr/>
      <dgm:t>
        <a:bodyPr/>
        <a:lstStyle/>
        <a:p>
          <a:r>
            <a:rPr lang="en-US" dirty="0"/>
            <a:t>Provision of humanitarian aid in cases of famine, natural disaster, and armed conflict</a:t>
          </a:r>
        </a:p>
      </dgm:t>
    </dgm:pt>
    <dgm:pt modelId="{04F8FE3F-4E0E-4FA8-9404-D4407D196A50}" type="parTrans" cxnId="{551C5072-3F64-43E2-832E-2C01EADCA0F6}">
      <dgm:prSet/>
      <dgm:spPr/>
      <dgm:t>
        <a:bodyPr/>
        <a:lstStyle/>
        <a:p>
          <a:endParaRPr lang="en-US"/>
        </a:p>
      </dgm:t>
    </dgm:pt>
    <dgm:pt modelId="{A985F30E-E006-4073-B39C-6BDFAD78A920}" type="sibTrans" cxnId="{551C5072-3F64-43E2-832E-2C01EADCA0F6}">
      <dgm:prSet/>
      <dgm:spPr/>
      <dgm:t>
        <a:bodyPr/>
        <a:lstStyle/>
        <a:p>
          <a:endParaRPr lang="en-US"/>
        </a:p>
      </dgm:t>
    </dgm:pt>
    <dgm:pt modelId="{0C230675-B223-4A8E-BA21-186E956C74EE}">
      <dgm:prSet/>
      <dgm:spPr/>
      <dgm:t>
        <a:bodyPr/>
        <a:lstStyle/>
        <a:p>
          <a:r>
            <a:rPr lang="en-US"/>
            <a:t>There are also many subsidiary bodies, including committees, commissions, boards, councils, panels, and working groups some of which this list includes.</a:t>
          </a:r>
        </a:p>
      </dgm:t>
    </dgm:pt>
    <dgm:pt modelId="{24AB48DD-F3E0-41F3-91C4-98E5A6FDA2B3}" type="parTrans" cxnId="{A6DDF81F-A7D2-42E2-9DC8-C24A0A8713EC}">
      <dgm:prSet/>
      <dgm:spPr/>
      <dgm:t>
        <a:bodyPr/>
        <a:lstStyle/>
        <a:p>
          <a:endParaRPr lang="en-US"/>
        </a:p>
      </dgm:t>
    </dgm:pt>
    <dgm:pt modelId="{64D83994-8340-4268-8003-169753E49E8B}" type="sibTrans" cxnId="{A6DDF81F-A7D2-42E2-9DC8-C24A0A8713EC}">
      <dgm:prSet/>
      <dgm:spPr/>
      <dgm:t>
        <a:bodyPr/>
        <a:lstStyle/>
        <a:p>
          <a:endParaRPr lang="en-US"/>
        </a:p>
      </dgm:t>
    </dgm:pt>
    <dgm:pt modelId="{6C2B89DA-E82B-4AA6-9085-E82CBBC6F261}" type="pres">
      <dgm:prSet presAssocID="{2C246DD8-F7C1-4637-8560-289E709D6267}" presName="diagram" presStyleCnt="0">
        <dgm:presLayoutVars>
          <dgm:dir/>
          <dgm:resizeHandles val="exact"/>
        </dgm:presLayoutVars>
      </dgm:prSet>
      <dgm:spPr/>
    </dgm:pt>
    <dgm:pt modelId="{C8C1A8FB-2889-4C7E-9E59-8BD5E3E20836}" type="pres">
      <dgm:prSet presAssocID="{1937D102-4855-4721-8554-F62C54EE7816}" presName="node" presStyleLbl="node1" presStyleIdx="0" presStyleCnt="6">
        <dgm:presLayoutVars>
          <dgm:bulletEnabled val="1"/>
        </dgm:presLayoutVars>
      </dgm:prSet>
      <dgm:spPr/>
    </dgm:pt>
    <dgm:pt modelId="{FBE3A386-1A51-46AD-A957-183FA682AF38}" type="pres">
      <dgm:prSet presAssocID="{51BAC6FD-08A1-4B24-BC6F-6A8F92F7F7E9}" presName="sibTrans" presStyleCnt="0"/>
      <dgm:spPr/>
    </dgm:pt>
    <dgm:pt modelId="{E45C1EF4-066D-4CF1-BA79-B16F1EE15756}" type="pres">
      <dgm:prSet presAssocID="{A4C8606F-FDCB-4F4F-BB26-4649CB5507A6}" presName="node" presStyleLbl="node1" presStyleIdx="1" presStyleCnt="6">
        <dgm:presLayoutVars>
          <dgm:bulletEnabled val="1"/>
        </dgm:presLayoutVars>
      </dgm:prSet>
      <dgm:spPr/>
    </dgm:pt>
    <dgm:pt modelId="{4BDD1CBB-F94B-4EEC-AF39-F2C3627311EE}" type="pres">
      <dgm:prSet presAssocID="{FEB924D8-340B-4B0B-9470-28AABB6719F7}" presName="sibTrans" presStyleCnt="0"/>
      <dgm:spPr/>
    </dgm:pt>
    <dgm:pt modelId="{841EDBA7-7A9A-4FA1-8693-E6AD36A8DF25}" type="pres">
      <dgm:prSet presAssocID="{EF495A99-6B1D-4EA5-9BC6-182F091D404D}" presName="node" presStyleLbl="node1" presStyleIdx="2" presStyleCnt="6">
        <dgm:presLayoutVars>
          <dgm:bulletEnabled val="1"/>
        </dgm:presLayoutVars>
      </dgm:prSet>
      <dgm:spPr/>
    </dgm:pt>
    <dgm:pt modelId="{406BB98E-FDA0-4730-9FDE-B391D26802A3}" type="pres">
      <dgm:prSet presAssocID="{1EAF8C98-1CC6-48A5-BD72-B631CDCFAEE9}" presName="sibTrans" presStyleCnt="0"/>
      <dgm:spPr/>
    </dgm:pt>
    <dgm:pt modelId="{48C7E84A-76FE-4075-8559-872C40C6568C}" type="pres">
      <dgm:prSet presAssocID="{5C5D05F0-ECB6-40F0-9E22-8C0E41C8544A}" presName="node" presStyleLbl="node1" presStyleIdx="3" presStyleCnt="6">
        <dgm:presLayoutVars>
          <dgm:bulletEnabled val="1"/>
        </dgm:presLayoutVars>
      </dgm:prSet>
      <dgm:spPr/>
    </dgm:pt>
    <dgm:pt modelId="{53B90FB2-D3C2-4D73-850B-A942794E3173}" type="pres">
      <dgm:prSet presAssocID="{50333F1A-EE8C-4DA6-BCCF-04C4520F54F0}" presName="sibTrans" presStyleCnt="0"/>
      <dgm:spPr/>
    </dgm:pt>
    <dgm:pt modelId="{D7061381-D2D9-4E7E-A395-6749280AA5FF}" type="pres">
      <dgm:prSet presAssocID="{43978D01-AB8C-4E32-A812-0E7BFB37201F}" presName="node" presStyleLbl="node1" presStyleIdx="4" presStyleCnt="6">
        <dgm:presLayoutVars>
          <dgm:bulletEnabled val="1"/>
        </dgm:presLayoutVars>
      </dgm:prSet>
      <dgm:spPr/>
    </dgm:pt>
    <dgm:pt modelId="{E0FD9A13-F890-474E-9913-D3D09BA3F983}" type="pres">
      <dgm:prSet presAssocID="{A985F30E-E006-4073-B39C-6BDFAD78A920}" presName="sibTrans" presStyleCnt="0"/>
      <dgm:spPr/>
    </dgm:pt>
    <dgm:pt modelId="{AE1FF97E-561D-4D85-9E3E-67CC51728F2B}" type="pres">
      <dgm:prSet presAssocID="{0C230675-B223-4A8E-BA21-186E956C74EE}" presName="node" presStyleLbl="node1" presStyleIdx="5" presStyleCnt="6">
        <dgm:presLayoutVars>
          <dgm:bulletEnabled val="1"/>
        </dgm:presLayoutVars>
      </dgm:prSet>
      <dgm:spPr/>
    </dgm:pt>
  </dgm:ptLst>
  <dgm:cxnLst>
    <dgm:cxn modelId="{B64DC91E-AC23-48B3-A75E-73D8A80551AD}" type="presOf" srcId="{5C5D05F0-ECB6-40F0-9E22-8C0E41C8544A}" destId="{48C7E84A-76FE-4075-8559-872C40C6568C}" srcOrd="0" destOrd="0" presId="urn:microsoft.com/office/officeart/2005/8/layout/default"/>
    <dgm:cxn modelId="{A6DDF81F-A7D2-42E2-9DC8-C24A0A8713EC}" srcId="{2C246DD8-F7C1-4637-8560-289E709D6267}" destId="{0C230675-B223-4A8E-BA21-186E956C74EE}" srcOrd="5" destOrd="0" parTransId="{24AB48DD-F3E0-41F3-91C4-98E5A6FDA2B3}" sibTransId="{64D83994-8340-4268-8003-169753E49E8B}"/>
    <dgm:cxn modelId="{0A6E185D-B214-475E-9F4E-1DBE636A2F98}" srcId="{2C246DD8-F7C1-4637-8560-289E709D6267}" destId="{A4C8606F-FDCB-4F4F-BB26-4649CB5507A6}" srcOrd="1" destOrd="0" parTransId="{3DA380AC-2B1F-4A58-910E-6831EACF3F1E}" sibTransId="{FEB924D8-340B-4B0B-9470-28AABB6719F7}"/>
    <dgm:cxn modelId="{90C68E4E-1C72-4197-B61D-9EDAC671B468}" type="presOf" srcId="{EF495A99-6B1D-4EA5-9BC6-182F091D404D}" destId="{841EDBA7-7A9A-4FA1-8693-E6AD36A8DF25}" srcOrd="0" destOrd="0" presId="urn:microsoft.com/office/officeart/2005/8/layout/default"/>
    <dgm:cxn modelId="{551C5072-3F64-43E2-832E-2C01EADCA0F6}" srcId="{2C246DD8-F7C1-4637-8560-289E709D6267}" destId="{43978D01-AB8C-4E32-A812-0E7BFB37201F}" srcOrd="4" destOrd="0" parTransId="{04F8FE3F-4E0E-4FA8-9404-D4407D196A50}" sibTransId="{A985F30E-E006-4073-B39C-6BDFAD78A920}"/>
    <dgm:cxn modelId="{5D640A87-DF72-40AC-9304-942CA1038170}" type="presOf" srcId="{43978D01-AB8C-4E32-A812-0E7BFB37201F}" destId="{D7061381-D2D9-4E7E-A395-6749280AA5FF}" srcOrd="0" destOrd="0" presId="urn:microsoft.com/office/officeart/2005/8/layout/default"/>
    <dgm:cxn modelId="{ADF7919B-34C7-426D-88F4-069F1A0C90F3}" type="presOf" srcId="{2C246DD8-F7C1-4637-8560-289E709D6267}" destId="{6C2B89DA-E82B-4AA6-9085-E82CBBC6F261}" srcOrd="0" destOrd="0" presId="urn:microsoft.com/office/officeart/2005/8/layout/default"/>
    <dgm:cxn modelId="{B71167C6-DCA9-4587-ADF5-B3D276A3D301}" srcId="{2C246DD8-F7C1-4637-8560-289E709D6267}" destId="{EF495A99-6B1D-4EA5-9BC6-182F091D404D}" srcOrd="2" destOrd="0" parTransId="{2517CDE4-CCDF-4BEA-AD8C-DC6E708A1E23}" sibTransId="{1EAF8C98-1CC6-48A5-BD72-B631CDCFAEE9}"/>
    <dgm:cxn modelId="{820F7BE0-E167-4474-9167-7DCB147BCEFD}" type="presOf" srcId="{A4C8606F-FDCB-4F4F-BB26-4649CB5507A6}" destId="{E45C1EF4-066D-4CF1-BA79-B16F1EE15756}" srcOrd="0" destOrd="0" presId="urn:microsoft.com/office/officeart/2005/8/layout/default"/>
    <dgm:cxn modelId="{657D5AE2-BB6D-4B1C-A23E-E3C22334C867}" srcId="{2C246DD8-F7C1-4637-8560-289E709D6267}" destId="{1937D102-4855-4721-8554-F62C54EE7816}" srcOrd="0" destOrd="0" parTransId="{FB14F9D2-F58F-4251-A56B-9DAF8D6FF909}" sibTransId="{51BAC6FD-08A1-4B24-BC6F-6A8F92F7F7E9}"/>
    <dgm:cxn modelId="{942617F2-4EF7-4C1D-8027-A5B3C4CC6CC6}" type="presOf" srcId="{1937D102-4855-4721-8554-F62C54EE7816}" destId="{C8C1A8FB-2889-4C7E-9E59-8BD5E3E20836}" srcOrd="0" destOrd="0" presId="urn:microsoft.com/office/officeart/2005/8/layout/default"/>
    <dgm:cxn modelId="{5A28A6F9-A809-4653-8156-D4E3494C92E1}" type="presOf" srcId="{0C230675-B223-4A8E-BA21-186E956C74EE}" destId="{AE1FF97E-561D-4D85-9E3E-67CC51728F2B}" srcOrd="0" destOrd="0" presId="urn:microsoft.com/office/officeart/2005/8/layout/default"/>
    <dgm:cxn modelId="{9F0EB8FE-9A96-44CA-8811-2E258F33E55E}" srcId="{2C246DD8-F7C1-4637-8560-289E709D6267}" destId="{5C5D05F0-ECB6-40F0-9E22-8C0E41C8544A}" srcOrd="3" destOrd="0" parTransId="{127213EF-DD91-4264-A71C-0BD5AB8B3783}" sibTransId="{50333F1A-EE8C-4DA6-BCCF-04C4520F54F0}"/>
    <dgm:cxn modelId="{8A0412A5-7A3D-414C-A60F-127D25CA71E9}" type="presParOf" srcId="{6C2B89DA-E82B-4AA6-9085-E82CBBC6F261}" destId="{C8C1A8FB-2889-4C7E-9E59-8BD5E3E20836}" srcOrd="0" destOrd="0" presId="urn:microsoft.com/office/officeart/2005/8/layout/default"/>
    <dgm:cxn modelId="{BE1D49E7-F195-4EA4-83B1-3F3CF948C330}" type="presParOf" srcId="{6C2B89DA-E82B-4AA6-9085-E82CBBC6F261}" destId="{FBE3A386-1A51-46AD-A957-183FA682AF38}" srcOrd="1" destOrd="0" presId="urn:microsoft.com/office/officeart/2005/8/layout/default"/>
    <dgm:cxn modelId="{209D3C4D-0BE9-4CF8-B500-40AE67B2FA99}" type="presParOf" srcId="{6C2B89DA-E82B-4AA6-9085-E82CBBC6F261}" destId="{E45C1EF4-066D-4CF1-BA79-B16F1EE15756}" srcOrd="2" destOrd="0" presId="urn:microsoft.com/office/officeart/2005/8/layout/default"/>
    <dgm:cxn modelId="{B6D07306-426C-4A58-B19D-3DDA95E3AEBD}" type="presParOf" srcId="{6C2B89DA-E82B-4AA6-9085-E82CBBC6F261}" destId="{4BDD1CBB-F94B-4EEC-AF39-F2C3627311EE}" srcOrd="3" destOrd="0" presId="urn:microsoft.com/office/officeart/2005/8/layout/default"/>
    <dgm:cxn modelId="{D2C7F382-8A02-407E-ADA8-A3C0DD10A4EA}" type="presParOf" srcId="{6C2B89DA-E82B-4AA6-9085-E82CBBC6F261}" destId="{841EDBA7-7A9A-4FA1-8693-E6AD36A8DF25}" srcOrd="4" destOrd="0" presId="urn:microsoft.com/office/officeart/2005/8/layout/default"/>
    <dgm:cxn modelId="{7C9C86A5-41FB-49CC-89ED-77B325E2C0DD}" type="presParOf" srcId="{6C2B89DA-E82B-4AA6-9085-E82CBBC6F261}" destId="{406BB98E-FDA0-4730-9FDE-B391D26802A3}" srcOrd="5" destOrd="0" presId="urn:microsoft.com/office/officeart/2005/8/layout/default"/>
    <dgm:cxn modelId="{FE9F7537-5AEF-4602-A118-B904ECE82DA4}" type="presParOf" srcId="{6C2B89DA-E82B-4AA6-9085-E82CBBC6F261}" destId="{48C7E84A-76FE-4075-8559-872C40C6568C}" srcOrd="6" destOrd="0" presId="urn:microsoft.com/office/officeart/2005/8/layout/default"/>
    <dgm:cxn modelId="{727B7CD5-6962-46D6-8AA0-01F55B258C2E}" type="presParOf" srcId="{6C2B89DA-E82B-4AA6-9085-E82CBBC6F261}" destId="{53B90FB2-D3C2-4D73-850B-A942794E3173}" srcOrd="7" destOrd="0" presId="urn:microsoft.com/office/officeart/2005/8/layout/default"/>
    <dgm:cxn modelId="{2D575652-813E-4211-80F8-B6FE0E50264A}" type="presParOf" srcId="{6C2B89DA-E82B-4AA6-9085-E82CBBC6F261}" destId="{D7061381-D2D9-4E7E-A395-6749280AA5FF}" srcOrd="8" destOrd="0" presId="urn:microsoft.com/office/officeart/2005/8/layout/default"/>
    <dgm:cxn modelId="{FCEC9DE6-0F7A-42B1-A91C-3243EF7754D0}" type="presParOf" srcId="{6C2B89DA-E82B-4AA6-9085-E82CBBC6F261}" destId="{E0FD9A13-F890-474E-9913-D3D09BA3F983}" srcOrd="9" destOrd="0" presId="urn:microsoft.com/office/officeart/2005/8/layout/default"/>
    <dgm:cxn modelId="{633EE046-3A4C-4C23-85DF-6FDA31DF9EAA}" type="presParOf" srcId="{6C2B89DA-E82B-4AA6-9085-E82CBBC6F261}" destId="{AE1FF97E-561D-4D85-9E3E-67CC51728F2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8B369F-FAAA-4069-A34F-D28A144018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D20B2A-EBAD-4EF7-B1F7-F4E802C10818}">
      <dgm:prSet/>
      <dgm:spPr/>
      <dgm:t>
        <a:bodyPr/>
        <a:lstStyle/>
        <a:p>
          <a:r>
            <a:rPr lang="en-US" b="0" i="0" baseline="0" dirty="0"/>
            <a:t>The General Assembly</a:t>
          </a:r>
          <a:endParaRPr lang="en-US" dirty="0"/>
        </a:p>
      </dgm:t>
    </dgm:pt>
    <dgm:pt modelId="{1E8A448F-B74E-40C8-933E-3DE74C51C85E}" type="parTrans" cxnId="{F783F37E-5B69-4014-B905-879F26064A50}">
      <dgm:prSet/>
      <dgm:spPr/>
      <dgm:t>
        <a:bodyPr/>
        <a:lstStyle/>
        <a:p>
          <a:endParaRPr lang="en-US"/>
        </a:p>
      </dgm:t>
    </dgm:pt>
    <dgm:pt modelId="{C13AE735-A926-4AE3-8818-14CE00770A96}" type="sibTrans" cxnId="{F783F37E-5B69-4014-B905-879F26064A50}">
      <dgm:prSet/>
      <dgm:spPr/>
      <dgm:t>
        <a:bodyPr/>
        <a:lstStyle/>
        <a:p>
          <a:endParaRPr lang="en-US"/>
        </a:p>
      </dgm:t>
    </dgm:pt>
    <dgm:pt modelId="{CC0856A6-D97D-425D-BFB6-8C17BEFF10F4}">
      <dgm:prSet/>
      <dgm:spPr/>
      <dgm:t>
        <a:bodyPr/>
        <a:lstStyle/>
        <a:p>
          <a:r>
            <a:rPr lang="en-US" b="0" i="0" baseline="0" dirty="0"/>
            <a:t>The United Nations Security Council</a:t>
          </a:r>
          <a:endParaRPr lang="en-US" dirty="0"/>
        </a:p>
      </dgm:t>
    </dgm:pt>
    <dgm:pt modelId="{5B800CED-3990-4F1D-95C5-9B81A59815B8}" type="parTrans" cxnId="{A5D09391-EBD3-4DD0-BE35-927EDD2CC97B}">
      <dgm:prSet/>
      <dgm:spPr/>
      <dgm:t>
        <a:bodyPr/>
        <a:lstStyle/>
        <a:p>
          <a:endParaRPr lang="en-US"/>
        </a:p>
      </dgm:t>
    </dgm:pt>
    <dgm:pt modelId="{B47B1F6C-6F95-47D4-BD24-B226BF823013}" type="sibTrans" cxnId="{A5D09391-EBD3-4DD0-BE35-927EDD2CC97B}">
      <dgm:prSet/>
      <dgm:spPr/>
      <dgm:t>
        <a:bodyPr/>
        <a:lstStyle/>
        <a:p>
          <a:endParaRPr lang="en-US"/>
        </a:p>
      </dgm:t>
    </dgm:pt>
    <dgm:pt modelId="{756A6EB6-A499-4F4D-8A19-AB959F39F8F4}">
      <dgm:prSet/>
      <dgm:spPr/>
      <dgm:t>
        <a:bodyPr/>
        <a:lstStyle/>
        <a:p>
          <a:r>
            <a:rPr lang="en-US" b="0" i="0" baseline="0" dirty="0"/>
            <a:t>The Economic and Social Council</a:t>
          </a:r>
          <a:endParaRPr lang="en-US" dirty="0"/>
        </a:p>
      </dgm:t>
    </dgm:pt>
    <dgm:pt modelId="{CFF9F3DC-068F-4156-8164-0305079E40AF}" type="parTrans" cxnId="{3C4B9011-B7AE-4770-B49B-B1AB94F947F0}">
      <dgm:prSet/>
      <dgm:spPr/>
      <dgm:t>
        <a:bodyPr/>
        <a:lstStyle/>
        <a:p>
          <a:endParaRPr lang="en-US"/>
        </a:p>
      </dgm:t>
    </dgm:pt>
    <dgm:pt modelId="{72FF4176-EA4C-4C94-969F-DD361C311C1D}" type="sibTrans" cxnId="{3C4B9011-B7AE-4770-B49B-B1AB94F947F0}">
      <dgm:prSet/>
      <dgm:spPr/>
      <dgm:t>
        <a:bodyPr/>
        <a:lstStyle/>
        <a:p>
          <a:endParaRPr lang="en-US"/>
        </a:p>
      </dgm:t>
    </dgm:pt>
    <dgm:pt modelId="{AF5A379B-4675-4682-9D76-E1A28C3AC026}">
      <dgm:prSet/>
      <dgm:spPr/>
      <dgm:t>
        <a:bodyPr/>
        <a:lstStyle/>
        <a:p>
          <a:r>
            <a:rPr lang="en-US" b="0" i="0" baseline="0" dirty="0"/>
            <a:t>The Trusteeship Council (this Council suspended its operations in 1994)</a:t>
          </a:r>
          <a:endParaRPr lang="en-US" dirty="0"/>
        </a:p>
      </dgm:t>
    </dgm:pt>
    <dgm:pt modelId="{91C396D1-4114-4606-A8E6-88A7D677B59D}" type="parTrans" cxnId="{7A0094D4-B5F0-4240-A868-DF8FF9407428}">
      <dgm:prSet/>
      <dgm:spPr/>
      <dgm:t>
        <a:bodyPr/>
        <a:lstStyle/>
        <a:p>
          <a:endParaRPr lang="en-US"/>
        </a:p>
      </dgm:t>
    </dgm:pt>
    <dgm:pt modelId="{7681A83F-098C-43F5-9B17-BBA64B844150}" type="sibTrans" cxnId="{7A0094D4-B5F0-4240-A868-DF8FF9407428}">
      <dgm:prSet/>
      <dgm:spPr/>
      <dgm:t>
        <a:bodyPr/>
        <a:lstStyle/>
        <a:p>
          <a:endParaRPr lang="en-US"/>
        </a:p>
      </dgm:t>
    </dgm:pt>
    <dgm:pt modelId="{AAEE9950-3D00-44EA-B39B-612FF3781C05}">
      <dgm:prSet/>
      <dgm:spPr/>
      <dgm:t>
        <a:bodyPr/>
        <a:lstStyle/>
        <a:p>
          <a:r>
            <a:rPr lang="en-US" b="0" i="0" baseline="0" dirty="0"/>
            <a:t>The International Court of Justice</a:t>
          </a:r>
          <a:endParaRPr lang="en-US" dirty="0"/>
        </a:p>
      </dgm:t>
    </dgm:pt>
    <dgm:pt modelId="{EE24C00F-B071-489C-A82E-D4F9F929CE2A}" type="parTrans" cxnId="{0F7AE488-0C89-47BB-A523-9CD81557C8CF}">
      <dgm:prSet/>
      <dgm:spPr/>
      <dgm:t>
        <a:bodyPr/>
        <a:lstStyle/>
        <a:p>
          <a:endParaRPr lang="en-US"/>
        </a:p>
      </dgm:t>
    </dgm:pt>
    <dgm:pt modelId="{376277C3-5B04-4EF1-8FA3-57CD8570E131}" type="sibTrans" cxnId="{0F7AE488-0C89-47BB-A523-9CD81557C8CF}">
      <dgm:prSet/>
      <dgm:spPr/>
      <dgm:t>
        <a:bodyPr/>
        <a:lstStyle/>
        <a:p>
          <a:endParaRPr lang="en-US"/>
        </a:p>
      </dgm:t>
    </dgm:pt>
    <dgm:pt modelId="{488490A4-D84A-41DC-ADF6-316E3AF5EECB}">
      <dgm:prSet/>
      <dgm:spPr/>
      <dgm:t>
        <a:bodyPr/>
        <a:lstStyle/>
        <a:p>
          <a:r>
            <a:rPr lang="en-US" b="0" i="0" baseline="0" dirty="0"/>
            <a:t>The Secretariat</a:t>
          </a:r>
          <a:endParaRPr lang="en-US" dirty="0"/>
        </a:p>
      </dgm:t>
    </dgm:pt>
    <dgm:pt modelId="{D81C8637-2220-436C-AA39-5338931A8E66}" type="parTrans" cxnId="{2A809A8F-C719-4476-B050-34F7CECDE5A0}">
      <dgm:prSet/>
      <dgm:spPr/>
      <dgm:t>
        <a:bodyPr/>
        <a:lstStyle/>
        <a:p>
          <a:endParaRPr lang="en-US"/>
        </a:p>
      </dgm:t>
    </dgm:pt>
    <dgm:pt modelId="{A9100084-872E-4EAA-AEFC-4B50843FD975}" type="sibTrans" cxnId="{2A809A8F-C719-4476-B050-34F7CECDE5A0}">
      <dgm:prSet/>
      <dgm:spPr/>
      <dgm:t>
        <a:bodyPr/>
        <a:lstStyle/>
        <a:p>
          <a:endParaRPr lang="en-US"/>
        </a:p>
      </dgm:t>
    </dgm:pt>
    <dgm:pt modelId="{CAA7B825-C55E-4F39-8505-CDAE785AA11D}" type="pres">
      <dgm:prSet presAssocID="{2F8B369F-FAAA-4069-A34F-D28A14401800}" presName="linear" presStyleCnt="0">
        <dgm:presLayoutVars>
          <dgm:animLvl val="lvl"/>
          <dgm:resizeHandles val="exact"/>
        </dgm:presLayoutVars>
      </dgm:prSet>
      <dgm:spPr/>
    </dgm:pt>
    <dgm:pt modelId="{FD26AA95-B11D-4608-AC37-ED44E29F3105}" type="pres">
      <dgm:prSet presAssocID="{1FD20B2A-EBAD-4EF7-B1F7-F4E802C1081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F3390E9-9F83-4101-8111-84BB215DF5E9}" type="pres">
      <dgm:prSet presAssocID="{C13AE735-A926-4AE3-8818-14CE00770A96}" presName="spacer" presStyleCnt="0"/>
      <dgm:spPr/>
    </dgm:pt>
    <dgm:pt modelId="{3689FCCB-5E27-4E9F-92EA-9B1EFD5807A7}" type="pres">
      <dgm:prSet presAssocID="{CC0856A6-D97D-425D-BFB6-8C17BEFF10F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915A1C3-CA1F-49A2-9765-F3A7C067F214}" type="pres">
      <dgm:prSet presAssocID="{B47B1F6C-6F95-47D4-BD24-B226BF823013}" presName="spacer" presStyleCnt="0"/>
      <dgm:spPr/>
    </dgm:pt>
    <dgm:pt modelId="{18465140-C73A-4EB2-9675-CD9D41400A5C}" type="pres">
      <dgm:prSet presAssocID="{756A6EB6-A499-4F4D-8A19-AB959F39F8F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E20EFF9-799F-457A-B89A-AB4A28ED9C55}" type="pres">
      <dgm:prSet presAssocID="{72FF4176-EA4C-4C94-969F-DD361C311C1D}" presName="spacer" presStyleCnt="0"/>
      <dgm:spPr/>
    </dgm:pt>
    <dgm:pt modelId="{FF485502-F358-4BF8-A4D7-E348D65F0959}" type="pres">
      <dgm:prSet presAssocID="{AF5A379B-4675-4682-9D76-E1A28C3AC0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38D7BB7-31F7-46B0-B049-A490FB7D6D66}" type="pres">
      <dgm:prSet presAssocID="{7681A83F-098C-43F5-9B17-BBA64B844150}" presName="spacer" presStyleCnt="0"/>
      <dgm:spPr/>
    </dgm:pt>
    <dgm:pt modelId="{29CC602B-499F-4963-9206-6453F5B6B4AE}" type="pres">
      <dgm:prSet presAssocID="{AAEE9950-3D00-44EA-B39B-612FF3781C0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B15EF61-D5F6-4AB8-B0BF-E103775B12F7}" type="pres">
      <dgm:prSet presAssocID="{376277C3-5B04-4EF1-8FA3-57CD8570E131}" presName="spacer" presStyleCnt="0"/>
      <dgm:spPr/>
    </dgm:pt>
    <dgm:pt modelId="{7284E74C-F5F0-4E9B-833D-CD4819952E62}" type="pres">
      <dgm:prSet presAssocID="{488490A4-D84A-41DC-ADF6-316E3AF5EEC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C4B9011-B7AE-4770-B49B-B1AB94F947F0}" srcId="{2F8B369F-FAAA-4069-A34F-D28A14401800}" destId="{756A6EB6-A499-4F4D-8A19-AB959F39F8F4}" srcOrd="2" destOrd="0" parTransId="{CFF9F3DC-068F-4156-8164-0305079E40AF}" sibTransId="{72FF4176-EA4C-4C94-969F-DD361C311C1D}"/>
    <dgm:cxn modelId="{DA47C716-FC7A-4661-A35D-7062D9BC093A}" type="presOf" srcId="{AF5A379B-4675-4682-9D76-E1A28C3AC026}" destId="{FF485502-F358-4BF8-A4D7-E348D65F0959}" srcOrd="0" destOrd="0" presId="urn:microsoft.com/office/officeart/2005/8/layout/vList2"/>
    <dgm:cxn modelId="{86BB1737-CDF2-4A5F-8E1C-25343CE04EDB}" type="presOf" srcId="{2F8B369F-FAAA-4069-A34F-D28A14401800}" destId="{CAA7B825-C55E-4F39-8505-CDAE785AA11D}" srcOrd="0" destOrd="0" presId="urn:microsoft.com/office/officeart/2005/8/layout/vList2"/>
    <dgm:cxn modelId="{B99A7565-955E-436E-86C5-56519BB97EBB}" type="presOf" srcId="{AAEE9950-3D00-44EA-B39B-612FF3781C05}" destId="{29CC602B-499F-4963-9206-6453F5B6B4AE}" srcOrd="0" destOrd="0" presId="urn:microsoft.com/office/officeart/2005/8/layout/vList2"/>
    <dgm:cxn modelId="{F783F37E-5B69-4014-B905-879F26064A50}" srcId="{2F8B369F-FAAA-4069-A34F-D28A14401800}" destId="{1FD20B2A-EBAD-4EF7-B1F7-F4E802C10818}" srcOrd="0" destOrd="0" parTransId="{1E8A448F-B74E-40C8-933E-3DE74C51C85E}" sibTransId="{C13AE735-A926-4AE3-8818-14CE00770A96}"/>
    <dgm:cxn modelId="{0F7AE488-0C89-47BB-A523-9CD81557C8CF}" srcId="{2F8B369F-FAAA-4069-A34F-D28A14401800}" destId="{AAEE9950-3D00-44EA-B39B-612FF3781C05}" srcOrd="4" destOrd="0" parTransId="{EE24C00F-B071-489C-A82E-D4F9F929CE2A}" sibTransId="{376277C3-5B04-4EF1-8FA3-57CD8570E131}"/>
    <dgm:cxn modelId="{8D96808C-2AF8-43EB-A2F7-8947C32FAB4D}" type="presOf" srcId="{CC0856A6-D97D-425D-BFB6-8C17BEFF10F4}" destId="{3689FCCB-5E27-4E9F-92EA-9B1EFD5807A7}" srcOrd="0" destOrd="0" presId="urn:microsoft.com/office/officeart/2005/8/layout/vList2"/>
    <dgm:cxn modelId="{2A809A8F-C719-4476-B050-34F7CECDE5A0}" srcId="{2F8B369F-FAAA-4069-A34F-D28A14401800}" destId="{488490A4-D84A-41DC-ADF6-316E3AF5EECB}" srcOrd="5" destOrd="0" parTransId="{D81C8637-2220-436C-AA39-5338931A8E66}" sibTransId="{A9100084-872E-4EAA-AEFC-4B50843FD975}"/>
    <dgm:cxn modelId="{A5D09391-EBD3-4DD0-BE35-927EDD2CC97B}" srcId="{2F8B369F-FAAA-4069-A34F-D28A14401800}" destId="{CC0856A6-D97D-425D-BFB6-8C17BEFF10F4}" srcOrd="1" destOrd="0" parTransId="{5B800CED-3990-4F1D-95C5-9B81A59815B8}" sibTransId="{B47B1F6C-6F95-47D4-BD24-B226BF823013}"/>
    <dgm:cxn modelId="{48C9DEBC-EA92-423E-B364-95545C6F3A07}" type="presOf" srcId="{756A6EB6-A499-4F4D-8A19-AB959F39F8F4}" destId="{18465140-C73A-4EB2-9675-CD9D41400A5C}" srcOrd="0" destOrd="0" presId="urn:microsoft.com/office/officeart/2005/8/layout/vList2"/>
    <dgm:cxn modelId="{182B54BF-F063-4AFD-B2A5-786478BCCB55}" type="presOf" srcId="{488490A4-D84A-41DC-ADF6-316E3AF5EECB}" destId="{7284E74C-F5F0-4E9B-833D-CD4819952E62}" srcOrd="0" destOrd="0" presId="urn:microsoft.com/office/officeart/2005/8/layout/vList2"/>
    <dgm:cxn modelId="{7A0094D4-B5F0-4240-A868-DF8FF9407428}" srcId="{2F8B369F-FAAA-4069-A34F-D28A14401800}" destId="{AF5A379B-4675-4682-9D76-E1A28C3AC026}" srcOrd="3" destOrd="0" parTransId="{91C396D1-4114-4606-A8E6-88A7D677B59D}" sibTransId="{7681A83F-098C-43F5-9B17-BBA64B844150}"/>
    <dgm:cxn modelId="{9B89B1D4-409C-4EB1-92E2-324C009608BF}" type="presOf" srcId="{1FD20B2A-EBAD-4EF7-B1F7-F4E802C10818}" destId="{FD26AA95-B11D-4608-AC37-ED44E29F3105}" srcOrd="0" destOrd="0" presId="urn:microsoft.com/office/officeart/2005/8/layout/vList2"/>
    <dgm:cxn modelId="{0E2B64F5-96EF-439F-91B9-8DB1811868C0}" type="presParOf" srcId="{CAA7B825-C55E-4F39-8505-CDAE785AA11D}" destId="{FD26AA95-B11D-4608-AC37-ED44E29F3105}" srcOrd="0" destOrd="0" presId="urn:microsoft.com/office/officeart/2005/8/layout/vList2"/>
    <dgm:cxn modelId="{E5231200-7B79-4C16-B6FC-586800D2491C}" type="presParOf" srcId="{CAA7B825-C55E-4F39-8505-CDAE785AA11D}" destId="{AF3390E9-9F83-4101-8111-84BB215DF5E9}" srcOrd="1" destOrd="0" presId="urn:microsoft.com/office/officeart/2005/8/layout/vList2"/>
    <dgm:cxn modelId="{7C19178C-028B-4E85-B917-F22631C0CA03}" type="presParOf" srcId="{CAA7B825-C55E-4F39-8505-CDAE785AA11D}" destId="{3689FCCB-5E27-4E9F-92EA-9B1EFD5807A7}" srcOrd="2" destOrd="0" presId="urn:microsoft.com/office/officeart/2005/8/layout/vList2"/>
    <dgm:cxn modelId="{14A92625-1A9C-48EA-8337-37B95228A92F}" type="presParOf" srcId="{CAA7B825-C55E-4F39-8505-CDAE785AA11D}" destId="{7915A1C3-CA1F-49A2-9765-F3A7C067F214}" srcOrd="3" destOrd="0" presId="urn:microsoft.com/office/officeart/2005/8/layout/vList2"/>
    <dgm:cxn modelId="{AB9F5B08-8D20-4FBA-B402-56EF0C456D5C}" type="presParOf" srcId="{CAA7B825-C55E-4F39-8505-CDAE785AA11D}" destId="{18465140-C73A-4EB2-9675-CD9D41400A5C}" srcOrd="4" destOrd="0" presId="urn:microsoft.com/office/officeart/2005/8/layout/vList2"/>
    <dgm:cxn modelId="{0222388C-6C89-48B7-994A-1435D442949A}" type="presParOf" srcId="{CAA7B825-C55E-4F39-8505-CDAE785AA11D}" destId="{7E20EFF9-799F-457A-B89A-AB4A28ED9C55}" srcOrd="5" destOrd="0" presId="urn:microsoft.com/office/officeart/2005/8/layout/vList2"/>
    <dgm:cxn modelId="{1E157E38-0CAB-4E2C-BD98-4D44E066F4DC}" type="presParOf" srcId="{CAA7B825-C55E-4F39-8505-CDAE785AA11D}" destId="{FF485502-F358-4BF8-A4D7-E348D65F0959}" srcOrd="6" destOrd="0" presId="urn:microsoft.com/office/officeart/2005/8/layout/vList2"/>
    <dgm:cxn modelId="{A4C5699F-DDB9-49A5-A467-6A016672B8AE}" type="presParOf" srcId="{CAA7B825-C55E-4F39-8505-CDAE785AA11D}" destId="{838D7BB7-31F7-46B0-B049-A490FB7D6D66}" srcOrd="7" destOrd="0" presId="urn:microsoft.com/office/officeart/2005/8/layout/vList2"/>
    <dgm:cxn modelId="{52833F70-F583-4261-A4AB-4ABA4C5043ED}" type="presParOf" srcId="{CAA7B825-C55E-4F39-8505-CDAE785AA11D}" destId="{29CC602B-499F-4963-9206-6453F5B6B4AE}" srcOrd="8" destOrd="0" presId="urn:microsoft.com/office/officeart/2005/8/layout/vList2"/>
    <dgm:cxn modelId="{E283742F-DA99-456B-8875-4B635276E719}" type="presParOf" srcId="{CAA7B825-C55E-4F39-8505-CDAE785AA11D}" destId="{8B15EF61-D5F6-4AB8-B0BF-E103775B12F7}" srcOrd="9" destOrd="0" presId="urn:microsoft.com/office/officeart/2005/8/layout/vList2"/>
    <dgm:cxn modelId="{38F20EE1-6620-4DF9-A93A-1CC1EF2D4C9E}" type="presParOf" srcId="{CAA7B825-C55E-4F39-8505-CDAE785AA11D}" destId="{7284E74C-F5F0-4E9B-833D-CD4819952E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5B7DB9-7A97-435E-814D-8F7629D537F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2D041D-4DED-443A-8650-390375728B0C}">
      <dgm:prSet/>
      <dgm:spPr/>
      <dgm:t>
        <a:bodyPr/>
        <a:lstStyle/>
        <a:p>
          <a:r>
            <a:rPr lang="en-US" dirty="0"/>
            <a:t>FAO                Food and Agriculture Organization</a:t>
          </a:r>
        </a:p>
      </dgm:t>
    </dgm:pt>
    <dgm:pt modelId="{D8FD6338-A5C4-412D-9EC2-85BA33136495}" type="parTrans" cxnId="{5BFF3CD1-F013-4E7D-8B95-E6F32C46A3A4}">
      <dgm:prSet/>
      <dgm:spPr/>
      <dgm:t>
        <a:bodyPr/>
        <a:lstStyle/>
        <a:p>
          <a:endParaRPr lang="en-US"/>
        </a:p>
      </dgm:t>
    </dgm:pt>
    <dgm:pt modelId="{AC87E0EB-CBDF-4F77-AE7F-40DE36043A02}" type="sibTrans" cxnId="{5BFF3CD1-F013-4E7D-8B95-E6F32C46A3A4}">
      <dgm:prSet/>
      <dgm:spPr/>
      <dgm:t>
        <a:bodyPr/>
        <a:lstStyle/>
        <a:p>
          <a:endParaRPr lang="en-US"/>
        </a:p>
      </dgm:t>
    </dgm:pt>
    <dgm:pt modelId="{1CA07204-BEFB-482D-8BEE-F1B8534836DD}">
      <dgm:prSet/>
      <dgm:spPr/>
      <dgm:t>
        <a:bodyPr/>
        <a:lstStyle/>
        <a:p>
          <a:r>
            <a:rPr lang="en-US" dirty="0"/>
            <a:t>AEA                 International Atomic Energy Agency</a:t>
          </a:r>
        </a:p>
      </dgm:t>
    </dgm:pt>
    <dgm:pt modelId="{D89F15D1-15E2-4774-829E-F4516731D792}" type="parTrans" cxnId="{AC454264-97DC-4EA6-AC48-F4EEFA429D06}">
      <dgm:prSet/>
      <dgm:spPr/>
      <dgm:t>
        <a:bodyPr/>
        <a:lstStyle/>
        <a:p>
          <a:endParaRPr lang="en-US"/>
        </a:p>
      </dgm:t>
    </dgm:pt>
    <dgm:pt modelId="{C167D403-455C-4C85-9EF0-7493C2D2AF5B}" type="sibTrans" cxnId="{AC454264-97DC-4EA6-AC48-F4EEFA429D06}">
      <dgm:prSet/>
      <dgm:spPr/>
      <dgm:t>
        <a:bodyPr/>
        <a:lstStyle/>
        <a:p>
          <a:endParaRPr lang="en-US"/>
        </a:p>
      </dgm:t>
    </dgm:pt>
    <dgm:pt modelId="{75754236-84B4-42DA-A6AB-FDB8E0C29566}">
      <dgm:prSet/>
      <dgm:spPr/>
      <dgm:t>
        <a:bodyPr/>
        <a:lstStyle/>
        <a:p>
          <a:r>
            <a:rPr lang="en-US"/>
            <a:t>ICAO               International Civil Aviation Organization</a:t>
          </a:r>
        </a:p>
      </dgm:t>
    </dgm:pt>
    <dgm:pt modelId="{9DF63D0B-0436-4EBF-9276-CD49609B5E44}" type="parTrans" cxnId="{D94D093E-30F3-4007-98FB-0D0A42E1E58B}">
      <dgm:prSet/>
      <dgm:spPr/>
      <dgm:t>
        <a:bodyPr/>
        <a:lstStyle/>
        <a:p>
          <a:endParaRPr lang="en-US"/>
        </a:p>
      </dgm:t>
    </dgm:pt>
    <dgm:pt modelId="{5243685A-E030-4D93-A65D-E8036EF47A19}" type="sibTrans" cxnId="{D94D093E-30F3-4007-98FB-0D0A42E1E58B}">
      <dgm:prSet/>
      <dgm:spPr/>
      <dgm:t>
        <a:bodyPr/>
        <a:lstStyle/>
        <a:p>
          <a:endParaRPr lang="en-US"/>
        </a:p>
      </dgm:t>
    </dgm:pt>
    <dgm:pt modelId="{362EE357-6687-4482-B9B2-56AAD5BB8ACD}">
      <dgm:prSet/>
      <dgm:spPr/>
      <dgm:t>
        <a:bodyPr/>
        <a:lstStyle/>
        <a:p>
          <a:r>
            <a:rPr lang="en-US" dirty="0"/>
            <a:t>IFAD                International Fund for Agricultural Development</a:t>
          </a:r>
        </a:p>
      </dgm:t>
    </dgm:pt>
    <dgm:pt modelId="{584DB962-894D-4409-B6BE-81259BED89DC}" type="parTrans" cxnId="{77AB27C3-2856-43EA-9C7D-803CC9BC5B3C}">
      <dgm:prSet/>
      <dgm:spPr/>
      <dgm:t>
        <a:bodyPr/>
        <a:lstStyle/>
        <a:p>
          <a:endParaRPr lang="en-US"/>
        </a:p>
      </dgm:t>
    </dgm:pt>
    <dgm:pt modelId="{A2495569-AB7A-43E4-AF83-6391B818F079}" type="sibTrans" cxnId="{77AB27C3-2856-43EA-9C7D-803CC9BC5B3C}">
      <dgm:prSet/>
      <dgm:spPr/>
      <dgm:t>
        <a:bodyPr/>
        <a:lstStyle/>
        <a:p>
          <a:endParaRPr lang="en-US"/>
        </a:p>
      </dgm:t>
    </dgm:pt>
    <dgm:pt modelId="{BA65B81F-87FA-458C-8435-801BA0DCD482}">
      <dgm:prSet/>
      <dgm:spPr/>
      <dgm:t>
        <a:bodyPr/>
        <a:lstStyle/>
        <a:p>
          <a:r>
            <a:rPr lang="en-US" dirty="0"/>
            <a:t>ILO                   International </a:t>
          </a:r>
          <a:r>
            <a:rPr lang="en-US" dirty="0" err="1"/>
            <a:t>Labour</a:t>
          </a:r>
          <a:r>
            <a:rPr lang="en-US" dirty="0"/>
            <a:t> Organization</a:t>
          </a:r>
        </a:p>
      </dgm:t>
    </dgm:pt>
    <dgm:pt modelId="{296BC0D3-51B7-4442-A43E-AD9BF5BD053D}" type="parTrans" cxnId="{24379633-5A3D-4BBA-B535-BFDDE9BDB761}">
      <dgm:prSet/>
      <dgm:spPr/>
      <dgm:t>
        <a:bodyPr/>
        <a:lstStyle/>
        <a:p>
          <a:endParaRPr lang="en-US"/>
        </a:p>
      </dgm:t>
    </dgm:pt>
    <dgm:pt modelId="{D9D260FA-C606-45C9-B35F-33E09EF49F9A}" type="sibTrans" cxnId="{24379633-5A3D-4BBA-B535-BFDDE9BDB761}">
      <dgm:prSet/>
      <dgm:spPr/>
      <dgm:t>
        <a:bodyPr/>
        <a:lstStyle/>
        <a:p>
          <a:endParaRPr lang="en-US"/>
        </a:p>
      </dgm:t>
    </dgm:pt>
    <dgm:pt modelId="{EB140F95-E8E4-45BD-86C6-A7E96B8DFC3D}">
      <dgm:prSet/>
      <dgm:spPr/>
      <dgm:t>
        <a:bodyPr/>
        <a:lstStyle/>
        <a:p>
          <a:r>
            <a:rPr lang="en-US" dirty="0"/>
            <a:t>IFAD                 International Fund for Agricultural Development</a:t>
          </a:r>
        </a:p>
      </dgm:t>
    </dgm:pt>
    <dgm:pt modelId="{2DDBAC02-97BB-4ECE-B920-36769A98713B}" type="parTrans" cxnId="{4325AA40-B950-4E7D-993D-50F691964CFA}">
      <dgm:prSet/>
      <dgm:spPr/>
      <dgm:t>
        <a:bodyPr/>
        <a:lstStyle/>
        <a:p>
          <a:endParaRPr lang="en-US"/>
        </a:p>
      </dgm:t>
    </dgm:pt>
    <dgm:pt modelId="{1C9017DD-2B4E-4F06-874B-24198FB1115D}" type="sibTrans" cxnId="{4325AA40-B950-4E7D-993D-50F691964CFA}">
      <dgm:prSet/>
      <dgm:spPr/>
      <dgm:t>
        <a:bodyPr/>
        <a:lstStyle/>
        <a:p>
          <a:endParaRPr lang="en-US"/>
        </a:p>
      </dgm:t>
    </dgm:pt>
    <dgm:pt modelId="{E218529C-8E3C-452E-A1CF-A4F0D816A351}">
      <dgm:prSet/>
      <dgm:spPr/>
      <dgm:t>
        <a:bodyPr/>
        <a:lstStyle/>
        <a:p>
          <a:r>
            <a:rPr lang="en-US"/>
            <a:t>IMO                 International Maritime Organization</a:t>
          </a:r>
        </a:p>
      </dgm:t>
    </dgm:pt>
    <dgm:pt modelId="{5E6116CC-3E2C-498F-9303-B5A158421C96}" type="parTrans" cxnId="{0A8A7568-1694-4130-A3C4-460240108836}">
      <dgm:prSet/>
      <dgm:spPr/>
      <dgm:t>
        <a:bodyPr/>
        <a:lstStyle/>
        <a:p>
          <a:endParaRPr lang="en-US"/>
        </a:p>
      </dgm:t>
    </dgm:pt>
    <dgm:pt modelId="{AE3C9E77-023A-4785-AAD4-FFB1F5F3D6C7}" type="sibTrans" cxnId="{0A8A7568-1694-4130-A3C4-460240108836}">
      <dgm:prSet/>
      <dgm:spPr/>
      <dgm:t>
        <a:bodyPr/>
        <a:lstStyle/>
        <a:p>
          <a:endParaRPr lang="en-US"/>
        </a:p>
      </dgm:t>
    </dgm:pt>
    <dgm:pt modelId="{949769A6-471C-40DE-9E3C-5ADD495C920E}">
      <dgm:prSet/>
      <dgm:spPr/>
      <dgm:t>
        <a:bodyPr/>
        <a:lstStyle/>
        <a:p>
          <a:r>
            <a:rPr lang="en-US" dirty="0"/>
            <a:t>IMF                  International Monetary Fund</a:t>
          </a:r>
        </a:p>
      </dgm:t>
    </dgm:pt>
    <dgm:pt modelId="{03152CE8-36D4-4A7B-ABB4-3245C6DEA223}" type="parTrans" cxnId="{9E545C22-ACF6-43F0-A340-6C7F38804EC1}">
      <dgm:prSet/>
      <dgm:spPr/>
      <dgm:t>
        <a:bodyPr/>
        <a:lstStyle/>
        <a:p>
          <a:endParaRPr lang="en-US"/>
        </a:p>
      </dgm:t>
    </dgm:pt>
    <dgm:pt modelId="{540A331B-E773-45A9-A15E-DB1BD205C714}" type="sibTrans" cxnId="{9E545C22-ACF6-43F0-A340-6C7F38804EC1}">
      <dgm:prSet/>
      <dgm:spPr/>
      <dgm:t>
        <a:bodyPr/>
        <a:lstStyle/>
        <a:p>
          <a:endParaRPr lang="en-US"/>
        </a:p>
      </dgm:t>
    </dgm:pt>
    <dgm:pt modelId="{C2239954-D5AB-4F8A-923D-403930BDA021}">
      <dgm:prSet/>
      <dgm:spPr/>
      <dgm:t>
        <a:bodyPr/>
        <a:lstStyle/>
        <a:p>
          <a:r>
            <a:rPr lang="en-US" dirty="0"/>
            <a:t>ITU                   International Telecommunication Union</a:t>
          </a:r>
        </a:p>
      </dgm:t>
    </dgm:pt>
    <dgm:pt modelId="{4012E090-21C2-4840-983C-5B6AF0D8BA01}" type="parTrans" cxnId="{27922271-4B65-46AC-A843-1646524FF207}">
      <dgm:prSet/>
      <dgm:spPr/>
      <dgm:t>
        <a:bodyPr/>
        <a:lstStyle/>
        <a:p>
          <a:endParaRPr lang="en-US"/>
        </a:p>
      </dgm:t>
    </dgm:pt>
    <dgm:pt modelId="{09493816-FA2E-4A65-9F8C-8D9583331022}" type="sibTrans" cxnId="{27922271-4B65-46AC-A843-1646524FF207}">
      <dgm:prSet/>
      <dgm:spPr/>
      <dgm:t>
        <a:bodyPr/>
        <a:lstStyle/>
        <a:p>
          <a:endParaRPr lang="en-US"/>
        </a:p>
      </dgm:t>
    </dgm:pt>
    <dgm:pt modelId="{8A7302B4-93C6-4065-9E6D-30F57E6AB223}">
      <dgm:prSet/>
      <dgm:spPr/>
      <dgm:t>
        <a:bodyPr/>
        <a:lstStyle/>
        <a:p>
          <a:r>
            <a:rPr lang="en-US" dirty="0"/>
            <a:t>UNESCO          United Nations Educational, Scientific and Cultural Organization</a:t>
          </a:r>
        </a:p>
      </dgm:t>
    </dgm:pt>
    <dgm:pt modelId="{6DD5AE55-F142-4419-869C-A9682E9F3439}" type="parTrans" cxnId="{90E45EFE-99D8-4C67-A02E-7F626206C002}">
      <dgm:prSet/>
      <dgm:spPr/>
      <dgm:t>
        <a:bodyPr/>
        <a:lstStyle/>
        <a:p>
          <a:endParaRPr lang="en-US"/>
        </a:p>
      </dgm:t>
    </dgm:pt>
    <dgm:pt modelId="{72BCDB38-C17F-4B89-9735-0A33EA4356D9}" type="sibTrans" cxnId="{90E45EFE-99D8-4C67-A02E-7F626206C002}">
      <dgm:prSet/>
      <dgm:spPr/>
      <dgm:t>
        <a:bodyPr/>
        <a:lstStyle/>
        <a:p>
          <a:endParaRPr lang="en-US"/>
        </a:p>
      </dgm:t>
    </dgm:pt>
    <dgm:pt modelId="{91D94595-6143-44A1-994B-DB250DEA94A0}">
      <dgm:prSet/>
      <dgm:spPr/>
      <dgm:t>
        <a:bodyPr/>
        <a:lstStyle/>
        <a:p>
          <a:r>
            <a:rPr lang="en-US" dirty="0"/>
            <a:t>UPU                 Universal Postal Union</a:t>
          </a:r>
        </a:p>
      </dgm:t>
    </dgm:pt>
    <dgm:pt modelId="{3FC1F70A-8621-4004-9019-A83B8D1CA21F}" type="parTrans" cxnId="{05C4BF59-6927-424D-A7EC-21117BE8ECE7}">
      <dgm:prSet/>
      <dgm:spPr/>
      <dgm:t>
        <a:bodyPr/>
        <a:lstStyle/>
        <a:p>
          <a:endParaRPr lang="en-US"/>
        </a:p>
      </dgm:t>
    </dgm:pt>
    <dgm:pt modelId="{6BF171F4-3F49-4F74-B0E5-8A691EAB303C}" type="sibTrans" cxnId="{05C4BF59-6927-424D-A7EC-21117BE8ECE7}">
      <dgm:prSet/>
      <dgm:spPr/>
      <dgm:t>
        <a:bodyPr/>
        <a:lstStyle/>
        <a:p>
          <a:endParaRPr lang="en-US"/>
        </a:p>
      </dgm:t>
    </dgm:pt>
    <dgm:pt modelId="{707468BA-7B92-40D1-9A5D-4340B4971F36}">
      <dgm:prSet/>
      <dgm:spPr/>
      <dgm:t>
        <a:bodyPr/>
        <a:lstStyle/>
        <a:p>
          <a:r>
            <a:rPr lang="en-US"/>
            <a:t>WK                  World Bank</a:t>
          </a:r>
        </a:p>
      </dgm:t>
    </dgm:pt>
    <dgm:pt modelId="{02061B42-13F1-4DD2-A249-DDF59E2CA1FC}" type="parTrans" cxnId="{6A4D57EB-EA55-4720-BB5B-C13976969C6E}">
      <dgm:prSet/>
      <dgm:spPr/>
      <dgm:t>
        <a:bodyPr/>
        <a:lstStyle/>
        <a:p>
          <a:endParaRPr lang="en-US"/>
        </a:p>
      </dgm:t>
    </dgm:pt>
    <dgm:pt modelId="{A7842E96-9D1F-4C61-B19D-5FE906010D06}" type="sibTrans" cxnId="{6A4D57EB-EA55-4720-BB5B-C13976969C6E}">
      <dgm:prSet/>
      <dgm:spPr/>
      <dgm:t>
        <a:bodyPr/>
        <a:lstStyle/>
        <a:p>
          <a:endParaRPr lang="en-US"/>
        </a:p>
      </dgm:t>
    </dgm:pt>
    <dgm:pt modelId="{E96DAE66-DC6C-42F7-9494-450373A3AD64}">
      <dgm:prSet/>
      <dgm:spPr/>
      <dgm:t>
        <a:bodyPr/>
        <a:lstStyle/>
        <a:p>
          <a:r>
            <a:rPr lang="en-US"/>
            <a:t>WIPO              World Intellectual Property Organization</a:t>
          </a:r>
        </a:p>
      </dgm:t>
    </dgm:pt>
    <dgm:pt modelId="{B32872EE-6F0B-4A4C-BBC0-B7DBAA4470E3}" type="parTrans" cxnId="{63B9BB28-3A87-487D-8222-FBE87383BCB2}">
      <dgm:prSet/>
      <dgm:spPr/>
      <dgm:t>
        <a:bodyPr/>
        <a:lstStyle/>
        <a:p>
          <a:endParaRPr lang="en-US"/>
        </a:p>
      </dgm:t>
    </dgm:pt>
    <dgm:pt modelId="{F1876F96-D52A-4790-91FD-A510A5814DDC}" type="sibTrans" cxnId="{63B9BB28-3A87-487D-8222-FBE87383BCB2}">
      <dgm:prSet/>
      <dgm:spPr/>
      <dgm:t>
        <a:bodyPr/>
        <a:lstStyle/>
        <a:p>
          <a:endParaRPr lang="en-US"/>
        </a:p>
      </dgm:t>
    </dgm:pt>
    <dgm:pt modelId="{EECF209D-56F6-4679-93C5-B602F4057262}">
      <dgm:prSet/>
      <dgm:spPr/>
      <dgm:t>
        <a:bodyPr/>
        <a:lstStyle/>
        <a:p>
          <a:r>
            <a:rPr lang="en-US"/>
            <a:t>WMO              World Meteorological Organization</a:t>
          </a:r>
        </a:p>
      </dgm:t>
    </dgm:pt>
    <dgm:pt modelId="{E349325E-7280-4087-AAF2-F88AE0502F1A}" type="parTrans" cxnId="{161FE5B5-CE08-44DC-BF74-DDA70880D729}">
      <dgm:prSet/>
      <dgm:spPr/>
      <dgm:t>
        <a:bodyPr/>
        <a:lstStyle/>
        <a:p>
          <a:endParaRPr lang="en-US"/>
        </a:p>
      </dgm:t>
    </dgm:pt>
    <dgm:pt modelId="{58AC9D02-E131-4C4A-ACFF-20DEE893DC9F}" type="sibTrans" cxnId="{161FE5B5-CE08-44DC-BF74-DDA70880D729}">
      <dgm:prSet/>
      <dgm:spPr/>
      <dgm:t>
        <a:bodyPr/>
        <a:lstStyle/>
        <a:p>
          <a:endParaRPr lang="en-US"/>
        </a:p>
      </dgm:t>
    </dgm:pt>
    <dgm:pt modelId="{65B2772A-9E38-4B5B-B1CB-959D966F6FD0}">
      <dgm:prSet/>
      <dgm:spPr/>
      <dgm:t>
        <a:bodyPr/>
        <a:lstStyle/>
        <a:p>
          <a:r>
            <a:rPr lang="en-US" dirty="0"/>
            <a:t>WTO                World Tourism Organization</a:t>
          </a:r>
        </a:p>
      </dgm:t>
    </dgm:pt>
    <dgm:pt modelId="{A35D66C7-25FA-4C1B-B485-059BEC44024B}" type="parTrans" cxnId="{8FA6FBEA-9915-4EC3-A236-EA70312D06FF}">
      <dgm:prSet/>
      <dgm:spPr/>
      <dgm:t>
        <a:bodyPr/>
        <a:lstStyle/>
        <a:p>
          <a:endParaRPr lang="en-US"/>
        </a:p>
      </dgm:t>
    </dgm:pt>
    <dgm:pt modelId="{73EA738D-AB05-42B3-9E0A-DD5EB1B023A3}" type="sibTrans" cxnId="{8FA6FBEA-9915-4EC3-A236-EA70312D06FF}">
      <dgm:prSet/>
      <dgm:spPr/>
      <dgm:t>
        <a:bodyPr/>
        <a:lstStyle/>
        <a:p>
          <a:endParaRPr lang="en-US"/>
        </a:p>
      </dgm:t>
    </dgm:pt>
    <dgm:pt modelId="{19BECDE5-1800-4190-B4FF-9BB261CF874B}">
      <dgm:prSet/>
      <dgm:spPr/>
      <dgm:t>
        <a:bodyPr/>
        <a:lstStyle/>
        <a:p>
          <a:r>
            <a:rPr lang="en-US"/>
            <a:t>UNODC           United Nations Office on Drugs and Crime</a:t>
          </a:r>
        </a:p>
      </dgm:t>
    </dgm:pt>
    <dgm:pt modelId="{31BC6FD8-7529-4105-BF8C-F220D38BEE18}" type="parTrans" cxnId="{5666CD11-02FB-4AF9-B449-031D6075677F}">
      <dgm:prSet/>
      <dgm:spPr/>
      <dgm:t>
        <a:bodyPr/>
        <a:lstStyle/>
        <a:p>
          <a:endParaRPr lang="en-US"/>
        </a:p>
      </dgm:t>
    </dgm:pt>
    <dgm:pt modelId="{DCE658AA-42D1-4FED-BAC2-E97F4AC0143E}" type="sibTrans" cxnId="{5666CD11-02FB-4AF9-B449-031D6075677F}">
      <dgm:prSet/>
      <dgm:spPr/>
      <dgm:t>
        <a:bodyPr/>
        <a:lstStyle/>
        <a:p>
          <a:endParaRPr lang="en-US"/>
        </a:p>
      </dgm:t>
    </dgm:pt>
    <dgm:pt modelId="{26BCC9B3-6566-4019-84F0-CEC569BB02C8}">
      <dgm:prSet/>
      <dgm:spPr/>
      <dgm:t>
        <a:bodyPr/>
        <a:lstStyle/>
        <a:p>
          <a:r>
            <a:rPr lang="en-US"/>
            <a:t>WHO               World Health Organization</a:t>
          </a:r>
        </a:p>
      </dgm:t>
    </dgm:pt>
    <dgm:pt modelId="{5553FA76-F5EA-4291-98F5-3A0232DBC539}" type="parTrans" cxnId="{1C134BEC-D073-4A52-9CC5-CEF75C1B592A}">
      <dgm:prSet/>
      <dgm:spPr/>
      <dgm:t>
        <a:bodyPr/>
        <a:lstStyle/>
        <a:p>
          <a:endParaRPr lang="en-US"/>
        </a:p>
      </dgm:t>
    </dgm:pt>
    <dgm:pt modelId="{87E07C7C-85E1-424C-8B2A-A2D664BC6F11}" type="sibTrans" cxnId="{1C134BEC-D073-4A52-9CC5-CEF75C1B592A}">
      <dgm:prSet/>
      <dgm:spPr/>
      <dgm:t>
        <a:bodyPr/>
        <a:lstStyle/>
        <a:p>
          <a:endParaRPr lang="en-US"/>
        </a:p>
      </dgm:t>
    </dgm:pt>
    <dgm:pt modelId="{38B69EED-DB56-4776-A178-99848BE135B3}" type="pres">
      <dgm:prSet presAssocID="{CB5B7DB9-7A97-435E-814D-8F7629D537F4}" presName="vert0" presStyleCnt="0">
        <dgm:presLayoutVars>
          <dgm:dir/>
          <dgm:animOne val="branch"/>
          <dgm:animLvl val="lvl"/>
        </dgm:presLayoutVars>
      </dgm:prSet>
      <dgm:spPr/>
    </dgm:pt>
    <dgm:pt modelId="{D74AFB98-233D-47DA-A0EB-2EADAF35676D}" type="pres">
      <dgm:prSet presAssocID="{9D2D041D-4DED-443A-8650-390375728B0C}" presName="thickLine" presStyleLbl="alignNode1" presStyleIdx="0" presStyleCnt="17"/>
      <dgm:spPr/>
    </dgm:pt>
    <dgm:pt modelId="{DD508A71-BAFC-4B4F-8D1A-AC873E759C49}" type="pres">
      <dgm:prSet presAssocID="{9D2D041D-4DED-443A-8650-390375728B0C}" presName="horz1" presStyleCnt="0"/>
      <dgm:spPr/>
    </dgm:pt>
    <dgm:pt modelId="{38BEC839-18AF-43D2-A57A-F4431D267AC1}" type="pres">
      <dgm:prSet presAssocID="{9D2D041D-4DED-443A-8650-390375728B0C}" presName="tx1" presStyleLbl="revTx" presStyleIdx="0" presStyleCnt="17"/>
      <dgm:spPr/>
    </dgm:pt>
    <dgm:pt modelId="{A09159C8-FD0B-4CFF-A67A-8D411F3C2670}" type="pres">
      <dgm:prSet presAssocID="{9D2D041D-4DED-443A-8650-390375728B0C}" presName="vert1" presStyleCnt="0"/>
      <dgm:spPr/>
    </dgm:pt>
    <dgm:pt modelId="{9AAB9A99-B952-4A64-9C34-6DC8AA1A16D3}" type="pres">
      <dgm:prSet presAssocID="{1CA07204-BEFB-482D-8BEE-F1B8534836DD}" presName="thickLine" presStyleLbl="alignNode1" presStyleIdx="1" presStyleCnt="17"/>
      <dgm:spPr/>
    </dgm:pt>
    <dgm:pt modelId="{08690DDD-64AC-444A-9C50-BB18FF0CA56C}" type="pres">
      <dgm:prSet presAssocID="{1CA07204-BEFB-482D-8BEE-F1B8534836DD}" presName="horz1" presStyleCnt="0"/>
      <dgm:spPr/>
    </dgm:pt>
    <dgm:pt modelId="{C8088B01-318A-49F9-AB7D-ABF45A8B41F8}" type="pres">
      <dgm:prSet presAssocID="{1CA07204-BEFB-482D-8BEE-F1B8534836DD}" presName="tx1" presStyleLbl="revTx" presStyleIdx="1" presStyleCnt="17"/>
      <dgm:spPr/>
    </dgm:pt>
    <dgm:pt modelId="{18C24D78-E42A-42AB-935D-A9A4F1014BD5}" type="pres">
      <dgm:prSet presAssocID="{1CA07204-BEFB-482D-8BEE-F1B8534836DD}" presName="vert1" presStyleCnt="0"/>
      <dgm:spPr/>
    </dgm:pt>
    <dgm:pt modelId="{7A9934A6-669F-4D97-9FF9-9B0AAD030B25}" type="pres">
      <dgm:prSet presAssocID="{75754236-84B4-42DA-A6AB-FDB8E0C29566}" presName="thickLine" presStyleLbl="alignNode1" presStyleIdx="2" presStyleCnt="17"/>
      <dgm:spPr/>
    </dgm:pt>
    <dgm:pt modelId="{2020254A-1E48-4F4F-B0E1-4D1A72BE6DC3}" type="pres">
      <dgm:prSet presAssocID="{75754236-84B4-42DA-A6AB-FDB8E0C29566}" presName="horz1" presStyleCnt="0"/>
      <dgm:spPr/>
    </dgm:pt>
    <dgm:pt modelId="{C28A2E2D-921C-4F59-AEBF-069BDC2A779B}" type="pres">
      <dgm:prSet presAssocID="{75754236-84B4-42DA-A6AB-FDB8E0C29566}" presName="tx1" presStyleLbl="revTx" presStyleIdx="2" presStyleCnt="17"/>
      <dgm:spPr/>
    </dgm:pt>
    <dgm:pt modelId="{BA09BA08-E3EF-46B7-B0B3-EEF186611146}" type="pres">
      <dgm:prSet presAssocID="{75754236-84B4-42DA-A6AB-FDB8E0C29566}" presName="vert1" presStyleCnt="0"/>
      <dgm:spPr/>
    </dgm:pt>
    <dgm:pt modelId="{68A32F29-B554-4C42-A959-D7AF348FE791}" type="pres">
      <dgm:prSet presAssocID="{362EE357-6687-4482-B9B2-56AAD5BB8ACD}" presName="thickLine" presStyleLbl="alignNode1" presStyleIdx="3" presStyleCnt="17"/>
      <dgm:spPr/>
    </dgm:pt>
    <dgm:pt modelId="{4BCF9777-9C5F-4B21-B73C-59F2EC00CB04}" type="pres">
      <dgm:prSet presAssocID="{362EE357-6687-4482-B9B2-56AAD5BB8ACD}" presName="horz1" presStyleCnt="0"/>
      <dgm:spPr/>
    </dgm:pt>
    <dgm:pt modelId="{383363F2-0572-4B6B-A81C-192CD4A1EE6C}" type="pres">
      <dgm:prSet presAssocID="{362EE357-6687-4482-B9B2-56AAD5BB8ACD}" presName="tx1" presStyleLbl="revTx" presStyleIdx="3" presStyleCnt="17"/>
      <dgm:spPr/>
    </dgm:pt>
    <dgm:pt modelId="{72730CEF-8D1B-4786-9B1A-BD13AA3F9BA0}" type="pres">
      <dgm:prSet presAssocID="{362EE357-6687-4482-B9B2-56AAD5BB8ACD}" presName="vert1" presStyleCnt="0"/>
      <dgm:spPr/>
    </dgm:pt>
    <dgm:pt modelId="{D5FB4E41-8ABB-4B48-A23C-6F0B37B2888E}" type="pres">
      <dgm:prSet presAssocID="{BA65B81F-87FA-458C-8435-801BA0DCD482}" presName="thickLine" presStyleLbl="alignNode1" presStyleIdx="4" presStyleCnt="17"/>
      <dgm:spPr/>
    </dgm:pt>
    <dgm:pt modelId="{79079F2D-FEA8-4526-9AF8-1798ED547AAC}" type="pres">
      <dgm:prSet presAssocID="{BA65B81F-87FA-458C-8435-801BA0DCD482}" presName="horz1" presStyleCnt="0"/>
      <dgm:spPr/>
    </dgm:pt>
    <dgm:pt modelId="{46C87415-FACB-4BAC-A314-3D00F793BD7E}" type="pres">
      <dgm:prSet presAssocID="{BA65B81F-87FA-458C-8435-801BA0DCD482}" presName="tx1" presStyleLbl="revTx" presStyleIdx="4" presStyleCnt="17"/>
      <dgm:spPr/>
    </dgm:pt>
    <dgm:pt modelId="{D4E27A58-F8E8-427D-AF5F-FC8A76D723A7}" type="pres">
      <dgm:prSet presAssocID="{BA65B81F-87FA-458C-8435-801BA0DCD482}" presName="vert1" presStyleCnt="0"/>
      <dgm:spPr/>
    </dgm:pt>
    <dgm:pt modelId="{A9112AC9-6A13-4989-9D29-7C0F4EBE5CCE}" type="pres">
      <dgm:prSet presAssocID="{EB140F95-E8E4-45BD-86C6-A7E96B8DFC3D}" presName="thickLine" presStyleLbl="alignNode1" presStyleIdx="5" presStyleCnt="17"/>
      <dgm:spPr/>
    </dgm:pt>
    <dgm:pt modelId="{478738D5-A111-4EFC-893F-D3314811FC67}" type="pres">
      <dgm:prSet presAssocID="{EB140F95-E8E4-45BD-86C6-A7E96B8DFC3D}" presName="horz1" presStyleCnt="0"/>
      <dgm:spPr/>
    </dgm:pt>
    <dgm:pt modelId="{4ABBA305-E79B-4B6B-B2D8-918C51EDD575}" type="pres">
      <dgm:prSet presAssocID="{EB140F95-E8E4-45BD-86C6-A7E96B8DFC3D}" presName="tx1" presStyleLbl="revTx" presStyleIdx="5" presStyleCnt="17"/>
      <dgm:spPr/>
    </dgm:pt>
    <dgm:pt modelId="{94585156-6C0E-4456-8EEA-4A19B4B007D1}" type="pres">
      <dgm:prSet presAssocID="{EB140F95-E8E4-45BD-86C6-A7E96B8DFC3D}" presName="vert1" presStyleCnt="0"/>
      <dgm:spPr/>
    </dgm:pt>
    <dgm:pt modelId="{0AD617FB-DBF3-4C70-800C-0630096823E5}" type="pres">
      <dgm:prSet presAssocID="{E218529C-8E3C-452E-A1CF-A4F0D816A351}" presName="thickLine" presStyleLbl="alignNode1" presStyleIdx="6" presStyleCnt="17"/>
      <dgm:spPr/>
    </dgm:pt>
    <dgm:pt modelId="{A3215005-1DAD-4E0C-84D0-5B590F972F8A}" type="pres">
      <dgm:prSet presAssocID="{E218529C-8E3C-452E-A1CF-A4F0D816A351}" presName="horz1" presStyleCnt="0"/>
      <dgm:spPr/>
    </dgm:pt>
    <dgm:pt modelId="{3DB95E3F-B77A-4FD5-906E-2C56A8EE5CB7}" type="pres">
      <dgm:prSet presAssocID="{E218529C-8E3C-452E-A1CF-A4F0D816A351}" presName="tx1" presStyleLbl="revTx" presStyleIdx="6" presStyleCnt="17"/>
      <dgm:spPr/>
    </dgm:pt>
    <dgm:pt modelId="{8C345B4E-DDB1-4537-B398-329036A74204}" type="pres">
      <dgm:prSet presAssocID="{E218529C-8E3C-452E-A1CF-A4F0D816A351}" presName="vert1" presStyleCnt="0"/>
      <dgm:spPr/>
    </dgm:pt>
    <dgm:pt modelId="{78FBA9BB-838E-4BBD-9B73-68D5769997A2}" type="pres">
      <dgm:prSet presAssocID="{949769A6-471C-40DE-9E3C-5ADD495C920E}" presName="thickLine" presStyleLbl="alignNode1" presStyleIdx="7" presStyleCnt="17"/>
      <dgm:spPr/>
    </dgm:pt>
    <dgm:pt modelId="{95B1C88D-4F5D-4008-B0EF-6A8EA63FD01F}" type="pres">
      <dgm:prSet presAssocID="{949769A6-471C-40DE-9E3C-5ADD495C920E}" presName="horz1" presStyleCnt="0"/>
      <dgm:spPr/>
    </dgm:pt>
    <dgm:pt modelId="{917832FB-3C72-4FF4-A2A4-E1DC6D18462A}" type="pres">
      <dgm:prSet presAssocID="{949769A6-471C-40DE-9E3C-5ADD495C920E}" presName="tx1" presStyleLbl="revTx" presStyleIdx="7" presStyleCnt="17"/>
      <dgm:spPr/>
    </dgm:pt>
    <dgm:pt modelId="{36E11911-CDA8-4040-BA14-D9F04831B545}" type="pres">
      <dgm:prSet presAssocID="{949769A6-471C-40DE-9E3C-5ADD495C920E}" presName="vert1" presStyleCnt="0"/>
      <dgm:spPr/>
    </dgm:pt>
    <dgm:pt modelId="{309593B6-1226-4CCD-9E0E-24865C43E0AD}" type="pres">
      <dgm:prSet presAssocID="{C2239954-D5AB-4F8A-923D-403930BDA021}" presName="thickLine" presStyleLbl="alignNode1" presStyleIdx="8" presStyleCnt="17"/>
      <dgm:spPr/>
    </dgm:pt>
    <dgm:pt modelId="{01F04D2A-96B2-4C6E-BDAE-E6D7EC3E2CA8}" type="pres">
      <dgm:prSet presAssocID="{C2239954-D5AB-4F8A-923D-403930BDA021}" presName="horz1" presStyleCnt="0"/>
      <dgm:spPr/>
    </dgm:pt>
    <dgm:pt modelId="{09B46948-227B-47CC-A6E1-255666DDB37F}" type="pres">
      <dgm:prSet presAssocID="{C2239954-D5AB-4F8A-923D-403930BDA021}" presName="tx1" presStyleLbl="revTx" presStyleIdx="8" presStyleCnt="17"/>
      <dgm:spPr/>
    </dgm:pt>
    <dgm:pt modelId="{E1EA9ABC-317E-406D-BF04-26F6A1DC2D1B}" type="pres">
      <dgm:prSet presAssocID="{C2239954-D5AB-4F8A-923D-403930BDA021}" presName="vert1" presStyleCnt="0"/>
      <dgm:spPr/>
    </dgm:pt>
    <dgm:pt modelId="{3D6BF22A-0B68-4E41-9C26-4E73FE6BDC87}" type="pres">
      <dgm:prSet presAssocID="{8A7302B4-93C6-4065-9E6D-30F57E6AB223}" presName="thickLine" presStyleLbl="alignNode1" presStyleIdx="9" presStyleCnt="17"/>
      <dgm:spPr/>
    </dgm:pt>
    <dgm:pt modelId="{6E10A593-404F-4078-BE5F-7C88C9BF3849}" type="pres">
      <dgm:prSet presAssocID="{8A7302B4-93C6-4065-9E6D-30F57E6AB223}" presName="horz1" presStyleCnt="0"/>
      <dgm:spPr/>
    </dgm:pt>
    <dgm:pt modelId="{2A5D5AF5-4583-4FBC-91FA-45D3F0B23B2C}" type="pres">
      <dgm:prSet presAssocID="{8A7302B4-93C6-4065-9E6D-30F57E6AB223}" presName="tx1" presStyleLbl="revTx" presStyleIdx="9" presStyleCnt="17"/>
      <dgm:spPr/>
    </dgm:pt>
    <dgm:pt modelId="{A5714A7A-2E89-451F-B6C8-8058E3C70B1E}" type="pres">
      <dgm:prSet presAssocID="{8A7302B4-93C6-4065-9E6D-30F57E6AB223}" presName="vert1" presStyleCnt="0"/>
      <dgm:spPr/>
    </dgm:pt>
    <dgm:pt modelId="{DADE9E9A-934D-41CC-B369-2069CF2CAEEB}" type="pres">
      <dgm:prSet presAssocID="{91D94595-6143-44A1-994B-DB250DEA94A0}" presName="thickLine" presStyleLbl="alignNode1" presStyleIdx="10" presStyleCnt="17"/>
      <dgm:spPr/>
    </dgm:pt>
    <dgm:pt modelId="{D1C0BB74-8E2E-4559-A769-6EE1A8AE3192}" type="pres">
      <dgm:prSet presAssocID="{91D94595-6143-44A1-994B-DB250DEA94A0}" presName="horz1" presStyleCnt="0"/>
      <dgm:spPr/>
    </dgm:pt>
    <dgm:pt modelId="{EE2A6C76-38A3-478C-B9A5-AFB16B99B001}" type="pres">
      <dgm:prSet presAssocID="{91D94595-6143-44A1-994B-DB250DEA94A0}" presName="tx1" presStyleLbl="revTx" presStyleIdx="10" presStyleCnt="17"/>
      <dgm:spPr/>
    </dgm:pt>
    <dgm:pt modelId="{36E879BF-4B9C-4E83-9EA3-4EED66B50D1C}" type="pres">
      <dgm:prSet presAssocID="{91D94595-6143-44A1-994B-DB250DEA94A0}" presName="vert1" presStyleCnt="0"/>
      <dgm:spPr/>
    </dgm:pt>
    <dgm:pt modelId="{19987774-65E2-4895-A5D7-526DBB702634}" type="pres">
      <dgm:prSet presAssocID="{707468BA-7B92-40D1-9A5D-4340B4971F36}" presName="thickLine" presStyleLbl="alignNode1" presStyleIdx="11" presStyleCnt="17"/>
      <dgm:spPr/>
    </dgm:pt>
    <dgm:pt modelId="{493B5550-BA57-4643-9730-BB507DECF6B7}" type="pres">
      <dgm:prSet presAssocID="{707468BA-7B92-40D1-9A5D-4340B4971F36}" presName="horz1" presStyleCnt="0"/>
      <dgm:spPr/>
    </dgm:pt>
    <dgm:pt modelId="{452916DE-8EA3-4B72-B08B-E30FE357C0E8}" type="pres">
      <dgm:prSet presAssocID="{707468BA-7B92-40D1-9A5D-4340B4971F36}" presName="tx1" presStyleLbl="revTx" presStyleIdx="11" presStyleCnt="17"/>
      <dgm:spPr/>
    </dgm:pt>
    <dgm:pt modelId="{D152338D-F38E-4F22-8545-A9D86080D15E}" type="pres">
      <dgm:prSet presAssocID="{707468BA-7B92-40D1-9A5D-4340B4971F36}" presName="vert1" presStyleCnt="0"/>
      <dgm:spPr/>
    </dgm:pt>
    <dgm:pt modelId="{878FEDB7-2FF9-4F53-A8CC-DCD62119FA72}" type="pres">
      <dgm:prSet presAssocID="{E96DAE66-DC6C-42F7-9494-450373A3AD64}" presName="thickLine" presStyleLbl="alignNode1" presStyleIdx="12" presStyleCnt="17"/>
      <dgm:spPr/>
    </dgm:pt>
    <dgm:pt modelId="{4E6CDDB8-2028-497B-88D1-A491D841C2FF}" type="pres">
      <dgm:prSet presAssocID="{E96DAE66-DC6C-42F7-9494-450373A3AD64}" presName="horz1" presStyleCnt="0"/>
      <dgm:spPr/>
    </dgm:pt>
    <dgm:pt modelId="{F78C6D5F-CC35-4284-BCEB-3FC51B5EA0CB}" type="pres">
      <dgm:prSet presAssocID="{E96DAE66-DC6C-42F7-9494-450373A3AD64}" presName="tx1" presStyleLbl="revTx" presStyleIdx="12" presStyleCnt="17"/>
      <dgm:spPr/>
    </dgm:pt>
    <dgm:pt modelId="{0772053C-88D3-41A4-822A-058E31C85AC7}" type="pres">
      <dgm:prSet presAssocID="{E96DAE66-DC6C-42F7-9494-450373A3AD64}" presName="vert1" presStyleCnt="0"/>
      <dgm:spPr/>
    </dgm:pt>
    <dgm:pt modelId="{6C4CFC2C-7638-4C79-BF02-3C06C0CFA70B}" type="pres">
      <dgm:prSet presAssocID="{EECF209D-56F6-4679-93C5-B602F4057262}" presName="thickLine" presStyleLbl="alignNode1" presStyleIdx="13" presStyleCnt="17"/>
      <dgm:spPr/>
    </dgm:pt>
    <dgm:pt modelId="{136D0668-248F-4F66-ACEE-6A0228DFF584}" type="pres">
      <dgm:prSet presAssocID="{EECF209D-56F6-4679-93C5-B602F4057262}" presName="horz1" presStyleCnt="0"/>
      <dgm:spPr/>
    </dgm:pt>
    <dgm:pt modelId="{4E0CB247-2131-489E-8F25-959F9D7E0254}" type="pres">
      <dgm:prSet presAssocID="{EECF209D-56F6-4679-93C5-B602F4057262}" presName="tx1" presStyleLbl="revTx" presStyleIdx="13" presStyleCnt="17"/>
      <dgm:spPr/>
    </dgm:pt>
    <dgm:pt modelId="{544781FA-004C-4A33-BDF8-565C90144F01}" type="pres">
      <dgm:prSet presAssocID="{EECF209D-56F6-4679-93C5-B602F4057262}" presName="vert1" presStyleCnt="0"/>
      <dgm:spPr/>
    </dgm:pt>
    <dgm:pt modelId="{5831D838-D8B5-4F02-8FB8-E6B6CF57BF9A}" type="pres">
      <dgm:prSet presAssocID="{65B2772A-9E38-4B5B-B1CB-959D966F6FD0}" presName="thickLine" presStyleLbl="alignNode1" presStyleIdx="14" presStyleCnt="17"/>
      <dgm:spPr/>
    </dgm:pt>
    <dgm:pt modelId="{764CC32D-D700-47C3-B66F-2E698DE0DC78}" type="pres">
      <dgm:prSet presAssocID="{65B2772A-9E38-4B5B-B1CB-959D966F6FD0}" presName="horz1" presStyleCnt="0"/>
      <dgm:spPr/>
    </dgm:pt>
    <dgm:pt modelId="{2CE1B824-D880-47AE-98DB-5FED923A007A}" type="pres">
      <dgm:prSet presAssocID="{65B2772A-9E38-4B5B-B1CB-959D966F6FD0}" presName="tx1" presStyleLbl="revTx" presStyleIdx="14" presStyleCnt="17"/>
      <dgm:spPr/>
    </dgm:pt>
    <dgm:pt modelId="{20DD2025-3E03-474C-9770-6285A3C6F2E1}" type="pres">
      <dgm:prSet presAssocID="{65B2772A-9E38-4B5B-B1CB-959D966F6FD0}" presName="vert1" presStyleCnt="0"/>
      <dgm:spPr/>
    </dgm:pt>
    <dgm:pt modelId="{794BD39D-29C1-4EB8-95A3-98B4E86B85FE}" type="pres">
      <dgm:prSet presAssocID="{19BECDE5-1800-4190-B4FF-9BB261CF874B}" presName="thickLine" presStyleLbl="alignNode1" presStyleIdx="15" presStyleCnt="17"/>
      <dgm:spPr/>
    </dgm:pt>
    <dgm:pt modelId="{F842BB1A-DF5F-414A-A278-35898C8CF4E2}" type="pres">
      <dgm:prSet presAssocID="{19BECDE5-1800-4190-B4FF-9BB261CF874B}" presName="horz1" presStyleCnt="0"/>
      <dgm:spPr/>
    </dgm:pt>
    <dgm:pt modelId="{AD855A70-306C-4CF1-8978-4DF5FA4B9FBA}" type="pres">
      <dgm:prSet presAssocID="{19BECDE5-1800-4190-B4FF-9BB261CF874B}" presName="tx1" presStyleLbl="revTx" presStyleIdx="15" presStyleCnt="17"/>
      <dgm:spPr/>
    </dgm:pt>
    <dgm:pt modelId="{2FEEE808-443D-4C3A-9700-676C1BD37948}" type="pres">
      <dgm:prSet presAssocID="{19BECDE5-1800-4190-B4FF-9BB261CF874B}" presName="vert1" presStyleCnt="0"/>
      <dgm:spPr/>
    </dgm:pt>
    <dgm:pt modelId="{8D3B485F-A59B-4BE2-B157-18762B4B10BE}" type="pres">
      <dgm:prSet presAssocID="{26BCC9B3-6566-4019-84F0-CEC569BB02C8}" presName="thickLine" presStyleLbl="alignNode1" presStyleIdx="16" presStyleCnt="17"/>
      <dgm:spPr/>
    </dgm:pt>
    <dgm:pt modelId="{31AD8639-706D-4646-B8B1-EDEA002B3A59}" type="pres">
      <dgm:prSet presAssocID="{26BCC9B3-6566-4019-84F0-CEC569BB02C8}" presName="horz1" presStyleCnt="0"/>
      <dgm:spPr/>
    </dgm:pt>
    <dgm:pt modelId="{11834D6B-BE3E-4547-B2F7-F6C1CA914010}" type="pres">
      <dgm:prSet presAssocID="{26BCC9B3-6566-4019-84F0-CEC569BB02C8}" presName="tx1" presStyleLbl="revTx" presStyleIdx="16" presStyleCnt="17"/>
      <dgm:spPr/>
    </dgm:pt>
    <dgm:pt modelId="{7C23A3DC-C293-4FEE-86DB-A1B4B14DE345}" type="pres">
      <dgm:prSet presAssocID="{26BCC9B3-6566-4019-84F0-CEC569BB02C8}" presName="vert1" presStyleCnt="0"/>
      <dgm:spPr/>
    </dgm:pt>
  </dgm:ptLst>
  <dgm:cxnLst>
    <dgm:cxn modelId="{1E7FFD0A-9346-46D6-ACA3-AB4213D67DE7}" type="presOf" srcId="{949769A6-471C-40DE-9E3C-5ADD495C920E}" destId="{917832FB-3C72-4FF4-A2A4-E1DC6D18462A}" srcOrd="0" destOrd="0" presId="urn:microsoft.com/office/officeart/2008/layout/LinedList"/>
    <dgm:cxn modelId="{5B29F00D-20FB-4869-9F13-4F8D8C3911E4}" type="presOf" srcId="{BA65B81F-87FA-458C-8435-801BA0DCD482}" destId="{46C87415-FACB-4BAC-A314-3D00F793BD7E}" srcOrd="0" destOrd="0" presId="urn:microsoft.com/office/officeart/2008/layout/LinedList"/>
    <dgm:cxn modelId="{5666CD11-02FB-4AF9-B449-031D6075677F}" srcId="{CB5B7DB9-7A97-435E-814D-8F7629D537F4}" destId="{19BECDE5-1800-4190-B4FF-9BB261CF874B}" srcOrd="15" destOrd="0" parTransId="{31BC6FD8-7529-4105-BF8C-F220D38BEE18}" sibTransId="{DCE658AA-42D1-4FED-BAC2-E97F4AC0143E}"/>
    <dgm:cxn modelId="{79C8F715-52F8-4EB0-828A-37EBDE8C495C}" type="presOf" srcId="{E218529C-8E3C-452E-A1CF-A4F0D816A351}" destId="{3DB95E3F-B77A-4FD5-906E-2C56A8EE5CB7}" srcOrd="0" destOrd="0" presId="urn:microsoft.com/office/officeart/2008/layout/LinedList"/>
    <dgm:cxn modelId="{9E545C22-ACF6-43F0-A340-6C7F38804EC1}" srcId="{CB5B7DB9-7A97-435E-814D-8F7629D537F4}" destId="{949769A6-471C-40DE-9E3C-5ADD495C920E}" srcOrd="7" destOrd="0" parTransId="{03152CE8-36D4-4A7B-ABB4-3245C6DEA223}" sibTransId="{540A331B-E773-45A9-A15E-DB1BD205C714}"/>
    <dgm:cxn modelId="{63B9BB28-3A87-487D-8222-FBE87383BCB2}" srcId="{CB5B7DB9-7A97-435E-814D-8F7629D537F4}" destId="{E96DAE66-DC6C-42F7-9494-450373A3AD64}" srcOrd="12" destOrd="0" parTransId="{B32872EE-6F0B-4A4C-BBC0-B7DBAA4470E3}" sibTransId="{F1876F96-D52A-4790-91FD-A510A5814DDC}"/>
    <dgm:cxn modelId="{62CCE729-0095-4D1A-ACD4-3DF932D337CF}" type="presOf" srcId="{707468BA-7B92-40D1-9A5D-4340B4971F36}" destId="{452916DE-8EA3-4B72-B08B-E30FE357C0E8}" srcOrd="0" destOrd="0" presId="urn:microsoft.com/office/officeart/2008/layout/LinedList"/>
    <dgm:cxn modelId="{24379633-5A3D-4BBA-B535-BFDDE9BDB761}" srcId="{CB5B7DB9-7A97-435E-814D-8F7629D537F4}" destId="{BA65B81F-87FA-458C-8435-801BA0DCD482}" srcOrd="4" destOrd="0" parTransId="{296BC0D3-51B7-4442-A43E-AD9BF5BD053D}" sibTransId="{D9D260FA-C606-45C9-B35F-33E09EF49F9A}"/>
    <dgm:cxn modelId="{8945F438-CE9C-4A0B-BB1D-91FD0E8FA2DD}" type="presOf" srcId="{91D94595-6143-44A1-994B-DB250DEA94A0}" destId="{EE2A6C76-38A3-478C-B9A5-AFB16B99B001}" srcOrd="0" destOrd="0" presId="urn:microsoft.com/office/officeart/2008/layout/LinedList"/>
    <dgm:cxn modelId="{D94D093E-30F3-4007-98FB-0D0A42E1E58B}" srcId="{CB5B7DB9-7A97-435E-814D-8F7629D537F4}" destId="{75754236-84B4-42DA-A6AB-FDB8E0C29566}" srcOrd="2" destOrd="0" parTransId="{9DF63D0B-0436-4EBF-9276-CD49609B5E44}" sibTransId="{5243685A-E030-4D93-A65D-E8036EF47A19}"/>
    <dgm:cxn modelId="{4325AA40-B950-4E7D-993D-50F691964CFA}" srcId="{CB5B7DB9-7A97-435E-814D-8F7629D537F4}" destId="{EB140F95-E8E4-45BD-86C6-A7E96B8DFC3D}" srcOrd="5" destOrd="0" parTransId="{2DDBAC02-97BB-4ECE-B920-36769A98713B}" sibTransId="{1C9017DD-2B4E-4F06-874B-24198FB1115D}"/>
    <dgm:cxn modelId="{AC454264-97DC-4EA6-AC48-F4EEFA429D06}" srcId="{CB5B7DB9-7A97-435E-814D-8F7629D537F4}" destId="{1CA07204-BEFB-482D-8BEE-F1B8534836DD}" srcOrd="1" destOrd="0" parTransId="{D89F15D1-15E2-4774-829E-F4516731D792}" sibTransId="{C167D403-455C-4C85-9EF0-7493C2D2AF5B}"/>
    <dgm:cxn modelId="{A79DCB64-CA35-4F6F-89AD-D282F4E0ED5A}" type="presOf" srcId="{E96DAE66-DC6C-42F7-9494-450373A3AD64}" destId="{F78C6D5F-CC35-4284-BCEB-3FC51B5EA0CB}" srcOrd="0" destOrd="0" presId="urn:microsoft.com/office/officeart/2008/layout/LinedList"/>
    <dgm:cxn modelId="{0A8A7568-1694-4130-A3C4-460240108836}" srcId="{CB5B7DB9-7A97-435E-814D-8F7629D537F4}" destId="{E218529C-8E3C-452E-A1CF-A4F0D816A351}" srcOrd="6" destOrd="0" parTransId="{5E6116CC-3E2C-498F-9303-B5A158421C96}" sibTransId="{AE3C9E77-023A-4785-AAD4-FFB1F5F3D6C7}"/>
    <dgm:cxn modelId="{6E3CA06B-2BB5-46C6-902B-C05DA2061F85}" type="presOf" srcId="{362EE357-6687-4482-B9B2-56AAD5BB8ACD}" destId="{383363F2-0572-4B6B-A81C-192CD4A1EE6C}" srcOrd="0" destOrd="0" presId="urn:microsoft.com/office/officeart/2008/layout/LinedList"/>
    <dgm:cxn modelId="{0097884C-7CB4-42CF-96A0-0256E0D75A55}" type="presOf" srcId="{8A7302B4-93C6-4065-9E6D-30F57E6AB223}" destId="{2A5D5AF5-4583-4FBC-91FA-45D3F0B23B2C}" srcOrd="0" destOrd="0" presId="urn:microsoft.com/office/officeart/2008/layout/LinedList"/>
    <dgm:cxn modelId="{0E66714E-1715-4DF5-8D3D-CBA42F50B266}" type="presOf" srcId="{EECF209D-56F6-4679-93C5-B602F4057262}" destId="{4E0CB247-2131-489E-8F25-959F9D7E0254}" srcOrd="0" destOrd="0" presId="urn:microsoft.com/office/officeart/2008/layout/LinedList"/>
    <dgm:cxn modelId="{27922271-4B65-46AC-A843-1646524FF207}" srcId="{CB5B7DB9-7A97-435E-814D-8F7629D537F4}" destId="{C2239954-D5AB-4F8A-923D-403930BDA021}" srcOrd="8" destOrd="0" parTransId="{4012E090-21C2-4840-983C-5B6AF0D8BA01}" sibTransId="{09493816-FA2E-4A65-9F8C-8D9583331022}"/>
    <dgm:cxn modelId="{852F7279-A8D4-4C68-A871-DEB934C5D362}" type="presOf" srcId="{75754236-84B4-42DA-A6AB-FDB8E0C29566}" destId="{C28A2E2D-921C-4F59-AEBF-069BDC2A779B}" srcOrd="0" destOrd="0" presId="urn:microsoft.com/office/officeart/2008/layout/LinedList"/>
    <dgm:cxn modelId="{05C4BF59-6927-424D-A7EC-21117BE8ECE7}" srcId="{CB5B7DB9-7A97-435E-814D-8F7629D537F4}" destId="{91D94595-6143-44A1-994B-DB250DEA94A0}" srcOrd="10" destOrd="0" parTransId="{3FC1F70A-8621-4004-9019-A83B8D1CA21F}" sibTransId="{6BF171F4-3F49-4F74-B0E5-8A691EAB303C}"/>
    <dgm:cxn modelId="{D449A193-00F6-4019-B95C-BA301FFBF676}" type="presOf" srcId="{C2239954-D5AB-4F8A-923D-403930BDA021}" destId="{09B46948-227B-47CC-A6E1-255666DDB37F}" srcOrd="0" destOrd="0" presId="urn:microsoft.com/office/officeart/2008/layout/LinedList"/>
    <dgm:cxn modelId="{FFE395AD-D2E6-4120-BDC4-16F32CDE8E75}" type="presOf" srcId="{26BCC9B3-6566-4019-84F0-CEC569BB02C8}" destId="{11834D6B-BE3E-4547-B2F7-F6C1CA914010}" srcOrd="0" destOrd="0" presId="urn:microsoft.com/office/officeart/2008/layout/LinedList"/>
    <dgm:cxn modelId="{6D954BB2-3331-4572-9C87-F7E5B2B0FD1C}" type="presOf" srcId="{65B2772A-9E38-4B5B-B1CB-959D966F6FD0}" destId="{2CE1B824-D880-47AE-98DB-5FED923A007A}" srcOrd="0" destOrd="0" presId="urn:microsoft.com/office/officeart/2008/layout/LinedList"/>
    <dgm:cxn modelId="{A17618B5-863C-4239-84B7-1E4FE932FCBA}" type="presOf" srcId="{9D2D041D-4DED-443A-8650-390375728B0C}" destId="{38BEC839-18AF-43D2-A57A-F4431D267AC1}" srcOrd="0" destOrd="0" presId="urn:microsoft.com/office/officeart/2008/layout/LinedList"/>
    <dgm:cxn modelId="{161FE5B5-CE08-44DC-BF74-DDA70880D729}" srcId="{CB5B7DB9-7A97-435E-814D-8F7629D537F4}" destId="{EECF209D-56F6-4679-93C5-B602F4057262}" srcOrd="13" destOrd="0" parTransId="{E349325E-7280-4087-AAF2-F88AE0502F1A}" sibTransId="{58AC9D02-E131-4C4A-ACFF-20DEE893DC9F}"/>
    <dgm:cxn modelId="{4EC1A2BB-C58F-4045-9546-19CCD5DB6822}" type="presOf" srcId="{CB5B7DB9-7A97-435E-814D-8F7629D537F4}" destId="{38B69EED-DB56-4776-A178-99848BE135B3}" srcOrd="0" destOrd="0" presId="urn:microsoft.com/office/officeart/2008/layout/LinedList"/>
    <dgm:cxn modelId="{77AB27C3-2856-43EA-9C7D-803CC9BC5B3C}" srcId="{CB5B7DB9-7A97-435E-814D-8F7629D537F4}" destId="{362EE357-6687-4482-B9B2-56AAD5BB8ACD}" srcOrd="3" destOrd="0" parTransId="{584DB962-894D-4409-B6BE-81259BED89DC}" sibTransId="{A2495569-AB7A-43E4-AF83-6391B818F079}"/>
    <dgm:cxn modelId="{C87981CC-49E4-4565-A2ED-A23531CD0147}" type="presOf" srcId="{19BECDE5-1800-4190-B4FF-9BB261CF874B}" destId="{AD855A70-306C-4CF1-8978-4DF5FA4B9FBA}" srcOrd="0" destOrd="0" presId="urn:microsoft.com/office/officeart/2008/layout/LinedList"/>
    <dgm:cxn modelId="{5BFF3CD1-F013-4E7D-8B95-E6F32C46A3A4}" srcId="{CB5B7DB9-7A97-435E-814D-8F7629D537F4}" destId="{9D2D041D-4DED-443A-8650-390375728B0C}" srcOrd="0" destOrd="0" parTransId="{D8FD6338-A5C4-412D-9EC2-85BA33136495}" sibTransId="{AC87E0EB-CBDF-4F77-AE7F-40DE36043A02}"/>
    <dgm:cxn modelId="{C3EF4DE3-501F-402F-9628-E3F2FF2772C3}" type="presOf" srcId="{1CA07204-BEFB-482D-8BEE-F1B8534836DD}" destId="{C8088B01-318A-49F9-AB7D-ABF45A8B41F8}" srcOrd="0" destOrd="0" presId="urn:microsoft.com/office/officeart/2008/layout/LinedList"/>
    <dgm:cxn modelId="{8FA6FBEA-9915-4EC3-A236-EA70312D06FF}" srcId="{CB5B7DB9-7A97-435E-814D-8F7629D537F4}" destId="{65B2772A-9E38-4B5B-B1CB-959D966F6FD0}" srcOrd="14" destOrd="0" parTransId="{A35D66C7-25FA-4C1B-B485-059BEC44024B}" sibTransId="{73EA738D-AB05-42B3-9E0A-DD5EB1B023A3}"/>
    <dgm:cxn modelId="{6A4D57EB-EA55-4720-BB5B-C13976969C6E}" srcId="{CB5B7DB9-7A97-435E-814D-8F7629D537F4}" destId="{707468BA-7B92-40D1-9A5D-4340B4971F36}" srcOrd="11" destOrd="0" parTransId="{02061B42-13F1-4DD2-A249-DDF59E2CA1FC}" sibTransId="{A7842E96-9D1F-4C61-B19D-5FE906010D06}"/>
    <dgm:cxn modelId="{1C134BEC-D073-4A52-9CC5-CEF75C1B592A}" srcId="{CB5B7DB9-7A97-435E-814D-8F7629D537F4}" destId="{26BCC9B3-6566-4019-84F0-CEC569BB02C8}" srcOrd="16" destOrd="0" parTransId="{5553FA76-F5EA-4291-98F5-3A0232DBC539}" sibTransId="{87E07C7C-85E1-424C-8B2A-A2D664BC6F11}"/>
    <dgm:cxn modelId="{2E7CA9EE-6737-4B0F-B81F-592E6FEE5541}" type="presOf" srcId="{EB140F95-E8E4-45BD-86C6-A7E96B8DFC3D}" destId="{4ABBA305-E79B-4B6B-B2D8-918C51EDD575}" srcOrd="0" destOrd="0" presId="urn:microsoft.com/office/officeart/2008/layout/LinedList"/>
    <dgm:cxn modelId="{90E45EFE-99D8-4C67-A02E-7F626206C002}" srcId="{CB5B7DB9-7A97-435E-814D-8F7629D537F4}" destId="{8A7302B4-93C6-4065-9E6D-30F57E6AB223}" srcOrd="9" destOrd="0" parTransId="{6DD5AE55-F142-4419-869C-A9682E9F3439}" sibTransId="{72BCDB38-C17F-4B89-9735-0A33EA4356D9}"/>
    <dgm:cxn modelId="{DAFC6E2E-DF37-4BDD-9756-10BB5B4428CE}" type="presParOf" srcId="{38B69EED-DB56-4776-A178-99848BE135B3}" destId="{D74AFB98-233D-47DA-A0EB-2EADAF35676D}" srcOrd="0" destOrd="0" presId="urn:microsoft.com/office/officeart/2008/layout/LinedList"/>
    <dgm:cxn modelId="{C5B18194-5968-4497-ADAB-51C89C1AE63E}" type="presParOf" srcId="{38B69EED-DB56-4776-A178-99848BE135B3}" destId="{DD508A71-BAFC-4B4F-8D1A-AC873E759C49}" srcOrd="1" destOrd="0" presId="urn:microsoft.com/office/officeart/2008/layout/LinedList"/>
    <dgm:cxn modelId="{12097F3A-6B7D-4170-8317-5422498716AA}" type="presParOf" srcId="{DD508A71-BAFC-4B4F-8D1A-AC873E759C49}" destId="{38BEC839-18AF-43D2-A57A-F4431D267AC1}" srcOrd="0" destOrd="0" presId="urn:microsoft.com/office/officeart/2008/layout/LinedList"/>
    <dgm:cxn modelId="{A68AC144-3745-49E8-9C77-A3103B929389}" type="presParOf" srcId="{DD508A71-BAFC-4B4F-8D1A-AC873E759C49}" destId="{A09159C8-FD0B-4CFF-A67A-8D411F3C2670}" srcOrd="1" destOrd="0" presId="urn:microsoft.com/office/officeart/2008/layout/LinedList"/>
    <dgm:cxn modelId="{562FC72D-2737-40F2-9335-EC84E2A12BA9}" type="presParOf" srcId="{38B69EED-DB56-4776-A178-99848BE135B3}" destId="{9AAB9A99-B952-4A64-9C34-6DC8AA1A16D3}" srcOrd="2" destOrd="0" presId="urn:microsoft.com/office/officeart/2008/layout/LinedList"/>
    <dgm:cxn modelId="{052439D7-ADDB-4DE9-BA63-71737B23FFA0}" type="presParOf" srcId="{38B69EED-DB56-4776-A178-99848BE135B3}" destId="{08690DDD-64AC-444A-9C50-BB18FF0CA56C}" srcOrd="3" destOrd="0" presId="urn:microsoft.com/office/officeart/2008/layout/LinedList"/>
    <dgm:cxn modelId="{AE6D8B74-1E96-4038-B1EE-1849BBF57D01}" type="presParOf" srcId="{08690DDD-64AC-444A-9C50-BB18FF0CA56C}" destId="{C8088B01-318A-49F9-AB7D-ABF45A8B41F8}" srcOrd="0" destOrd="0" presId="urn:microsoft.com/office/officeart/2008/layout/LinedList"/>
    <dgm:cxn modelId="{3E5CD2AB-47EC-4785-8BF3-E415FC856378}" type="presParOf" srcId="{08690DDD-64AC-444A-9C50-BB18FF0CA56C}" destId="{18C24D78-E42A-42AB-935D-A9A4F1014BD5}" srcOrd="1" destOrd="0" presId="urn:microsoft.com/office/officeart/2008/layout/LinedList"/>
    <dgm:cxn modelId="{9BDB6347-C95E-4FEE-854B-CD02B6699E13}" type="presParOf" srcId="{38B69EED-DB56-4776-A178-99848BE135B3}" destId="{7A9934A6-669F-4D97-9FF9-9B0AAD030B25}" srcOrd="4" destOrd="0" presId="urn:microsoft.com/office/officeart/2008/layout/LinedList"/>
    <dgm:cxn modelId="{5B399D2E-6DD5-4163-B7B9-BAF7D696E8ED}" type="presParOf" srcId="{38B69EED-DB56-4776-A178-99848BE135B3}" destId="{2020254A-1E48-4F4F-B0E1-4D1A72BE6DC3}" srcOrd="5" destOrd="0" presId="urn:microsoft.com/office/officeart/2008/layout/LinedList"/>
    <dgm:cxn modelId="{FA4DD640-6C27-4ACC-80E3-22EB8201D0CB}" type="presParOf" srcId="{2020254A-1E48-4F4F-B0E1-4D1A72BE6DC3}" destId="{C28A2E2D-921C-4F59-AEBF-069BDC2A779B}" srcOrd="0" destOrd="0" presId="urn:microsoft.com/office/officeart/2008/layout/LinedList"/>
    <dgm:cxn modelId="{FDE54BBF-61E1-4FEE-8FD6-BA413A55851E}" type="presParOf" srcId="{2020254A-1E48-4F4F-B0E1-4D1A72BE6DC3}" destId="{BA09BA08-E3EF-46B7-B0B3-EEF186611146}" srcOrd="1" destOrd="0" presId="urn:microsoft.com/office/officeart/2008/layout/LinedList"/>
    <dgm:cxn modelId="{8F26762F-305C-4847-A8B9-F42E8CB53531}" type="presParOf" srcId="{38B69EED-DB56-4776-A178-99848BE135B3}" destId="{68A32F29-B554-4C42-A959-D7AF348FE791}" srcOrd="6" destOrd="0" presId="urn:microsoft.com/office/officeart/2008/layout/LinedList"/>
    <dgm:cxn modelId="{55F8B286-F188-40DA-95BC-3EA4862841C9}" type="presParOf" srcId="{38B69EED-DB56-4776-A178-99848BE135B3}" destId="{4BCF9777-9C5F-4B21-B73C-59F2EC00CB04}" srcOrd="7" destOrd="0" presId="urn:microsoft.com/office/officeart/2008/layout/LinedList"/>
    <dgm:cxn modelId="{AAB7E2C4-1CC9-4DB6-AFFC-74F91C5845CE}" type="presParOf" srcId="{4BCF9777-9C5F-4B21-B73C-59F2EC00CB04}" destId="{383363F2-0572-4B6B-A81C-192CD4A1EE6C}" srcOrd="0" destOrd="0" presId="urn:microsoft.com/office/officeart/2008/layout/LinedList"/>
    <dgm:cxn modelId="{CF7163EA-1C8B-4780-A293-5277B10F06A7}" type="presParOf" srcId="{4BCF9777-9C5F-4B21-B73C-59F2EC00CB04}" destId="{72730CEF-8D1B-4786-9B1A-BD13AA3F9BA0}" srcOrd="1" destOrd="0" presId="urn:microsoft.com/office/officeart/2008/layout/LinedList"/>
    <dgm:cxn modelId="{3CC49BE6-8FAD-4EF9-9F19-8D08C5077D35}" type="presParOf" srcId="{38B69EED-DB56-4776-A178-99848BE135B3}" destId="{D5FB4E41-8ABB-4B48-A23C-6F0B37B2888E}" srcOrd="8" destOrd="0" presId="urn:microsoft.com/office/officeart/2008/layout/LinedList"/>
    <dgm:cxn modelId="{2F67FA66-85CF-4DB3-849A-C6B97424D186}" type="presParOf" srcId="{38B69EED-DB56-4776-A178-99848BE135B3}" destId="{79079F2D-FEA8-4526-9AF8-1798ED547AAC}" srcOrd="9" destOrd="0" presId="urn:microsoft.com/office/officeart/2008/layout/LinedList"/>
    <dgm:cxn modelId="{14903F22-9BB5-49D7-9A5C-B21B932CBBA2}" type="presParOf" srcId="{79079F2D-FEA8-4526-9AF8-1798ED547AAC}" destId="{46C87415-FACB-4BAC-A314-3D00F793BD7E}" srcOrd="0" destOrd="0" presId="urn:microsoft.com/office/officeart/2008/layout/LinedList"/>
    <dgm:cxn modelId="{741FB1F3-1933-4196-BFFC-47DB9AA6C8B7}" type="presParOf" srcId="{79079F2D-FEA8-4526-9AF8-1798ED547AAC}" destId="{D4E27A58-F8E8-427D-AF5F-FC8A76D723A7}" srcOrd="1" destOrd="0" presId="urn:microsoft.com/office/officeart/2008/layout/LinedList"/>
    <dgm:cxn modelId="{5B774E52-23CE-4A78-ACD3-74FFBE6F6E28}" type="presParOf" srcId="{38B69EED-DB56-4776-A178-99848BE135B3}" destId="{A9112AC9-6A13-4989-9D29-7C0F4EBE5CCE}" srcOrd="10" destOrd="0" presId="urn:microsoft.com/office/officeart/2008/layout/LinedList"/>
    <dgm:cxn modelId="{7E73AB91-B86F-40BB-B24C-F5DDFC555654}" type="presParOf" srcId="{38B69EED-DB56-4776-A178-99848BE135B3}" destId="{478738D5-A111-4EFC-893F-D3314811FC67}" srcOrd="11" destOrd="0" presId="urn:microsoft.com/office/officeart/2008/layout/LinedList"/>
    <dgm:cxn modelId="{26617C9D-7925-4791-B686-20CE4B016AA7}" type="presParOf" srcId="{478738D5-A111-4EFC-893F-D3314811FC67}" destId="{4ABBA305-E79B-4B6B-B2D8-918C51EDD575}" srcOrd="0" destOrd="0" presId="urn:microsoft.com/office/officeart/2008/layout/LinedList"/>
    <dgm:cxn modelId="{F7E25692-103D-4E7B-9AA2-3F97ED0B01EF}" type="presParOf" srcId="{478738D5-A111-4EFC-893F-D3314811FC67}" destId="{94585156-6C0E-4456-8EEA-4A19B4B007D1}" srcOrd="1" destOrd="0" presId="urn:microsoft.com/office/officeart/2008/layout/LinedList"/>
    <dgm:cxn modelId="{C83B8BD7-A88F-4893-8AE7-0E9FBF355C0A}" type="presParOf" srcId="{38B69EED-DB56-4776-A178-99848BE135B3}" destId="{0AD617FB-DBF3-4C70-800C-0630096823E5}" srcOrd="12" destOrd="0" presId="urn:microsoft.com/office/officeart/2008/layout/LinedList"/>
    <dgm:cxn modelId="{7B933A72-780C-4550-A843-B96C784774D9}" type="presParOf" srcId="{38B69EED-DB56-4776-A178-99848BE135B3}" destId="{A3215005-1DAD-4E0C-84D0-5B590F972F8A}" srcOrd="13" destOrd="0" presId="urn:microsoft.com/office/officeart/2008/layout/LinedList"/>
    <dgm:cxn modelId="{431B94BB-9DD0-480F-8206-EC0AE7022AF0}" type="presParOf" srcId="{A3215005-1DAD-4E0C-84D0-5B590F972F8A}" destId="{3DB95E3F-B77A-4FD5-906E-2C56A8EE5CB7}" srcOrd="0" destOrd="0" presId="urn:microsoft.com/office/officeart/2008/layout/LinedList"/>
    <dgm:cxn modelId="{561D6050-8AFD-45AC-9D6A-F7F4C2539651}" type="presParOf" srcId="{A3215005-1DAD-4E0C-84D0-5B590F972F8A}" destId="{8C345B4E-DDB1-4537-B398-329036A74204}" srcOrd="1" destOrd="0" presId="urn:microsoft.com/office/officeart/2008/layout/LinedList"/>
    <dgm:cxn modelId="{75118E5D-F5DC-4A7C-B2C4-322EA6B3F114}" type="presParOf" srcId="{38B69EED-DB56-4776-A178-99848BE135B3}" destId="{78FBA9BB-838E-4BBD-9B73-68D5769997A2}" srcOrd="14" destOrd="0" presId="urn:microsoft.com/office/officeart/2008/layout/LinedList"/>
    <dgm:cxn modelId="{3A18C4D8-FE01-4C0D-93DC-F4EBABFA8340}" type="presParOf" srcId="{38B69EED-DB56-4776-A178-99848BE135B3}" destId="{95B1C88D-4F5D-4008-B0EF-6A8EA63FD01F}" srcOrd="15" destOrd="0" presId="urn:microsoft.com/office/officeart/2008/layout/LinedList"/>
    <dgm:cxn modelId="{3722B1A4-A4E6-49E4-A672-53B937AA960B}" type="presParOf" srcId="{95B1C88D-4F5D-4008-B0EF-6A8EA63FD01F}" destId="{917832FB-3C72-4FF4-A2A4-E1DC6D18462A}" srcOrd="0" destOrd="0" presId="urn:microsoft.com/office/officeart/2008/layout/LinedList"/>
    <dgm:cxn modelId="{D7469DFB-C605-4AF5-B394-133420936A45}" type="presParOf" srcId="{95B1C88D-4F5D-4008-B0EF-6A8EA63FD01F}" destId="{36E11911-CDA8-4040-BA14-D9F04831B545}" srcOrd="1" destOrd="0" presId="urn:microsoft.com/office/officeart/2008/layout/LinedList"/>
    <dgm:cxn modelId="{10D73136-0069-41C2-9958-77459FFD2A56}" type="presParOf" srcId="{38B69EED-DB56-4776-A178-99848BE135B3}" destId="{309593B6-1226-4CCD-9E0E-24865C43E0AD}" srcOrd="16" destOrd="0" presId="urn:microsoft.com/office/officeart/2008/layout/LinedList"/>
    <dgm:cxn modelId="{F8A58400-3E40-4235-AF7B-D3506D02D4CB}" type="presParOf" srcId="{38B69EED-DB56-4776-A178-99848BE135B3}" destId="{01F04D2A-96B2-4C6E-BDAE-E6D7EC3E2CA8}" srcOrd="17" destOrd="0" presId="urn:microsoft.com/office/officeart/2008/layout/LinedList"/>
    <dgm:cxn modelId="{F77D0AB1-5843-487D-9791-C877457A012F}" type="presParOf" srcId="{01F04D2A-96B2-4C6E-BDAE-E6D7EC3E2CA8}" destId="{09B46948-227B-47CC-A6E1-255666DDB37F}" srcOrd="0" destOrd="0" presId="urn:microsoft.com/office/officeart/2008/layout/LinedList"/>
    <dgm:cxn modelId="{2657C4A3-048E-493E-A139-1AF844AA3DCB}" type="presParOf" srcId="{01F04D2A-96B2-4C6E-BDAE-E6D7EC3E2CA8}" destId="{E1EA9ABC-317E-406D-BF04-26F6A1DC2D1B}" srcOrd="1" destOrd="0" presId="urn:microsoft.com/office/officeart/2008/layout/LinedList"/>
    <dgm:cxn modelId="{67EFC296-956D-4AE5-BC48-A1203C194F8C}" type="presParOf" srcId="{38B69EED-DB56-4776-A178-99848BE135B3}" destId="{3D6BF22A-0B68-4E41-9C26-4E73FE6BDC87}" srcOrd="18" destOrd="0" presId="urn:microsoft.com/office/officeart/2008/layout/LinedList"/>
    <dgm:cxn modelId="{FEC2F29D-FEE4-4033-9189-B5F6CCFD94F9}" type="presParOf" srcId="{38B69EED-DB56-4776-A178-99848BE135B3}" destId="{6E10A593-404F-4078-BE5F-7C88C9BF3849}" srcOrd="19" destOrd="0" presId="urn:microsoft.com/office/officeart/2008/layout/LinedList"/>
    <dgm:cxn modelId="{FB35A50C-5952-4542-B82A-394A07D7FAE7}" type="presParOf" srcId="{6E10A593-404F-4078-BE5F-7C88C9BF3849}" destId="{2A5D5AF5-4583-4FBC-91FA-45D3F0B23B2C}" srcOrd="0" destOrd="0" presId="urn:microsoft.com/office/officeart/2008/layout/LinedList"/>
    <dgm:cxn modelId="{A441BF03-7B19-4E5E-9224-C7544E2FDF27}" type="presParOf" srcId="{6E10A593-404F-4078-BE5F-7C88C9BF3849}" destId="{A5714A7A-2E89-451F-B6C8-8058E3C70B1E}" srcOrd="1" destOrd="0" presId="urn:microsoft.com/office/officeart/2008/layout/LinedList"/>
    <dgm:cxn modelId="{0F2C30D0-EE54-4B63-BCBB-8F6D3EFBF1BF}" type="presParOf" srcId="{38B69EED-DB56-4776-A178-99848BE135B3}" destId="{DADE9E9A-934D-41CC-B369-2069CF2CAEEB}" srcOrd="20" destOrd="0" presId="urn:microsoft.com/office/officeart/2008/layout/LinedList"/>
    <dgm:cxn modelId="{7B0C8191-60E8-4BC5-9BF1-2F701B90F79A}" type="presParOf" srcId="{38B69EED-DB56-4776-A178-99848BE135B3}" destId="{D1C0BB74-8E2E-4559-A769-6EE1A8AE3192}" srcOrd="21" destOrd="0" presId="urn:microsoft.com/office/officeart/2008/layout/LinedList"/>
    <dgm:cxn modelId="{6325CDED-F652-41A8-82D7-F9CA005B719B}" type="presParOf" srcId="{D1C0BB74-8E2E-4559-A769-6EE1A8AE3192}" destId="{EE2A6C76-38A3-478C-B9A5-AFB16B99B001}" srcOrd="0" destOrd="0" presId="urn:microsoft.com/office/officeart/2008/layout/LinedList"/>
    <dgm:cxn modelId="{65ECBE69-6C91-4B9B-B38D-B9C1B5AEBF20}" type="presParOf" srcId="{D1C0BB74-8E2E-4559-A769-6EE1A8AE3192}" destId="{36E879BF-4B9C-4E83-9EA3-4EED66B50D1C}" srcOrd="1" destOrd="0" presId="urn:microsoft.com/office/officeart/2008/layout/LinedList"/>
    <dgm:cxn modelId="{C42E1A22-1448-4856-9936-2A9F282357CA}" type="presParOf" srcId="{38B69EED-DB56-4776-A178-99848BE135B3}" destId="{19987774-65E2-4895-A5D7-526DBB702634}" srcOrd="22" destOrd="0" presId="urn:microsoft.com/office/officeart/2008/layout/LinedList"/>
    <dgm:cxn modelId="{F9F38ED3-8676-4F98-814A-DB836C5E097B}" type="presParOf" srcId="{38B69EED-DB56-4776-A178-99848BE135B3}" destId="{493B5550-BA57-4643-9730-BB507DECF6B7}" srcOrd="23" destOrd="0" presId="urn:microsoft.com/office/officeart/2008/layout/LinedList"/>
    <dgm:cxn modelId="{F9B5DA68-25B4-4E09-BB19-84EFCE081368}" type="presParOf" srcId="{493B5550-BA57-4643-9730-BB507DECF6B7}" destId="{452916DE-8EA3-4B72-B08B-E30FE357C0E8}" srcOrd="0" destOrd="0" presId="urn:microsoft.com/office/officeart/2008/layout/LinedList"/>
    <dgm:cxn modelId="{96AFC54E-1BC8-4D2E-AF08-7F77A6815133}" type="presParOf" srcId="{493B5550-BA57-4643-9730-BB507DECF6B7}" destId="{D152338D-F38E-4F22-8545-A9D86080D15E}" srcOrd="1" destOrd="0" presId="urn:microsoft.com/office/officeart/2008/layout/LinedList"/>
    <dgm:cxn modelId="{4AFF8271-FE9F-474C-95F4-FD5B8A05F4D1}" type="presParOf" srcId="{38B69EED-DB56-4776-A178-99848BE135B3}" destId="{878FEDB7-2FF9-4F53-A8CC-DCD62119FA72}" srcOrd="24" destOrd="0" presId="urn:microsoft.com/office/officeart/2008/layout/LinedList"/>
    <dgm:cxn modelId="{1CFED1F7-C5D9-4DE3-BFF9-E664BF18E142}" type="presParOf" srcId="{38B69EED-DB56-4776-A178-99848BE135B3}" destId="{4E6CDDB8-2028-497B-88D1-A491D841C2FF}" srcOrd="25" destOrd="0" presId="urn:microsoft.com/office/officeart/2008/layout/LinedList"/>
    <dgm:cxn modelId="{2036BAA4-03CE-4D30-9D48-536228C4BC9B}" type="presParOf" srcId="{4E6CDDB8-2028-497B-88D1-A491D841C2FF}" destId="{F78C6D5F-CC35-4284-BCEB-3FC51B5EA0CB}" srcOrd="0" destOrd="0" presId="urn:microsoft.com/office/officeart/2008/layout/LinedList"/>
    <dgm:cxn modelId="{CDC62C51-D8A1-426A-B2BD-35C921B48085}" type="presParOf" srcId="{4E6CDDB8-2028-497B-88D1-A491D841C2FF}" destId="{0772053C-88D3-41A4-822A-058E31C85AC7}" srcOrd="1" destOrd="0" presId="urn:microsoft.com/office/officeart/2008/layout/LinedList"/>
    <dgm:cxn modelId="{F55D7B56-4A80-4480-B3F3-006D1225DEEC}" type="presParOf" srcId="{38B69EED-DB56-4776-A178-99848BE135B3}" destId="{6C4CFC2C-7638-4C79-BF02-3C06C0CFA70B}" srcOrd="26" destOrd="0" presId="urn:microsoft.com/office/officeart/2008/layout/LinedList"/>
    <dgm:cxn modelId="{5F8ABFE9-6AB0-4EFC-95F2-DAD9C922382F}" type="presParOf" srcId="{38B69EED-DB56-4776-A178-99848BE135B3}" destId="{136D0668-248F-4F66-ACEE-6A0228DFF584}" srcOrd="27" destOrd="0" presId="urn:microsoft.com/office/officeart/2008/layout/LinedList"/>
    <dgm:cxn modelId="{7ACB16EF-753E-4B39-B1C6-D6BB97ABE479}" type="presParOf" srcId="{136D0668-248F-4F66-ACEE-6A0228DFF584}" destId="{4E0CB247-2131-489E-8F25-959F9D7E0254}" srcOrd="0" destOrd="0" presId="urn:microsoft.com/office/officeart/2008/layout/LinedList"/>
    <dgm:cxn modelId="{A7FAEAAC-B060-45AD-B02C-4ADE1447B812}" type="presParOf" srcId="{136D0668-248F-4F66-ACEE-6A0228DFF584}" destId="{544781FA-004C-4A33-BDF8-565C90144F01}" srcOrd="1" destOrd="0" presId="urn:microsoft.com/office/officeart/2008/layout/LinedList"/>
    <dgm:cxn modelId="{51E9C88E-A4B7-4607-838B-44D35B063418}" type="presParOf" srcId="{38B69EED-DB56-4776-A178-99848BE135B3}" destId="{5831D838-D8B5-4F02-8FB8-E6B6CF57BF9A}" srcOrd="28" destOrd="0" presId="urn:microsoft.com/office/officeart/2008/layout/LinedList"/>
    <dgm:cxn modelId="{0C98AA9C-777F-4463-B0A3-69A9C8CD8C00}" type="presParOf" srcId="{38B69EED-DB56-4776-A178-99848BE135B3}" destId="{764CC32D-D700-47C3-B66F-2E698DE0DC78}" srcOrd="29" destOrd="0" presId="urn:microsoft.com/office/officeart/2008/layout/LinedList"/>
    <dgm:cxn modelId="{B6A8F0F7-3EE8-4F19-934D-0CC9398CFDB4}" type="presParOf" srcId="{764CC32D-D700-47C3-B66F-2E698DE0DC78}" destId="{2CE1B824-D880-47AE-98DB-5FED923A007A}" srcOrd="0" destOrd="0" presId="urn:microsoft.com/office/officeart/2008/layout/LinedList"/>
    <dgm:cxn modelId="{008BD59A-CBF6-46E2-B826-35EF28CAC53F}" type="presParOf" srcId="{764CC32D-D700-47C3-B66F-2E698DE0DC78}" destId="{20DD2025-3E03-474C-9770-6285A3C6F2E1}" srcOrd="1" destOrd="0" presId="urn:microsoft.com/office/officeart/2008/layout/LinedList"/>
    <dgm:cxn modelId="{86E0B341-67F5-4292-9679-42343D369F1F}" type="presParOf" srcId="{38B69EED-DB56-4776-A178-99848BE135B3}" destId="{794BD39D-29C1-4EB8-95A3-98B4E86B85FE}" srcOrd="30" destOrd="0" presId="urn:microsoft.com/office/officeart/2008/layout/LinedList"/>
    <dgm:cxn modelId="{C31621AD-CE28-46C1-8A62-665ED267DF56}" type="presParOf" srcId="{38B69EED-DB56-4776-A178-99848BE135B3}" destId="{F842BB1A-DF5F-414A-A278-35898C8CF4E2}" srcOrd="31" destOrd="0" presId="urn:microsoft.com/office/officeart/2008/layout/LinedList"/>
    <dgm:cxn modelId="{859F490E-17B5-460F-AFB6-3477320EDED8}" type="presParOf" srcId="{F842BB1A-DF5F-414A-A278-35898C8CF4E2}" destId="{AD855A70-306C-4CF1-8978-4DF5FA4B9FBA}" srcOrd="0" destOrd="0" presId="urn:microsoft.com/office/officeart/2008/layout/LinedList"/>
    <dgm:cxn modelId="{7EBEC0B3-9B67-4773-B44E-A88357C42DA3}" type="presParOf" srcId="{F842BB1A-DF5F-414A-A278-35898C8CF4E2}" destId="{2FEEE808-443D-4C3A-9700-676C1BD37948}" srcOrd="1" destOrd="0" presId="urn:microsoft.com/office/officeart/2008/layout/LinedList"/>
    <dgm:cxn modelId="{961D32B8-D684-453A-97CC-684C8D69958E}" type="presParOf" srcId="{38B69EED-DB56-4776-A178-99848BE135B3}" destId="{8D3B485F-A59B-4BE2-B157-18762B4B10BE}" srcOrd="32" destOrd="0" presId="urn:microsoft.com/office/officeart/2008/layout/LinedList"/>
    <dgm:cxn modelId="{3207DF39-D9F4-43C2-8916-C7EE70AD291D}" type="presParOf" srcId="{38B69EED-DB56-4776-A178-99848BE135B3}" destId="{31AD8639-706D-4646-B8B1-EDEA002B3A59}" srcOrd="33" destOrd="0" presId="urn:microsoft.com/office/officeart/2008/layout/LinedList"/>
    <dgm:cxn modelId="{0A1F7E17-5657-4DB6-A43D-D6964D7CCFA4}" type="presParOf" srcId="{31AD8639-706D-4646-B8B1-EDEA002B3A59}" destId="{11834D6B-BE3E-4547-B2F7-F6C1CA914010}" srcOrd="0" destOrd="0" presId="urn:microsoft.com/office/officeart/2008/layout/LinedList"/>
    <dgm:cxn modelId="{2C86FC64-6CE4-43DA-B867-4D6AA84433AC}" type="presParOf" srcId="{31AD8639-706D-4646-B8B1-EDEA002B3A59}" destId="{7C23A3DC-C293-4FEE-86DB-A1B4B14DE3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69CD1-CA52-4341-90F4-F71762A7A144}">
      <dsp:nvSpPr>
        <dsp:cNvPr id="0" name=""/>
        <dsp:cNvSpPr/>
      </dsp:nvSpPr>
      <dsp:spPr>
        <a:xfrm>
          <a:off x="0" y="63883"/>
          <a:ext cx="6002110" cy="36012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Contribute largely nations of the world through:</a:t>
          </a:r>
        </a:p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	political, 	economic &amp; 	social development</a:t>
          </a:r>
        </a:p>
      </dsp:txBody>
      <dsp:txXfrm>
        <a:off x="105477" y="169360"/>
        <a:ext cx="5791156" cy="3390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F353E-A358-439B-ADC4-B1D7D12D275C}">
      <dsp:nvSpPr>
        <dsp:cNvPr id="0" name=""/>
        <dsp:cNvSpPr/>
      </dsp:nvSpPr>
      <dsp:spPr>
        <a:xfrm>
          <a:off x="0" y="107169"/>
          <a:ext cx="6489149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The World Trade Organization (Multilateral Institution)</a:t>
          </a:r>
          <a:endParaRPr lang="en-US" sz="2400" kern="1200" dirty="0"/>
        </a:p>
      </dsp:txBody>
      <dsp:txXfrm>
        <a:off x="46606" y="153775"/>
        <a:ext cx="6395937" cy="861507"/>
      </dsp:txXfrm>
    </dsp:sp>
    <dsp:sp modelId="{30CB327F-3BB7-4C39-BDD4-4FA0200EF279}">
      <dsp:nvSpPr>
        <dsp:cNvPr id="0" name=""/>
        <dsp:cNvSpPr/>
      </dsp:nvSpPr>
      <dsp:spPr>
        <a:xfrm>
          <a:off x="0" y="1131009"/>
          <a:ext cx="6489149" cy="954719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International Monetary Fund </a:t>
          </a:r>
          <a:endParaRPr lang="en-US" sz="2400" kern="1200" dirty="0"/>
        </a:p>
      </dsp:txBody>
      <dsp:txXfrm>
        <a:off x="46606" y="1177615"/>
        <a:ext cx="6395937" cy="861507"/>
      </dsp:txXfrm>
    </dsp:sp>
    <dsp:sp modelId="{9BB6CEF6-4E20-4028-9C57-D8B21E6A4619}">
      <dsp:nvSpPr>
        <dsp:cNvPr id="0" name=""/>
        <dsp:cNvSpPr/>
      </dsp:nvSpPr>
      <dsp:spPr>
        <a:xfrm>
          <a:off x="0" y="2154849"/>
          <a:ext cx="6489149" cy="954719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World Bank</a:t>
          </a:r>
          <a:endParaRPr lang="en-US" sz="2400" kern="1200" dirty="0"/>
        </a:p>
      </dsp:txBody>
      <dsp:txXfrm>
        <a:off x="46606" y="2201455"/>
        <a:ext cx="6395937" cy="861507"/>
      </dsp:txXfrm>
    </dsp:sp>
    <dsp:sp modelId="{1D606EB2-008F-4C20-B6F4-0D9ABDF085C9}">
      <dsp:nvSpPr>
        <dsp:cNvPr id="0" name=""/>
        <dsp:cNvSpPr/>
      </dsp:nvSpPr>
      <dsp:spPr>
        <a:xfrm>
          <a:off x="0" y="3178689"/>
          <a:ext cx="6489149" cy="954719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International Court</a:t>
          </a:r>
          <a:endParaRPr lang="en-US" sz="2400" kern="1200" dirty="0"/>
        </a:p>
      </dsp:txBody>
      <dsp:txXfrm>
        <a:off x="46606" y="3225295"/>
        <a:ext cx="6395937" cy="861507"/>
      </dsp:txXfrm>
    </dsp:sp>
    <dsp:sp modelId="{901D0142-B7CE-4348-8012-7E1B464B0491}">
      <dsp:nvSpPr>
        <dsp:cNvPr id="0" name=""/>
        <dsp:cNvSpPr/>
      </dsp:nvSpPr>
      <dsp:spPr>
        <a:xfrm>
          <a:off x="0" y="4202529"/>
          <a:ext cx="6489149" cy="954719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Caribbean Court of Justice </a:t>
          </a:r>
        </a:p>
      </dsp:txBody>
      <dsp:txXfrm>
        <a:off x="46606" y="4249135"/>
        <a:ext cx="6395937" cy="861507"/>
      </dsp:txXfrm>
    </dsp:sp>
    <dsp:sp modelId="{2EAC940F-608E-4A67-809F-270295A1ADD8}">
      <dsp:nvSpPr>
        <dsp:cNvPr id="0" name=""/>
        <dsp:cNvSpPr/>
      </dsp:nvSpPr>
      <dsp:spPr>
        <a:xfrm>
          <a:off x="0" y="5226368"/>
          <a:ext cx="6489149" cy="95471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The United Nations (UN)</a:t>
          </a:r>
          <a:endParaRPr lang="en-US" sz="2400" kern="1200" dirty="0"/>
        </a:p>
      </dsp:txBody>
      <dsp:txXfrm>
        <a:off x="46606" y="5272974"/>
        <a:ext cx="6395937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C396B-FF2D-4058-8808-856CDC04F173}">
      <dsp:nvSpPr>
        <dsp:cNvPr id="0" name=""/>
        <dsp:cNvSpPr/>
      </dsp:nvSpPr>
      <dsp:spPr>
        <a:xfrm>
          <a:off x="0" y="0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</a:t>
          </a:r>
          <a:r>
            <a:rPr lang="en-US" sz="1900" b="0" i="0" kern="1200" baseline="0" dirty="0"/>
            <a:t>dministering rules for trade among member countries</a:t>
          </a:r>
          <a:endParaRPr lang="en-US" sz="1900" kern="1200" dirty="0"/>
        </a:p>
      </dsp:txBody>
      <dsp:txXfrm>
        <a:off x="22105" y="22105"/>
        <a:ext cx="7511741" cy="710494"/>
      </dsp:txXfrm>
    </dsp:sp>
    <dsp:sp modelId="{59146A9F-FF19-4C9B-AE47-FE99C57B3877}">
      <dsp:nvSpPr>
        <dsp:cNvPr id="0" name=""/>
        <dsp:cNvSpPr/>
      </dsp:nvSpPr>
      <dsp:spPr>
        <a:xfrm>
          <a:off x="628350" y="859525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Principal international body for multilateral negotiations on the reduction of trade barriers and measures distorting competition</a:t>
          </a:r>
          <a:endParaRPr lang="en-US" sz="1900" kern="1200"/>
        </a:p>
      </dsp:txBody>
      <dsp:txXfrm>
        <a:off x="650455" y="881630"/>
        <a:ext cx="7251309" cy="710494"/>
      </dsp:txXfrm>
    </dsp:sp>
    <dsp:sp modelId="{FA656D6D-0056-4AA9-A6F7-F3C6C64B929F}">
      <dsp:nvSpPr>
        <dsp:cNvPr id="0" name=""/>
        <dsp:cNvSpPr/>
      </dsp:nvSpPr>
      <dsp:spPr>
        <a:xfrm>
          <a:off x="1256700" y="1719050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Platform for countries to raise their concerns regarding trade policies of their trading partners</a:t>
          </a:r>
          <a:endParaRPr lang="en-US" sz="1900" kern="1200"/>
        </a:p>
      </dsp:txBody>
      <dsp:txXfrm>
        <a:off x="1278805" y="1741155"/>
        <a:ext cx="7251309" cy="710494"/>
      </dsp:txXfrm>
    </dsp:sp>
    <dsp:sp modelId="{506D58DF-F975-4CA6-806F-861D3F846E0F}">
      <dsp:nvSpPr>
        <dsp:cNvPr id="0" name=""/>
        <dsp:cNvSpPr/>
      </dsp:nvSpPr>
      <dsp:spPr>
        <a:xfrm>
          <a:off x="1885050" y="2578575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Liberalization of world trade to contribute to economic growth and development</a:t>
          </a:r>
          <a:endParaRPr lang="en-US" sz="1900" kern="1200"/>
        </a:p>
      </dsp:txBody>
      <dsp:txXfrm>
        <a:off x="1907155" y="2600680"/>
        <a:ext cx="7251309" cy="710494"/>
      </dsp:txXfrm>
    </dsp:sp>
    <dsp:sp modelId="{029D7B23-12CF-4D79-8EC2-8D41C004F205}">
      <dsp:nvSpPr>
        <dsp:cNvPr id="0" name=""/>
        <dsp:cNvSpPr/>
      </dsp:nvSpPr>
      <dsp:spPr>
        <a:xfrm>
          <a:off x="2513400" y="3438100"/>
          <a:ext cx="8414428" cy="754704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Promote of globalization</a:t>
          </a:r>
          <a:endParaRPr lang="en-US" sz="1900" kern="1200"/>
        </a:p>
      </dsp:txBody>
      <dsp:txXfrm>
        <a:off x="2535505" y="3460205"/>
        <a:ext cx="7251309" cy="710494"/>
      </dsp:txXfrm>
    </dsp:sp>
    <dsp:sp modelId="{FD4D5D93-A98B-4DE8-8EDD-C7BFACDFBB2B}">
      <dsp:nvSpPr>
        <dsp:cNvPr id="0" name=""/>
        <dsp:cNvSpPr/>
      </dsp:nvSpPr>
      <dsp:spPr>
        <a:xfrm>
          <a:off x="7923870" y="551353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034246" y="551353"/>
        <a:ext cx="269806" cy="369145"/>
      </dsp:txXfrm>
    </dsp:sp>
    <dsp:sp modelId="{1FC467B9-EE12-48D0-BDCE-49D59EEFF1EA}">
      <dsp:nvSpPr>
        <dsp:cNvPr id="0" name=""/>
        <dsp:cNvSpPr/>
      </dsp:nvSpPr>
      <dsp:spPr>
        <a:xfrm>
          <a:off x="8552220" y="1410878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662596" y="1410878"/>
        <a:ext cx="269806" cy="369145"/>
      </dsp:txXfrm>
    </dsp:sp>
    <dsp:sp modelId="{C7F7D0FD-379F-46C4-BF11-EBD36F13DBA0}">
      <dsp:nvSpPr>
        <dsp:cNvPr id="0" name=""/>
        <dsp:cNvSpPr/>
      </dsp:nvSpPr>
      <dsp:spPr>
        <a:xfrm>
          <a:off x="9180570" y="2257825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290946" y="2257825"/>
        <a:ext cx="269806" cy="369145"/>
      </dsp:txXfrm>
    </dsp:sp>
    <dsp:sp modelId="{778A6EA8-9AB5-4957-AB69-D5A859C48F0B}">
      <dsp:nvSpPr>
        <dsp:cNvPr id="0" name=""/>
        <dsp:cNvSpPr/>
      </dsp:nvSpPr>
      <dsp:spPr>
        <a:xfrm>
          <a:off x="9808920" y="3125736"/>
          <a:ext cx="490558" cy="49055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919296" y="3125736"/>
        <a:ext cx="269806" cy="369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28DFC-C2F6-4E46-B305-67AAE6064D97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provide long-run capital for economic reconstruction &amp; development</a:t>
          </a:r>
        </a:p>
      </dsp:txBody>
      <dsp:txXfrm>
        <a:off x="0" y="39687"/>
        <a:ext cx="3286125" cy="1971675"/>
      </dsp:txXfrm>
    </dsp:sp>
    <dsp:sp modelId="{215B5846-0984-4A13-9331-AEA43459D022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induce long-run capital investment </a:t>
          </a:r>
        </a:p>
      </dsp:txBody>
      <dsp:txXfrm>
        <a:off x="3614737" y="39687"/>
        <a:ext cx="3286125" cy="1971675"/>
      </dsp:txXfrm>
    </dsp:sp>
    <dsp:sp modelId="{45E34875-77B9-4FF4-8227-28502690DAD4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provide a guarantee for loans granted to small and large units and other projects of members</a:t>
          </a:r>
        </a:p>
      </dsp:txBody>
      <dsp:txXfrm>
        <a:off x="7229475" y="39687"/>
        <a:ext cx="3286125" cy="1971675"/>
      </dsp:txXfrm>
    </dsp:sp>
    <dsp:sp modelId="{379E9948-E354-4EA8-AE08-90C75B4F2867}">
      <dsp:nvSpPr>
        <dsp:cNvPr id="0" name=""/>
        <dsp:cNvSpPr/>
      </dsp:nvSpPr>
      <dsp:spPr>
        <a:xfrm>
          <a:off x="1337600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ensure the implementation of development projects to bring about a smooth transference from a war-time to peace economy.</a:t>
          </a:r>
        </a:p>
      </dsp:txBody>
      <dsp:txXfrm>
        <a:off x="1337600" y="2339975"/>
        <a:ext cx="3286125" cy="1971675"/>
      </dsp:txXfrm>
    </dsp:sp>
    <dsp:sp modelId="{70FF469D-A265-45A3-A90E-AD64044E344C}">
      <dsp:nvSpPr>
        <dsp:cNvPr id="0" name=""/>
        <dsp:cNvSpPr/>
      </dsp:nvSpPr>
      <dsp:spPr>
        <a:xfrm>
          <a:off x="4952338" y="2339975"/>
          <a:ext cx="4225660" cy="1971675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promote capital investment in member countries by the following ways: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To provide a guarantee on private loans or capital investment.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If private capital is not available even after providing guarantee, then loans will be provided for productive activities on considerate conditions.</a:t>
          </a:r>
        </a:p>
      </dsp:txBody>
      <dsp:txXfrm>
        <a:off x="4952338" y="2339975"/>
        <a:ext cx="4225660" cy="1971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A8FB-2889-4C7E-9E59-8BD5E3E20836}">
      <dsp:nvSpPr>
        <dsp:cNvPr id="0" name=""/>
        <dsp:cNvSpPr/>
      </dsp:nvSpPr>
      <dsp:spPr>
        <a:xfrm>
          <a:off x="544242" y="1134"/>
          <a:ext cx="2938306" cy="17629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Maintenance of international peace and security</a:t>
          </a:r>
        </a:p>
      </dsp:txBody>
      <dsp:txXfrm>
        <a:off x="544242" y="1134"/>
        <a:ext cx="2938306" cy="1762984"/>
      </dsp:txXfrm>
    </dsp:sp>
    <dsp:sp modelId="{E45C1EF4-066D-4CF1-BA79-B16F1EE15756}">
      <dsp:nvSpPr>
        <dsp:cNvPr id="0" name=""/>
        <dsp:cNvSpPr/>
      </dsp:nvSpPr>
      <dsp:spPr>
        <a:xfrm>
          <a:off x="3776379" y="1134"/>
          <a:ext cx="2938306" cy="1762984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Promotion human rights</a:t>
          </a:r>
        </a:p>
      </dsp:txBody>
      <dsp:txXfrm>
        <a:off x="3776379" y="1134"/>
        <a:ext cx="2938306" cy="1762984"/>
      </dsp:txXfrm>
    </dsp:sp>
    <dsp:sp modelId="{841EDBA7-7A9A-4FA1-8693-E6AD36A8DF25}">
      <dsp:nvSpPr>
        <dsp:cNvPr id="0" name=""/>
        <dsp:cNvSpPr/>
      </dsp:nvSpPr>
      <dsp:spPr>
        <a:xfrm>
          <a:off x="544242" y="2057949"/>
          <a:ext cx="2938306" cy="1762984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Fostering global social and economic development</a:t>
          </a:r>
        </a:p>
      </dsp:txBody>
      <dsp:txXfrm>
        <a:off x="544242" y="2057949"/>
        <a:ext cx="2938306" cy="1762984"/>
      </dsp:txXfrm>
    </dsp:sp>
    <dsp:sp modelId="{48C7E84A-76FE-4075-8559-872C40C6568C}">
      <dsp:nvSpPr>
        <dsp:cNvPr id="0" name=""/>
        <dsp:cNvSpPr/>
      </dsp:nvSpPr>
      <dsp:spPr>
        <a:xfrm>
          <a:off x="3776379" y="2057949"/>
          <a:ext cx="2938306" cy="1762984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Protection of the environment</a:t>
          </a:r>
        </a:p>
      </dsp:txBody>
      <dsp:txXfrm>
        <a:off x="3776379" y="2057949"/>
        <a:ext cx="2938306" cy="1762984"/>
      </dsp:txXfrm>
    </dsp:sp>
    <dsp:sp modelId="{D7061381-D2D9-4E7E-A395-6749280AA5FF}">
      <dsp:nvSpPr>
        <dsp:cNvPr id="0" name=""/>
        <dsp:cNvSpPr/>
      </dsp:nvSpPr>
      <dsp:spPr>
        <a:xfrm>
          <a:off x="544242" y="4114764"/>
          <a:ext cx="2938306" cy="1762984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Provision of humanitarian aid in cases of famine, natural disaster, and armed conflict</a:t>
          </a:r>
        </a:p>
      </dsp:txBody>
      <dsp:txXfrm>
        <a:off x="544242" y="4114764"/>
        <a:ext cx="2938306" cy="1762984"/>
      </dsp:txXfrm>
    </dsp:sp>
    <dsp:sp modelId="{AE1FF97E-561D-4D85-9E3E-67CC51728F2B}">
      <dsp:nvSpPr>
        <dsp:cNvPr id="0" name=""/>
        <dsp:cNvSpPr/>
      </dsp:nvSpPr>
      <dsp:spPr>
        <a:xfrm>
          <a:off x="3776379" y="4114764"/>
          <a:ext cx="2938306" cy="1762984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There are also many subsidiary bodies, including committees, commissions, boards, councils, panels, and working groups some of which this list includes.</a:t>
          </a:r>
        </a:p>
      </dsp:txBody>
      <dsp:txXfrm>
        <a:off x="3776379" y="4114764"/>
        <a:ext cx="2938306" cy="17629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6AA95-B11D-4608-AC37-ED44E29F3105}">
      <dsp:nvSpPr>
        <dsp:cNvPr id="0" name=""/>
        <dsp:cNvSpPr/>
      </dsp:nvSpPr>
      <dsp:spPr>
        <a:xfrm>
          <a:off x="0" y="3848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The General Assembly</a:t>
          </a:r>
          <a:endParaRPr lang="en-US" sz="2700" kern="1200" dirty="0"/>
        </a:p>
      </dsp:txBody>
      <dsp:txXfrm>
        <a:off x="31613" y="70097"/>
        <a:ext cx="10452374" cy="584369"/>
      </dsp:txXfrm>
    </dsp:sp>
    <dsp:sp modelId="{3689FCCB-5E27-4E9F-92EA-9B1EFD5807A7}">
      <dsp:nvSpPr>
        <dsp:cNvPr id="0" name=""/>
        <dsp:cNvSpPr/>
      </dsp:nvSpPr>
      <dsp:spPr>
        <a:xfrm>
          <a:off x="0" y="76383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The United Nations Security Council</a:t>
          </a:r>
          <a:endParaRPr lang="en-US" sz="2700" kern="1200" dirty="0"/>
        </a:p>
      </dsp:txBody>
      <dsp:txXfrm>
        <a:off x="31613" y="795452"/>
        <a:ext cx="10452374" cy="584369"/>
      </dsp:txXfrm>
    </dsp:sp>
    <dsp:sp modelId="{18465140-C73A-4EB2-9675-CD9D41400A5C}">
      <dsp:nvSpPr>
        <dsp:cNvPr id="0" name=""/>
        <dsp:cNvSpPr/>
      </dsp:nvSpPr>
      <dsp:spPr>
        <a:xfrm>
          <a:off x="0" y="148919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The Economic and Social Council</a:t>
          </a:r>
          <a:endParaRPr lang="en-US" sz="2700" kern="1200" dirty="0"/>
        </a:p>
      </dsp:txBody>
      <dsp:txXfrm>
        <a:off x="31613" y="1520807"/>
        <a:ext cx="10452374" cy="584369"/>
      </dsp:txXfrm>
    </dsp:sp>
    <dsp:sp modelId="{FF485502-F358-4BF8-A4D7-E348D65F0959}">
      <dsp:nvSpPr>
        <dsp:cNvPr id="0" name=""/>
        <dsp:cNvSpPr/>
      </dsp:nvSpPr>
      <dsp:spPr>
        <a:xfrm>
          <a:off x="0" y="221454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The Trusteeship Council (this Council suspended its operations in 1994)</a:t>
          </a:r>
          <a:endParaRPr lang="en-US" sz="2700" kern="1200" dirty="0"/>
        </a:p>
      </dsp:txBody>
      <dsp:txXfrm>
        <a:off x="31613" y="2246162"/>
        <a:ext cx="10452374" cy="584369"/>
      </dsp:txXfrm>
    </dsp:sp>
    <dsp:sp modelId="{29CC602B-499F-4963-9206-6453F5B6B4AE}">
      <dsp:nvSpPr>
        <dsp:cNvPr id="0" name=""/>
        <dsp:cNvSpPr/>
      </dsp:nvSpPr>
      <dsp:spPr>
        <a:xfrm>
          <a:off x="0" y="293990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The International Court of Justice</a:t>
          </a:r>
          <a:endParaRPr lang="en-US" sz="2700" kern="1200" dirty="0"/>
        </a:p>
      </dsp:txBody>
      <dsp:txXfrm>
        <a:off x="31613" y="2971517"/>
        <a:ext cx="10452374" cy="584369"/>
      </dsp:txXfrm>
    </dsp:sp>
    <dsp:sp modelId="{7284E74C-F5F0-4E9B-833D-CD4819952E62}">
      <dsp:nvSpPr>
        <dsp:cNvPr id="0" name=""/>
        <dsp:cNvSpPr/>
      </dsp:nvSpPr>
      <dsp:spPr>
        <a:xfrm>
          <a:off x="0" y="366525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The Secretariat</a:t>
          </a:r>
          <a:endParaRPr lang="en-US" sz="2700" kern="1200" dirty="0"/>
        </a:p>
      </dsp:txBody>
      <dsp:txXfrm>
        <a:off x="31613" y="3696872"/>
        <a:ext cx="10452374" cy="58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AFB98-233D-47DA-A0EB-2EADAF35676D}">
      <dsp:nvSpPr>
        <dsp:cNvPr id="0" name=""/>
        <dsp:cNvSpPr/>
      </dsp:nvSpPr>
      <dsp:spPr>
        <a:xfrm>
          <a:off x="0" y="2323"/>
          <a:ext cx="66468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EC839-18AF-43D2-A57A-F4431D267AC1}">
      <dsp:nvSpPr>
        <dsp:cNvPr id="0" name=""/>
        <dsp:cNvSpPr/>
      </dsp:nvSpPr>
      <dsp:spPr>
        <a:xfrm>
          <a:off x="0" y="2323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FAO                Food and Agriculture Organization</a:t>
          </a:r>
        </a:p>
      </dsp:txBody>
      <dsp:txXfrm>
        <a:off x="0" y="2323"/>
        <a:ext cx="6646830" cy="344178"/>
      </dsp:txXfrm>
    </dsp:sp>
    <dsp:sp modelId="{9AAB9A99-B952-4A64-9C34-6DC8AA1A16D3}">
      <dsp:nvSpPr>
        <dsp:cNvPr id="0" name=""/>
        <dsp:cNvSpPr/>
      </dsp:nvSpPr>
      <dsp:spPr>
        <a:xfrm>
          <a:off x="0" y="346501"/>
          <a:ext cx="6646830" cy="0"/>
        </a:xfrm>
        <a:prstGeom prst="line">
          <a:avLst/>
        </a:prstGeom>
        <a:solidFill>
          <a:schemeClr val="accent2">
            <a:hueOff val="-90960"/>
            <a:satOff val="-5246"/>
            <a:lumOff val="539"/>
            <a:alphaOff val="0"/>
          </a:schemeClr>
        </a:solidFill>
        <a:ln w="12700" cap="flat" cmpd="sng" algn="ctr">
          <a:solidFill>
            <a:schemeClr val="accent2">
              <a:hueOff val="-90960"/>
              <a:satOff val="-5246"/>
              <a:lumOff val="5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88B01-318A-49F9-AB7D-ABF45A8B41F8}">
      <dsp:nvSpPr>
        <dsp:cNvPr id="0" name=""/>
        <dsp:cNvSpPr/>
      </dsp:nvSpPr>
      <dsp:spPr>
        <a:xfrm>
          <a:off x="0" y="346501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AEA                 International Atomic Energy Agency</a:t>
          </a:r>
        </a:p>
      </dsp:txBody>
      <dsp:txXfrm>
        <a:off x="0" y="346501"/>
        <a:ext cx="6646830" cy="344178"/>
      </dsp:txXfrm>
    </dsp:sp>
    <dsp:sp modelId="{7A9934A6-669F-4D97-9FF9-9B0AAD030B25}">
      <dsp:nvSpPr>
        <dsp:cNvPr id="0" name=""/>
        <dsp:cNvSpPr/>
      </dsp:nvSpPr>
      <dsp:spPr>
        <a:xfrm>
          <a:off x="0" y="690679"/>
          <a:ext cx="6646830" cy="0"/>
        </a:xfrm>
        <a:prstGeom prst="line">
          <a:avLst/>
        </a:prstGeom>
        <a:solidFill>
          <a:schemeClr val="accent2">
            <a:hueOff val="-181920"/>
            <a:satOff val="-10491"/>
            <a:lumOff val="1078"/>
            <a:alphaOff val="0"/>
          </a:schemeClr>
        </a:solidFill>
        <a:ln w="12700" cap="flat" cmpd="sng" algn="ctr">
          <a:solidFill>
            <a:schemeClr val="accent2">
              <a:hueOff val="-181920"/>
              <a:satOff val="-10491"/>
              <a:lumOff val="10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A2E2D-921C-4F59-AEBF-069BDC2A779B}">
      <dsp:nvSpPr>
        <dsp:cNvPr id="0" name=""/>
        <dsp:cNvSpPr/>
      </dsp:nvSpPr>
      <dsp:spPr>
        <a:xfrm>
          <a:off x="0" y="690679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ICAO               International Civil Aviation Organization</a:t>
          </a:r>
        </a:p>
      </dsp:txBody>
      <dsp:txXfrm>
        <a:off x="0" y="690679"/>
        <a:ext cx="6646830" cy="344178"/>
      </dsp:txXfrm>
    </dsp:sp>
    <dsp:sp modelId="{68A32F29-B554-4C42-A959-D7AF348FE791}">
      <dsp:nvSpPr>
        <dsp:cNvPr id="0" name=""/>
        <dsp:cNvSpPr/>
      </dsp:nvSpPr>
      <dsp:spPr>
        <a:xfrm>
          <a:off x="0" y="1034857"/>
          <a:ext cx="6646830" cy="0"/>
        </a:xfrm>
        <a:prstGeom prst="line">
          <a:avLst/>
        </a:prstGeom>
        <a:solidFill>
          <a:schemeClr val="accent2">
            <a:hueOff val="-272881"/>
            <a:satOff val="-15736"/>
            <a:lumOff val="1618"/>
            <a:alphaOff val="0"/>
          </a:schemeClr>
        </a:solidFill>
        <a:ln w="12700" cap="flat" cmpd="sng" algn="ctr">
          <a:solidFill>
            <a:schemeClr val="accent2">
              <a:hueOff val="-272881"/>
              <a:satOff val="-15736"/>
              <a:lumOff val="1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363F2-0572-4B6B-A81C-192CD4A1EE6C}">
      <dsp:nvSpPr>
        <dsp:cNvPr id="0" name=""/>
        <dsp:cNvSpPr/>
      </dsp:nvSpPr>
      <dsp:spPr>
        <a:xfrm>
          <a:off x="0" y="1034857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IFAD                International Fund for Agricultural Development</a:t>
          </a:r>
        </a:p>
      </dsp:txBody>
      <dsp:txXfrm>
        <a:off x="0" y="1034857"/>
        <a:ext cx="6646830" cy="344178"/>
      </dsp:txXfrm>
    </dsp:sp>
    <dsp:sp modelId="{D5FB4E41-8ABB-4B48-A23C-6F0B37B2888E}">
      <dsp:nvSpPr>
        <dsp:cNvPr id="0" name=""/>
        <dsp:cNvSpPr/>
      </dsp:nvSpPr>
      <dsp:spPr>
        <a:xfrm>
          <a:off x="0" y="1379036"/>
          <a:ext cx="6646830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87415-FACB-4BAC-A314-3D00F793BD7E}">
      <dsp:nvSpPr>
        <dsp:cNvPr id="0" name=""/>
        <dsp:cNvSpPr/>
      </dsp:nvSpPr>
      <dsp:spPr>
        <a:xfrm>
          <a:off x="0" y="1379036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ILO                   International </a:t>
          </a:r>
          <a:r>
            <a:rPr lang="en-US" sz="1500" kern="1200" dirty="0" err="1"/>
            <a:t>Labour</a:t>
          </a:r>
          <a:r>
            <a:rPr lang="en-US" sz="1500" kern="1200" dirty="0"/>
            <a:t> Organization</a:t>
          </a:r>
        </a:p>
      </dsp:txBody>
      <dsp:txXfrm>
        <a:off x="0" y="1379036"/>
        <a:ext cx="6646830" cy="344178"/>
      </dsp:txXfrm>
    </dsp:sp>
    <dsp:sp modelId="{A9112AC9-6A13-4989-9D29-7C0F4EBE5CCE}">
      <dsp:nvSpPr>
        <dsp:cNvPr id="0" name=""/>
        <dsp:cNvSpPr/>
      </dsp:nvSpPr>
      <dsp:spPr>
        <a:xfrm>
          <a:off x="0" y="1723214"/>
          <a:ext cx="6646830" cy="0"/>
        </a:xfrm>
        <a:prstGeom prst="line">
          <a:avLst/>
        </a:prstGeom>
        <a:solidFill>
          <a:schemeClr val="accent2">
            <a:hueOff val="-454801"/>
            <a:satOff val="-26228"/>
            <a:lumOff val="2696"/>
            <a:alphaOff val="0"/>
          </a:schemeClr>
        </a:solidFill>
        <a:ln w="12700" cap="flat" cmpd="sng" algn="ctr">
          <a:solidFill>
            <a:schemeClr val="accent2">
              <a:hueOff val="-454801"/>
              <a:satOff val="-26228"/>
              <a:lumOff val="26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BA305-E79B-4B6B-B2D8-918C51EDD575}">
      <dsp:nvSpPr>
        <dsp:cNvPr id="0" name=""/>
        <dsp:cNvSpPr/>
      </dsp:nvSpPr>
      <dsp:spPr>
        <a:xfrm>
          <a:off x="0" y="1723214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IFAD                 International Fund for Agricultural Development</a:t>
          </a:r>
        </a:p>
      </dsp:txBody>
      <dsp:txXfrm>
        <a:off x="0" y="1723214"/>
        <a:ext cx="6646830" cy="344178"/>
      </dsp:txXfrm>
    </dsp:sp>
    <dsp:sp modelId="{0AD617FB-DBF3-4C70-800C-0630096823E5}">
      <dsp:nvSpPr>
        <dsp:cNvPr id="0" name=""/>
        <dsp:cNvSpPr/>
      </dsp:nvSpPr>
      <dsp:spPr>
        <a:xfrm>
          <a:off x="0" y="2067392"/>
          <a:ext cx="6646830" cy="0"/>
        </a:xfrm>
        <a:prstGeom prst="line">
          <a:avLst/>
        </a:prstGeom>
        <a:solidFill>
          <a:schemeClr val="accent2">
            <a:hueOff val="-545761"/>
            <a:satOff val="-31473"/>
            <a:lumOff val="3235"/>
            <a:alphaOff val="0"/>
          </a:schemeClr>
        </a:solidFill>
        <a:ln w="12700" cap="flat" cmpd="sng" algn="ctr">
          <a:solidFill>
            <a:schemeClr val="accent2">
              <a:hueOff val="-545761"/>
              <a:satOff val="-31473"/>
              <a:lumOff val="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95E3F-B77A-4FD5-906E-2C56A8EE5CB7}">
      <dsp:nvSpPr>
        <dsp:cNvPr id="0" name=""/>
        <dsp:cNvSpPr/>
      </dsp:nvSpPr>
      <dsp:spPr>
        <a:xfrm>
          <a:off x="0" y="2067392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IMO                 International Maritime Organization</a:t>
          </a:r>
        </a:p>
      </dsp:txBody>
      <dsp:txXfrm>
        <a:off x="0" y="2067392"/>
        <a:ext cx="6646830" cy="344178"/>
      </dsp:txXfrm>
    </dsp:sp>
    <dsp:sp modelId="{78FBA9BB-838E-4BBD-9B73-68D5769997A2}">
      <dsp:nvSpPr>
        <dsp:cNvPr id="0" name=""/>
        <dsp:cNvSpPr/>
      </dsp:nvSpPr>
      <dsp:spPr>
        <a:xfrm>
          <a:off x="0" y="2411571"/>
          <a:ext cx="6646830" cy="0"/>
        </a:xfrm>
        <a:prstGeom prst="line">
          <a:avLst/>
        </a:prstGeom>
        <a:solidFill>
          <a:schemeClr val="accent2">
            <a:hueOff val="-636721"/>
            <a:satOff val="-36718"/>
            <a:lumOff val="3775"/>
            <a:alphaOff val="0"/>
          </a:schemeClr>
        </a:solidFill>
        <a:ln w="12700" cap="flat" cmpd="sng" algn="ctr">
          <a:solidFill>
            <a:schemeClr val="accent2">
              <a:hueOff val="-636721"/>
              <a:satOff val="-36718"/>
              <a:lumOff val="37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832FB-3C72-4FF4-A2A4-E1DC6D18462A}">
      <dsp:nvSpPr>
        <dsp:cNvPr id="0" name=""/>
        <dsp:cNvSpPr/>
      </dsp:nvSpPr>
      <dsp:spPr>
        <a:xfrm>
          <a:off x="0" y="2411571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IMF                  International Monetary Fund</a:t>
          </a:r>
        </a:p>
      </dsp:txBody>
      <dsp:txXfrm>
        <a:off x="0" y="2411571"/>
        <a:ext cx="6646830" cy="344178"/>
      </dsp:txXfrm>
    </dsp:sp>
    <dsp:sp modelId="{309593B6-1226-4CCD-9E0E-24865C43E0AD}">
      <dsp:nvSpPr>
        <dsp:cNvPr id="0" name=""/>
        <dsp:cNvSpPr/>
      </dsp:nvSpPr>
      <dsp:spPr>
        <a:xfrm>
          <a:off x="0" y="2755749"/>
          <a:ext cx="664683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46948-227B-47CC-A6E1-255666DDB37F}">
      <dsp:nvSpPr>
        <dsp:cNvPr id="0" name=""/>
        <dsp:cNvSpPr/>
      </dsp:nvSpPr>
      <dsp:spPr>
        <a:xfrm>
          <a:off x="0" y="2755749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ITU                   International Telecommunication Union</a:t>
          </a:r>
        </a:p>
      </dsp:txBody>
      <dsp:txXfrm>
        <a:off x="0" y="2755749"/>
        <a:ext cx="6646830" cy="344178"/>
      </dsp:txXfrm>
    </dsp:sp>
    <dsp:sp modelId="{3D6BF22A-0B68-4E41-9C26-4E73FE6BDC87}">
      <dsp:nvSpPr>
        <dsp:cNvPr id="0" name=""/>
        <dsp:cNvSpPr/>
      </dsp:nvSpPr>
      <dsp:spPr>
        <a:xfrm>
          <a:off x="0" y="3099927"/>
          <a:ext cx="6646830" cy="0"/>
        </a:xfrm>
        <a:prstGeom prst="line">
          <a:avLst/>
        </a:prstGeom>
        <a:solidFill>
          <a:schemeClr val="accent2">
            <a:hueOff val="-818642"/>
            <a:satOff val="-47210"/>
            <a:lumOff val="4853"/>
            <a:alphaOff val="0"/>
          </a:schemeClr>
        </a:solidFill>
        <a:ln w="12700" cap="flat" cmpd="sng" algn="ctr">
          <a:solidFill>
            <a:schemeClr val="accent2">
              <a:hueOff val="-818642"/>
              <a:satOff val="-47210"/>
              <a:lumOff val="48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D5AF5-4583-4FBC-91FA-45D3F0B23B2C}">
      <dsp:nvSpPr>
        <dsp:cNvPr id="0" name=""/>
        <dsp:cNvSpPr/>
      </dsp:nvSpPr>
      <dsp:spPr>
        <a:xfrm>
          <a:off x="0" y="3099927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UNESCO          United Nations Educational, Scientific and Cultural Organization</a:t>
          </a:r>
        </a:p>
      </dsp:txBody>
      <dsp:txXfrm>
        <a:off x="0" y="3099927"/>
        <a:ext cx="6646830" cy="344178"/>
      </dsp:txXfrm>
    </dsp:sp>
    <dsp:sp modelId="{DADE9E9A-934D-41CC-B369-2069CF2CAEEB}">
      <dsp:nvSpPr>
        <dsp:cNvPr id="0" name=""/>
        <dsp:cNvSpPr/>
      </dsp:nvSpPr>
      <dsp:spPr>
        <a:xfrm>
          <a:off x="0" y="3444105"/>
          <a:ext cx="6646830" cy="0"/>
        </a:xfrm>
        <a:prstGeom prst="line">
          <a:avLst/>
        </a:prstGeom>
        <a:solidFill>
          <a:schemeClr val="accent2">
            <a:hueOff val="-909602"/>
            <a:satOff val="-52455"/>
            <a:lumOff val="5392"/>
            <a:alphaOff val="0"/>
          </a:schemeClr>
        </a:solidFill>
        <a:ln w="12700" cap="flat" cmpd="sng" algn="ctr">
          <a:solidFill>
            <a:schemeClr val="accent2">
              <a:hueOff val="-909602"/>
              <a:satOff val="-52455"/>
              <a:lumOff val="5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A6C76-38A3-478C-B9A5-AFB16B99B001}">
      <dsp:nvSpPr>
        <dsp:cNvPr id="0" name=""/>
        <dsp:cNvSpPr/>
      </dsp:nvSpPr>
      <dsp:spPr>
        <a:xfrm>
          <a:off x="0" y="3444105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UPU                 Universal Postal Union</a:t>
          </a:r>
        </a:p>
      </dsp:txBody>
      <dsp:txXfrm>
        <a:off x="0" y="3444105"/>
        <a:ext cx="6646830" cy="344178"/>
      </dsp:txXfrm>
    </dsp:sp>
    <dsp:sp modelId="{19987774-65E2-4895-A5D7-526DBB702634}">
      <dsp:nvSpPr>
        <dsp:cNvPr id="0" name=""/>
        <dsp:cNvSpPr/>
      </dsp:nvSpPr>
      <dsp:spPr>
        <a:xfrm>
          <a:off x="0" y="3788284"/>
          <a:ext cx="6646830" cy="0"/>
        </a:xfrm>
        <a:prstGeom prst="line">
          <a:avLst/>
        </a:prstGeom>
        <a:solidFill>
          <a:schemeClr val="accent2">
            <a:hueOff val="-1000562"/>
            <a:satOff val="-57701"/>
            <a:lumOff val="5932"/>
            <a:alphaOff val="0"/>
          </a:schemeClr>
        </a:solidFill>
        <a:ln w="12700" cap="flat" cmpd="sng" algn="ctr">
          <a:solidFill>
            <a:schemeClr val="accent2">
              <a:hueOff val="-1000562"/>
              <a:satOff val="-57701"/>
              <a:lumOff val="5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916DE-8EA3-4B72-B08B-E30FE357C0E8}">
      <dsp:nvSpPr>
        <dsp:cNvPr id="0" name=""/>
        <dsp:cNvSpPr/>
      </dsp:nvSpPr>
      <dsp:spPr>
        <a:xfrm>
          <a:off x="0" y="3788284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WK                  World Bank</a:t>
          </a:r>
        </a:p>
      </dsp:txBody>
      <dsp:txXfrm>
        <a:off x="0" y="3788284"/>
        <a:ext cx="6646830" cy="344178"/>
      </dsp:txXfrm>
    </dsp:sp>
    <dsp:sp modelId="{878FEDB7-2FF9-4F53-A8CC-DCD62119FA72}">
      <dsp:nvSpPr>
        <dsp:cNvPr id="0" name=""/>
        <dsp:cNvSpPr/>
      </dsp:nvSpPr>
      <dsp:spPr>
        <a:xfrm>
          <a:off x="0" y="4132462"/>
          <a:ext cx="6646830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C6D5F-CC35-4284-BCEB-3FC51B5EA0CB}">
      <dsp:nvSpPr>
        <dsp:cNvPr id="0" name=""/>
        <dsp:cNvSpPr/>
      </dsp:nvSpPr>
      <dsp:spPr>
        <a:xfrm>
          <a:off x="0" y="4132462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WIPO              World Intellectual Property Organization</a:t>
          </a:r>
        </a:p>
      </dsp:txBody>
      <dsp:txXfrm>
        <a:off x="0" y="4132462"/>
        <a:ext cx="6646830" cy="344178"/>
      </dsp:txXfrm>
    </dsp:sp>
    <dsp:sp modelId="{6C4CFC2C-7638-4C79-BF02-3C06C0CFA70B}">
      <dsp:nvSpPr>
        <dsp:cNvPr id="0" name=""/>
        <dsp:cNvSpPr/>
      </dsp:nvSpPr>
      <dsp:spPr>
        <a:xfrm>
          <a:off x="0" y="4476640"/>
          <a:ext cx="6646830" cy="0"/>
        </a:xfrm>
        <a:prstGeom prst="line">
          <a:avLst/>
        </a:prstGeom>
        <a:solidFill>
          <a:schemeClr val="accent2">
            <a:hueOff val="-1182482"/>
            <a:satOff val="-68191"/>
            <a:lumOff val="7010"/>
            <a:alphaOff val="0"/>
          </a:schemeClr>
        </a:solidFill>
        <a:ln w="12700" cap="flat" cmpd="sng" algn="ctr">
          <a:solidFill>
            <a:schemeClr val="accent2">
              <a:hueOff val="-1182482"/>
              <a:satOff val="-68191"/>
              <a:lumOff val="70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CB247-2131-489E-8F25-959F9D7E0254}">
      <dsp:nvSpPr>
        <dsp:cNvPr id="0" name=""/>
        <dsp:cNvSpPr/>
      </dsp:nvSpPr>
      <dsp:spPr>
        <a:xfrm>
          <a:off x="0" y="4476640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WMO              World Meteorological Organization</a:t>
          </a:r>
        </a:p>
      </dsp:txBody>
      <dsp:txXfrm>
        <a:off x="0" y="4476640"/>
        <a:ext cx="6646830" cy="344178"/>
      </dsp:txXfrm>
    </dsp:sp>
    <dsp:sp modelId="{5831D838-D8B5-4F02-8FB8-E6B6CF57BF9A}">
      <dsp:nvSpPr>
        <dsp:cNvPr id="0" name=""/>
        <dsp:cNvSpPr/>
      </dsp:nvSpPr>
      <dsp:spPr>
        <a:xfrm>
          <a:off x="0" y="4820819"/>
          <a:ext cx="6646830" cy="0"/>
        </a:xfrm>
        <a:prstGeom prst="line">
          <a:avLst/>
        </a:prstGeom>
        <a:solidFill>
          <a:schemeClr val="accent2">
            <a:hueOff val="-1273443"/>
            <a:satOff val="-73437"/>
            <a:lumOff val="7549"/>
            <a:alphaOff val="0"/>
          </a:schemeClr>
        </a:solidFill>
        <a:ln w="12700" cap="flat" cmpd="sng" algn="ctr">
          <a:solidFill>
            <a:schemeClr val="accent2">
              <a:hueOff val="-1273443"/>
              <a:satOff val="-73437"/>
              <a:lumOff val="7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1B824-D880-47AE-98DB-5FED923A007A}">
      <dsp:nvSpPr>
        <dsp:cNvPr id="0" name=""/>
        <dsp:cNvSpPr/>
      </dsp:nvSpPr>
      <dsp:spPr>
        <a:xfrm>
          <a:off x="0" y="4820819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WTO                World Tourism Organization</a:t>
          </a:r>
        </a:p>
      </dsp:txBody>
      <dsp:txXfrm>
        <a:off x="0" y="4820819"/>
        <a:ext cx="6646830" cy="344178"/>
      </dsp:txXfrm>
    </dsp:sp>
    <dsp:sp modelId="{794BD39D-29C1-4EB8-95A3-98B4E86B85FE}">
      <dsp:nvSpPr>
        <dsp:cNvPr id="0" name=""/>
        <dsp:cNvSpPr/>
      </dsp:nvSpPr>
      <dsp:spPr>
        <a:xfrm>
          <a:off x="0" y="5164997"/>
          <a:ext cx="6646830" cy="0"/>
        </a:xfrm>
        <a:prstGeom prst="line">
          <a:avLst/>
        </a:prstGeom>
        <a:solidFill>
          <a:schemeClr val="accent2">
            <a:hueOff val="-1364403"/>
            <a:satOff val="-78683"/>
            <a:lumOff val="8089"/>
            <a:alphaOff val="0"/>
          </a:schemeClr>
        </a:solidFill>
        <a:ln w="12700" cap="flat" cmpd="sng" algn="ctr">
          <a:solidFill>
            <a:schemeClr val="accent2">
              <a:hueOff val="-1364403"/>
              <a:satOff val="-78683"/>
              <a:lumOff val="8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855A70-306C-4CF1-8978-4DF5FA4B9FBA}">
      <dsp:nvSpPr>
        <dsp:cNvPr id="0" name=""/>
        <dsp:cNvSpPr/>
      </dsp:nvSpPr>
      <dsp:spPr>
        <a:xfrm>
          <a:off x="0" y="5164997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UNODC           United Nations Office on Drugs and Crime</a:t>
          </a:r>
        </a:p>
      </dsp:txBody>
      <dsp:txXfrm>
        <a:off x="0" y="5164997"/>
        <a:ext cx="6646830" cy="344178"/>
      </dsp:txXfrm>
    </dsp:sp>
    <dsp:sp modelId="{8D3B485F-A59B-4BE2-B157-18762B4B10BE}">
      <dsp:nvSpPr>
        <dsp:cNvPr id="0" name=""/>
        <dsp:cNvSpPr/>
      </dsp:nvSpPr>
      <dsp:spPr>
        <a:xfrm>
          <a:off x="0" y="5509175"/>
          <a:ext cx="664683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34D6B-BE3E-4547-B2F7-F6C1CA914010}">
      <dsp:nvSpPr>
        <dsp:cNvPr id="0" name=""/>
        <dsp:cNvSpPr/>
      </dsp:nvSpPr>
      <dsp:spPr>
        <a:xfrm>
          <a:off x="0" y="5509175"/>
          <a:ext cx="6646830" cy="344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WHO               World Health Organization</a:t>
          </a:r>
        </a:p>
      </dsp:txBody>
      <dsp:txXfrm>
        <a:off x="0" y="5509175"/>
        <a:ext cx="6646830" cy="344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8BFD-5B15-8040-70B2-1DC65FA4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C76CD-F0DE-0F78-2F05-B1404A376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E60D-2377-DE2A-4D46-8B69B8C9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735B-E5E9-D5F3-0CD2-011C61821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1F990-3859-FB5F-2ED1-C5DFA33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73A5-830E-BA7F-136D-CFF77CFA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F8CD8-ACED-ECA1-C195-EBB5AAD8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D9DE-5C62-72B5-6B1A-0BB5EE8B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A4DA-6BAA-A893-ED3C-31F99FA3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12CA9-2988-ECC7-FC07-F09BC0BB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A11EF-CBEB-A8D1-1047-CA52B208B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E840F-C2E9-74D0-2AEA-AFE1A44FA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B733-5D0E-7EB0-AEEE-42F32D02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FDC8-0240-789A-7F9D-6DCDE5823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EBD2C-E8F9-E89A-6E75-014CCCD2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3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609E-2843-53E2-4B66-FF41F375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B8683-D671-E196-1251-4396ADCE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D770-3712-3DDA-9CDB-71F54F16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26F9-2B4A-9064-1BA9-6AC9AADA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C81D-152A-0B38-3291-22FCD27E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AD87-839C-6CCA-825A-A55779AA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211A-554D-ED63-B76E-B198E5E3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98CE-24B1-68EC-8FF5-1EA77C772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7D27-AF47-8B2F-7440-4CDC6B8B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62CE-F9FF-6CB0-5533-692740BE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75D3-D9C2-B49A-8788-F5E8C1D1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9D34-05E2-4DE8-06A8-FF194A01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D7BCA-482F-AB1B-6BA9-5701E8A48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1DD05-F5AE-5583-B343-FB4FD72E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182C0-6C92-2351-CF1E-FF0565D2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8F163-A58E-8F03-044D-5A179C30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0E9B-DABF-5A81-1C38-415375FD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9112E-EAA7-2343-2726-E38AC568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EEE6D-2509-D106-40D8-647734302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5CC03-1FB4-940E-084E-9DC0983B5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1C2D4-EA98-669F-7016-928CAAECF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05E64-90DC-9519-A167-D5CE5217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97BEA-76C6-1550-95B6-1E4A3EA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112EA-9088-986B-4427-05805784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E2C0-C27D-8514-5FE9-7D46075A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62E3C-465F-CE1D-ECA5-A9D0FC2D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DC0E1-B28E-32D4-A7DA-C85E5C95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6EACC-1DC8-BA5C-BD37-3EDFB6D8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8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D7038-E7CD-B410-48B6-68C6E0F2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2A51A-D59E-E411-1C2F-CE98803C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6F2D-D27E-59CF-6C91-4B359356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3FAD-8B8F-DA6D-A1AA-11558E46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F37F-BEEA-6BB7-C97C-5C58EBDA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239F1-A138-B87D-7C5C-A2839F94D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033A1-872F-08D0-2E4B-5DCE46C4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99E1-1899-FB10-91D2-443D9C65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9BBA-FBFA-2538-367C-1392400F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5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6B0E-D92F-F9EE-1602-49DEFFC2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0B587-C41C-6735-36F1-C81DCEA2E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EFF10-3941-F715-2FBE-4AB29C85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8988-C59F-FAB5-2F77-B0CF35BF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B9DC9-F8F0-25F1-E827-A7E922C1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2C711-F604-5299-A84D-0E61F797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1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07F7F-D3D4-1371-5209-4301A222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07E6-95FB-DD75-5FCE-EB99EDD7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280D-2EC4-1FE0-99BC-3DF588ACA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0BD5A-9C6B-42F5-8BCC-3915717BD668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C3994-5080-4F81-5385-26C79DB38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CB06-88DF-ED03-6BF5-C953DD518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16B25-2D5D-43F1-9643-D46CA816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3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E7B63-A315-E3F7-BDCC-E204D51A1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>
                <a:solidFill>
                  <a:srgbClr val="FFFFFF"/>
                </a:solidFill>
              </a:rPr>
              <a:t>International Institutions &amp; their Roles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0697E-3FA7-D575-7298-B35721AF9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0285" r="6289"/>
          <a:stretch/>
        </p:blipFill>
        <p:spPr>
          <a:xfrm>
            <a:off x="5457027" y="1569225"/>
            <a:ext cx="6194967" cy="415839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21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3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0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4E7FA-0545-6848-D612-633EA8FE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6" y="75640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International Court of Justice - ICJ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6796-6581-A74F-27F8-EB33F5C1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516" y="872197"/>
            <a:ext cx="6900615" cy="1639422"/>
          </a:xfrm>
        </p:spPr>
        <p:txBody>
          <a:bodyPr>
            <a:normAutofit/>
          </a:bodyPr>
          <a:lstStyle/>
          <a:p>
            <a:pPr marL="0" indent="0" algn="ctr" defTabSz="512064">
              <a:spcBef>
                <a:spcPts val="0"/>
              </a:spcBef>
              <a:buNone/>
            </a:pPr>
            <a:r>
              <a:rPr lang="en-US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Primary judicial branch of the UN – located</a:t>
            </a:r>
          </a:p>
          <a:p>
            <a:pPr marL="0" indent="0" algn="ctr" defTabSz="512064">
              <a:spcBef>
                <a:spcPts val="0"/>
              </a:spcBef>
              <a:buNone/>
            </a:pPr>
            <a:r>
              <a:rPr lang="en-US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 in the Netherlands.  </a:t>
            </a:r>
          </a:p>
          <a:p>
            <a:pPr marL="0" indent="0" algn="ctr" defTabSz="512064">
              <a:spcBef>
                <a:spcPts val="0"/>
              </a:spcBef>
              <a:buNone/>
            </a:pPr>
            <a:r>
              <a:rPr lang="en-US" sz="1500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 </a:t>
            </a:r>
            <a:endParaRPr lang="en-US" sz="15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algn="ctr"/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A4E4-B21F-EC76-705F-A745375C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00" y="3764757"/>
            <a:ext cx="2489689" cy="2581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D97B68-4B67-FDC4-A870-45B96EC7604E}"/>
              </a:ext>
            </a:extLst>
          </p:cNvPr>
          <p:cNvSpPr txBox="1"/>
          <p:nvPr/>
        </p:nvSpPr>
        <p:spPr>
          <a:xfrm>
            <a:off x="4972506" y="2326089"/>
            <a:ext cx="6532937" cy="438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2064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b="1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Functions of the ICJ:</a:t>
            </a:r>
            <a:endParaRPr lang="en-US" sz="24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512064">
              <a:lnSpc>
                <a:spcPct val="90000"/>
              </a:lnSpc>
              <a:spcAft>
                <a:spcPts val="600"/>
              </a:spcAft>
              <a:defRPr/>
            </a:pPr>
            <a:endParaRPr lang="en-US" sz="2400" kern="1200" dirty="0">
              <a:solidFill>
                <a:prstClr val="black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56032" indent="-256032" defTabSz="51206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“The primary role of the </a:t>
            </a:r>
            <a:r>
              <a:rPr lang="en-US" sz="2400" b="1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ICJ</a:t>
            </a:r>
            <a:r>
              <a:rPr lang="en-US" sz="2400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 is to settle legal disputes submitted to it by Members in accordance with international law, and to give advisory opinions on legal questions referred to it.</a:t>
            </a:r>
          </a:p>
          <a:p>
            <a:pPr marL="256032" indent="-256032" defTabSz="51206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Court is composed of 15 judges, who are elected for terms of office of nine years by the UN General Assembly &amp; Security Council. </a:t>
            </a:r>
          </a:p>
          <a:p>
            <a:pPr marL="256032" indent="-256032" defTabSz="512064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Its official languages are </a:t>
            </a:r>
            <a:r>
              <a:rPr lang="en-US" sz="2400" b="1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English and French</a:t>
            </a:r>
            <a:r>
              <a:rPr lang="en-US" sz="2400" kern="1200" dirty="0">
                <a:solidFill>
                  <a:srgbClr val="343A40"/>
                </a:solidFill>
                <a:latin typeface="Segoe UI" panose="020B0502040204020203" pitchFamily="34" charset="0"/>
                <a:ea typeface="+mn-ea"/>
                <a:cs typeface="+mn-cs"/>
              </a:rPr>
              <a:t>.”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130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7D838-866C-5FF0-2AEB-F8BBFF19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United Nations – UN </a:t>
            </a:r>
            <a:endParaRPr lang="en-US" sz="4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285C9-FD66-A4E8-7E07-FEB99E72F497}"/>
              </a:ext>
            </a:extLst>
          </p:cNvPr>
          <p:cNvSpPr txBox="1"/>
          <p:nvPr/>
        </p:nvSpPr>
        <p:spPr>
          <a:xfrm>
            <a:off x="159341" y="2330505"/>
            <a:ext cx="4990803" cy="4116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/>
              <a:t>UN - </a:t>
            </a: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inter-governmental organization </a:t>
            </a:r>
            <a:r>
              <a:rPr lang="en-US" sz="2000"/>
              <a:t>established October 24, </a:t>
            </a: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1945</a:t>
            </a:r>
            <a:r>
              <a:rPr lang="en-US" sz="2000"/>
              <a:t>;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Aim to promote international co-operation.  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/>
              <a:t>M</a:t>
            </a: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embership of 193 countries</a:t>
            </a:r>
            <a:r>
              <a:rPr lang="en-US" sz="2000"/>
              <a:t> with </a:t>
            </a: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headquarters located in Manhattan, New York City, U.S.A.  </a:t>
            </a:r>
          </a:p>
          <a:p>
            <a:pPr marL="34290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The organization is financed by assessed and voluntary contributions from its member states.</a:t>
            </a:r>
            <a:endParaRPr kumimoji="0" lang="en-US" sz="20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15B9E4-E0D2-2292-317E-6E0C2A99CC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67" r="20671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31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DCDF3-2804-433A-C2F2-81812BB8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lang="en-US" sz="5200" dirty="0"/>
              <a:t>Functions of the UN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CB2D8FE-F45A-291B-3E7C-B9E24128E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516003"/>
              </p:ext>
            </p:extLst>
          </p:nvPr>
        </p:nvGraphicFramePr>
        <p:xfrm>
          <a:off x="492369" y="620391"/>
          <a:ext cx="7258929" cy="587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91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FF65-726F-1B4E-D8A4-74D34849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United Nations Charter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6 Principal bodies of the </a:t>
            </a:r>
            <a:r>
              <a:rPr lang="en-US" sz="2800" dirty="0" err="1">
                <a:solidFill>
                  <a:schemeClr val="bg1"/>
                </a:solidFill>
              </a:rPr>
              <a:t>Organisation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A3D379-258E-1B4B-5041-8340A6B089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579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04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1D5AA-B811-FB89-D914-7EB87A65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UN Agencies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76B03D-6197-1191-85A0-0DA671AE6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841113"/>
              </p:ext>
            </p:extLst>
          </p:nvPr>
        </p:nvGraphicFramePr>
        <p:xfrm>
          <a:off x="5117105" y="310661"/>
          <a:ext cx="6646830" cy="5855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55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C1EF5-D830-3EEA-D242-711F0EF7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Roles of International Institutions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02DBE-7563-7181-3626-0D65524C06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82" r="18724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FAB57A-F2A5-2124-64C6-1717B43E8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119748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594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9FC3-7177-2003-C9FE-7962B59E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5100" dirty="0">
                <a:solidFill>
                  <a:schemeClr val="bg1"/>
                </a:solidFill>
              </a:rPr>
              <a:t>Major International Institutions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045FD-A6C6-D866-EBFB-4A70CD9EA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048261"/>
              </p:ext>
            </p:extLst>
          </p:nvPr>
        </p:nvGraphicFramePr>
        <p:xfrm>
          <a:off x="5468388" y="239151"/>
          <a:ext cx="6489149" cy="628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823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4AAE5-A8A7-AB30-CD1F-542E40B8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88942"/>
            <a:ext cx="5490159" cy="1716255"/>
          </a:xfrm>
        </p:spPr>
        <p:txBody>
          <a:bodyPr anchor="b">
            <a:normAutofit/>
          </a:bodyPr>
          <a:lstStyle/>
          <a:p>
            <a:pPr algn="r"/>
            <a:r>
              <a:rPr lang="en-US" sz="3900" dirty="0"/>
              <a:t>World Trade Organization – WTO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0E9DD-70A8-6216-A4E6-0B4EA7C6A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4C10-7EF5-2727-3DF6-CE29A25C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14330"/>
            <a:ext cx="5490162" cy="4342019"/>
          </a:xfrm>
        </p:spPr>
        <p:txBody>
          <a:bodyPr anchor="t">
            <a:normAutofit/>
          </a:bodyPr>
          <a:lstStyle/>
          <a:p>
            <a:pPr marL="0" marR="0"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Est. January 1, 1995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- 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arrakech Agreement </a:t>
            </a:r>
          </a:p>
          <a:p>
            <a:pPr marL="0" marR="0" indent="0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Objective </a:t>
            </a:r>
          </a:p>
          <a:p>
            <a:pPr marL="457200" lvl="1"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o supervise &amp; liberalize international trade. 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Agreement was signed by 123 countries on April 15, 1994.  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pPr marL="457200" lvl="1">
              <a:spcBef>
                <a:spcPts val="0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WTO replaced the General Agreement on Tariffs and Trade (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GATT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 that was established in 1948.   </a:t>
            </a:r>
            <a:endParaRPr lang="en-US" sz="2000" dirty="0">
              <a:solidFill>
                <a:schemeClr val="tx1">
                  <a:alpha val="8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7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9C735-1211-BC02-7028-2D795D9C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r"/>
            <a:r>
              <a:rPr lang="en-US" sz="2800" b="1">
                <a:solidFill>
                  <a:srgbClr val="FFFFF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+mn-cs"/>
              </a:rPr>
              <a:t>Responsibilities of the WTO</a:t>
            </a:r>
            <a:br>
              <a:rPr lang="en-US" sz="2800">
                <a:solidFill>
                  <a:srgbClr val="FFFF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1F649E-673B-7C9D-0BCF-51E29CCE3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2770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35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AD787-A3CD-5504-B16C-489DE0EB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4" y="329381"/>
            <a:ext cx="7590357" cy="86523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International Monetary Fund – IMF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B444-936A-690C-B8BA-E0972442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4" y="1415845"/>
            <a:ext cx="7831392" cy="526517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nternational organization of 188 countries: 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fostering global monetary cooperation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improve economies of member countries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facilitate 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trade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promote high employment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sustainable economic growth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reduce poverty  worldwide.   </a:t>
            </a: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contribute funds to a pool through a quota system and countries with payment imbalances can borrow..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IMF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’s objectives &amp; functions are: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short terms credit/financial resources to member countries for meeting temporary difficulties due to adverse balance of payments.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Reconciling conflicting claims of member countries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Providing a reservoir of currencies of member-countries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Promoting adjustment of exchange rates and exchange-rate stability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Advising members on economic, monetary and technical matters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Promotion of international economic cooperation, trade,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8ACBC-191B-CEB0-DE66-1F30C2D48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6" b="2"/>
          <a:stretch/>
        </p:blipFill>
        <p:spPr>
          <a:xfrm>
            <a:off x="8795981" y="1932907"/>
            <a:ext cx="2906973" cy="30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8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F7D90-2823-4C47-ECAB-3CD08F94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World Bank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1764-67A5-5C6B-1EA4-F0C95FED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R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An international financial institution of the United Nations, responsible for providing loans to developing countries.</a:t>
            </a:r>
          </a:p>
          <a:p>
            <a:pPr marR="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 main objective is to reduce poverty worldwide</a:t>
            </a:r>
          </a:p>
          <a:p>
            <a:pPr marL="0" marR="0" indent="0">
              <a:spcBef>
                <a:spcPts val="0"/>
              </a:spcBef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E509F-62FB-3E45-2AFE-57A91E740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t="8015" r="2640" b="9065"/>
          <a:stretch/>
        </p:blipFill>
        <p:spPr>
          <a:xfrm>
            <a:off x="5510738" y="1294228"/>
            <a:ext cx="6656857" cy="431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1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5F6C9BD5-83C0-EFB9-2281-2BD048113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359" b="3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23BF4-948A-D3EF-62C5-83C5FE2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/>
              <a:t>Functions 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092ED19-6DFC-9CBF-A81A-2A784552D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5663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769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5053-8C0A-D217-78A9-71537360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07991" cy="70402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Grenada Projects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DA1DB6-241A-A4E7-F138-EA7028CBA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60" y="1301757"/>
            <a:ext cx="6270855" cy="3676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D4DD07-B1B0-0AD6-43C9-2CD457056704}"/>
              </a:ext>
            </a:extLst>
          </p:cNvPr>
          <p:cNvSpPr txBox="1"/>
          <p:nvPr/>
        </p:nvSpPr>
        <p:spPr>
          <a:xfrm>
            <a:off x="650449" y="5210671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Newly approved World Bank financing to “enhance regional connectivity by improving the safety of air transport and the resilience of airport infrastructure to natural disasters.”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02E24-6C1D-E86E-E681-CFDFDDE3D7A0}"/>
              </a:ext>
            </a:extLst>
          </p:cNvPr>
          <p:cNvSpPr txBox="1"/>
          <p:nvPr/>
        </p:nvSpPr>
        <p:spPr>
          <a:xfrm>
            <a:off x="7359166" y="4978060"/>
            <a:ext cx="4491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World Bank strengthens Grenada’s COVID-19 response with US$2.5 million</a:t>
            </a:r>
          </a:p>
        </p:txBody>
      </p:sp>
      <p:pic>
        <p:nvPicPr>
          <p:cNvPr id="1026" name="Picture 2" descr="The World Bank Group Mounts the Fastest and Largest Health Crisis Response  in its History to Save Lives from COVID-19">
            <a:extLst>
              <a:ext uri="{FF2B5EF4-FFF2-40B4-BE49-F238E27FC236}">
                <a16:creationId xmlns:a16="http://schemas.microsoft.com/office/drawing/2014/main" id="{3478A36F-CB4D-CBCE-172D-D0DA78C7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66" y="365126"/>
            <a:ext cx="4196639" cy="425574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7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799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Segoe UI</vt:lpstr>
      <vt:lpstr>Times New Roman</vt:lpstr>
      <vt:lpstr>Wingdings</vt:lpstr>
      <vt:lpstr>Office Theme</vt:lpstr>
      <vt:lpstr>International Institutions &amp; their Roles</vt:lpstr>
      <vt:lpstr>Roles of International Institutions </vt:lpstr>
      <vt:lpstr>Major International Institutions </vt:lpstr>
      <vt:lpstr>World Trade Organization – WTO </vt:lpstr>
      <vt:lpstr>Responsibilities of the WTO </vt:lpstr>
      <vt:lpstr>International Monetary Fund – IMF </vt:lpstr>
      <vt:lpstr>World Bank </vt:lpstr>
      <vt:lpstr>Functions </vt:lpstr>
      <vt:lpstr>Grenada Projects </vt:lpstr>
      <vt:lpstr>International Court of Justice - ICJ</vt:lpstr>
      <vt:lpstr>United Nations – UN </vt:lpstr>
      <vt:lpstr>Functions of the UN </vt:lpstr>
      <vt:lpstr>United Nations Charter  6 Principal bodies of the Organisation </vt:lpstr>
      <vt:lpstr>UN Agencies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Institutions &amp; their Roles</dc:title>
  <dc:creator>Officesamp sample</dc:creator>
  <cp:lastModifiedBy>Officesamp sample</cp:lastModifiedBy>
  <cp:revision>3</cp:revision>
  <dcterms:created xsi:type="dcterms:W3CDTF">2023-03-06T00:43:57Z</dcterms:created>
  <dcterms:modified xsi:type="dcterms:W3CDTF">2023-05-21T20:32:30Z</dcterms:modified>
</cp:coreProperties>
</file>