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519CC-5F85-4344-B476-057AC2368C13}" v="70" dt="2024-05-15T17:06:50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9948-75FA-5B9C-5623-E4EBADDE8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20FAE-A6BC-A311-2566-D793B8389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4D93-002B-9AB1-99C4-329F3763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9F2B-5786-4899-9003-BB5D5744B17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4D031-760B-41C0-3602-EBCCD8D8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2B0D-CC7D-AA42-2D75-D86AC8CBF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687A-15C1-4D0A-9E9C-59705686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6353-C28F-88A5-9C28-BFBCC81E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41A953-024E-3013-BB94-ACBFB6AC7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24F5A-694F-AF64-886F-D5A426D0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9F2B-5786-4899-9003-BB5D5744B17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90BA7-ECD9-5BBA-E7E1-397A1EC32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8D94-2851-40CC-582D-EEFF202E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687A-15C1-4D0A-9E9C-59705686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9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FE727-1A62-09F8-7D04-86612C67D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76AB2-D5E5-FE84-A738-DC9DCA2E9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F8648-3350-819F-E907-C135AA0C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9F2B-5786-4899-9003-BB5D5744B17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2418-9350-C549-1231-4ED7DA106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3233E-9B4B-BF43-3846-C3949948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687A-15C1-4D0A-9E9C-59705686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11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F111-A656-F051-098E-C3707321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05A9E-DEFE-36B1-43FA-206EDC10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2289-C770-217A-328C-D41F56C6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9F2B-5786-4899-9003-BB5D5744B17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AD333-E516-592B-EFFF-598AD02F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659B9-1E00-D4EE-8112-8E775F2D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687A-15C1-4D0A-9E9C-59705686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7852-38F5-42AA-D7B3-65C5E35C5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F7569-FE76-A43D-4130-125FB4E9D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72A2-5E61-4DF6-11BA-AD57062EC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9F2B-5786-4899-9003-BB5D5744B17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1B2DF-FC62-4421-303D-32BA71D5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57E75-F720-5C9A-BA24-EA67DD95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687A-15C1-4D0A-9E9C-59705686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0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1D24-6354-B672-3D36-EF4FB19E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D0DB0-B6A7-E745-C3A2-9225D68AE7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9ED8E-1DB9-98E7-0AB1-26A4B1780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8DE53-6253-5BD9-C299-4CF1180CE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9F2B-5786-4899-9003-BB5D5744B17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A2A45-030C-4C29-6D14-70979305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85D9A-2F9F-C417-D797-55D5026BA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687A-15C1-4D0A-9E9C-59705686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5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910CB-1B88-DEDD-3C0A-F473CFBD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2BF21-A8FB-51B3-5D42-41331555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66A9F-C492-0727-3624-42FCE776A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88293-76DB-FF6A-190F-DA81514DA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BAB71-AE8A-D4D9-8E01-7B0FEBEDF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24BF38-9FD8-FF76-0E73-79307F9E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9F2B-5786-4899-9003-BB5D5744B17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F5484F-2786-C205-3864-CC2F2C4E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FA4412-F22E-46D4-B070-C597A50E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687A-15C1-4D0A-9E9C-59705686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5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71B6-625D-EEF6-FABE-23C249C1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7F9DC-9E85-3381-70BD-C7F6002E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9F2B-5786-4899-9003-BB5D5744B17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5B6FA-1CE8-049E-CDB7-052735E0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3895B-EF4C-0206-F254-739EFB7F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687A-15C1-4D0A-9E9C-59705686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F7D1F-CF05-502D-86F8-8DC6DDA0A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9F2B-5786-4899-9003-BB5D5744B17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D8EEA-CE17-26AC-CE41-9A53365D2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AFB39-1226-FAA5-F2FE-B3FE5F68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687A-15C1-4D0A-9E9C-59705686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5A86-2C49-56F7-FF34-C9F273CA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099E8-1674-DB18-5230-F9B97E4D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1B268-40EA-2B3C-29EF-FBBC22F0C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FE268-9FBF-17C6-11A5-5DE72634B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9F2B-5786-4899-9003-BB5D5744B17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2D60A-9629-8E5C-B175-D166A41F3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005DD-2B39-56AA-5878-99DEF701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687A-15C1-4D0A-9E9C-59705686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65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40CB-F807-5F2E-E47D-AD315ECC9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81B82-08F1-E491-C6EF-D3F11306D2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8D058-A731-CCB5-8D1A-EB973FF7A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421A4-A2D4-9642-ECA0-30308D45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19F2B-5786-4899-9003-BB5D5744B17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6302E-B5E1-C20B-BCC6-1F952758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233D-F580-4BDC-50D8-C59CEF638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F687A-15C1-4D0A-9E9C-59705686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7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4EEBB-B99F-4021-22F4-2D0B589F7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806FF-76F0-CAD9-D82A-133D610A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B372-FC00-289E-18BB-4773543AC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19F2B-5786-4899-9003-BB5D5744B17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FB85F-247D-AE82-630A-883D3EB99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DAF6-D560-F703-DCD8-E4597B6F5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F687A-15C1-4D0A-9E9C-5970568698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Hanging red and gold lantern">
            <a:extLst>
              <a:ext uri="{FF2B5EF4-FFF2-40B4-BE49-F238E27FC236}">
                <a16:creationId xmlns:a16="http://schemas.microsoft.com/office/drawing/2014/main" id="{7D875A29-5F87-E0D4-85D5-535164AF14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b="15730"/>
          <a:stretch/>
        </p:blipFill>
        <p:spPr>
          <a:xfrm>
            <a:off x="-3049" y="-2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654F1C-B418-DA43-8ED9-43FF7150B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151" y="740242"/>
            <a:ext cx="10515600" cy="2985923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</a:rPr>
              <a:t>Chinese Valentines Day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05EAF-C83D-ADF7-FFB2-601DEF8C6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900325"/>
            <a:ext cx="10515600" cy="2783503"/>
          </a:xfrm>
        </p:spPr>
        <p:txBody>
          <a:bodyPr>
            <a:normAutofit fontScale="400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200" dirty="0">
                <a:solidFill>
                  <a:srgbClr val="FFFFFF"/>
                </a:solidFill>
              </a:rPr>
              <a:t>The origin of Chinese Valentines Day dates back 2600 years ago. Legends has it that this celebration revolves around two star-crossed</a:t>
            </a:r>
          </a:p>
          <a:p>
            <a:pPr algn="l"/>
            <a:endParaRPr lang="en-US" sz="9200" dirty="0">
              <a:solidFill>
                <a:srgbClr val="FFFF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9200" dirty="0">
                <a:solidFill>
                  <a:srgbClr val="FFFFFF"/>
                </a:solidFill>
              </a:rPr>
              <a:t>Some Customs of this festival are gift-giving, romantic dates and carving melons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0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nging paper lanterns lit at night">
            <a:extLst>
              <a:ext uri="{FF2B5EF4-FFF2-40B4-BE49-F238E27FC236}">
                <a16:creationId xmlns:a16="http://schemas.microsoft.com/office/drawing/2014/main" id="{69666FF2-84AC-95EA-A7FA-80393C3A5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811" b="991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812074-58CB-EC0F-6E84-E635683A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344714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Mid-Autumn Festival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5C2A8-92BD-66EA-C547-2C9CE7A6D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200" y="4050167"/>
            <a:ext cx="10261600" cy="1202995"/>
          </a:xfrm>
        </p:spPr>
        <p:txBody>
          <a:bodyPr vert="horz" lIns="91440" tIns="45720" rIns="91440" bIns="45720" rtlCol="0"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Early record of this festival dates back during Song Dynasty in 920-1279 AD. Legends has it that has roots in the worship of the moon.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Some customs of this festival is Lantern Lighting, Mooncake making and sharing, and Family Gatherings</a:t>
            </a:r>
          </a:p>
        </p:txBody>
      </p:sp>
    </p:spTree>
    <p:extLst>
      <p:ext uri="{BB962C8B-B14F-4D97-AF65-F5344CB8AC3E}">
        <p14:creationId xmlns:p14="http://schemas.microsoft.com/office/powerpoint/2010/main" val="3409373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33974758133047AA541618CA4914E5" ma:contentTypeVersion="4" ma:contentTypeDescription="Create a new document." ma:contentTypeScope="" ma:versionID="cfce23ab14cab7889906f8e5c56d64cd">
  <xsd:schema xmlns:xsd="http://www.w3.org/2001/XMLSchema" xmlns:xs="http://www.w3.org/2001/XMLSchema" xmlns:p="http://schemas.microsoft.com/office/2006/metadata/properties" xmlns:ns3="07188cd7-ee86-4aee-897b-4bb90f20289f" targetNamespace="http://schemas.microsoft.com/office/2006/metadata/properties" ma:root="true" ma:fieldsID="41cff41f976f433a6ab08fd09537e045" ns3:_="">
    <xsd:import namespace="07188cd7-ee86-4aee-897b-4bb90f2028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88cd7-ee86-4aee-897b-4bb90f2028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4F1996-3930-435B-8144-E11A389729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188cd7-ee86-4aee-897b-4bb90f2028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0914BD-569D-4166-A23A-CA50E64ADA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9F6EC41-9CC2-4A1D-B13D-7B769F4861E5}">
  <ds:schemaRefs>
    <ds:schemaRef ds:uri="http://purl.org/dc/elements/1.1/"/>
    <ds:schemaRef ds:uri="http://schemas.microsoft.com/office/2006/documentManagement/types"/>
    <ds:schemaRef ds:uri="http://www.w3.org/XML/1998/namespace"/>
    <ds:schemaRef ds:uri="07188cd7-ee86-4aee-897b-4bb90f20289f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Chinese Valentines Day</vt:lpstr>
      <vt:lpstr>Mid-Autumn Festival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Chinese Valentines Day</dc:title>
  <dc:creator>Ulric Aird</dc:creator>
  <cp:lastModifiedBy>Ulric Aird</cp:lastModifiedBy>
  <cp:revision>2</cp:revision>
  <dcterms:created xsi:type="dcterms:W3CDTF">2024-05-15T16:46:15Z</dcterms:created>
  <dcterms:modified xsi:type="dcterms:W3CDTF">2024-05-15T17:15:50Z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0x010100CF33974758133047AA541618CA4914E5</vt:lpwstr>
  </property>
</Properties>
</file>