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02C68-2B53-4FF6-9B6C-0BA0DF5FC8B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70264A-AE93-47CF-B3EB-E4066C17D37F}">
      <dgm:prSet phldrT="[Text]"/>
      <dgm:spPr/>
      <dgm:t>
        <a:bodyPr/>
        <a:lstStyle/>
        <a:p>
          <a:r>
            <a:rPr lang="en-US" dirty="0"/>
            <a:t>Challenges</a:t>
          </a:r>
        </a:p>
      </dgm:t>
    </dgm:pt>
    <dgm:pt modelId="{48A572E4-8128-415A-AD0B-CF2402DB4025}" type="parTrans" cxnId="{68DD5634-1729-4150-9F58-58B843F7EB13}">
      <dgm:prSet/>
      <dgm:spPr/>
      <dgm:t>
        <a:bodyPr/>
        <a:lstStyle/>
        <a:p>
          <a:endParaRPr lang="en-US"/>
        </a:p>
      </dgm:t>
    </dgm:pt>
    <dgm:pt modelId="{4104C1C9-69D4-4AD8-83E2-10EF8EA46199}" type="sibTrans" cxnId="{68DD5634-1729-4150-9F58-58B843F7EB13}">
      <dgm:prSet/>
      <dgm:spPr/>
      <dgm:t>
        <a:bodyPr/>
        <a:lstStyle/>
        <a:p>
          <a:endParaRPr lang="en-US"/>
        </a:p>
      </dgm:t>
    </dgm:pt>
    <dgm:pt modelId="{74F9785D-7FBC-49AE-80E9-48A6206E6F58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Politics ethnically aligned</a:t>
          </a:r>
          <a:endParaRPr lang="en-US" dirty="0"/>
        </a:p>
      </dgm:t>
    </dgm:pt>
    <dgm:pt modelId="{E6699114-EFF3-451C-A0E2-C1824B1F26BC}" type="parTrans" cxnId="{AF81C8BB-24FB-43E2-9CCA-D11E48E30EB9}">
      <dgm:prSet/>
      <dgm:spPr/>
      <dgm:t>
        <a:bodyPr/>
        <a:lstStyle/>
        <a:p>
          <a:endParaRPr lang="en-US"/>
        </a:p>
      </dgm:t>
    </dgm:pt>
    <dgm:pt modelId="{F857D890-E9D8-459E-B2AF-CC4DF43EE6F8}" type="sibTrans" cxnId="{AF81C8BB-24FB-43E2-9CCA-D11E48E30EB9}">
      <dgm:prSet/>
      <dgm:spPr/>
      <dgm:t>
        <a:bodyPr/>
        <a:lstStyle/>
        <a:p>
          <a:endParaRPr lang="en-US"/>
        </a:p>
      </dgm:t>
    </dgm:pt>
    <dgm:pt modelId="{59D853A6-66D1-4D6E-8D9F-106AD1224611}">
      <dgm:prSet phldrT="[Text]"/>
      <dgm:spPr/>
      <dgm:t>
        <a:bodyPr/>
        <a:lstStyle/>
        <a:p>
          <a:r>
            <a:rPr lang="en-US" dirty="0"/>
            <a:t>Outcomes </a:t>
          </a:r>
        </a:p>
      </dgm:t>
    </dgm:pt>
    <dgm:pt modelId="{A31869B1-85F8-49AA-BCDE-F990AF5EF6BB}" type="parTrans" cxnId="{22CE00A7-FB94-46CE-8436-E5D921AF4A4B}">
      <dgm:prSet/>
      <dgm:spPr/>
      <dgm:t>
        <a:bodyPr/>
        <a:lstStyle/>
        <a:p>
          <a:endParaRPr lang="en-US"/>
        </a:p>
      </dgm:t>
    </dgm:pt>
    <dgm:pt modelId="{3B50B089-4126-4420-86D9-975C8CFFED26}" type="sibTrans" cxnId="{22CE00A7-FB94-46CE-8436-E5D921AF4A4B}">
      <dgm:prSet/>
      <dgm:spPr/>
      <dgm:t>
        <a:bodyPr/>
        <a:lstStyle/>
        <a:p>
          <a:endParaRPr lang="en-US"/>
        </a:p>
      </dgm:t>
    </dgm:pt>
    <dgm:pt modelId="{11E2CC34-EADC-4F0A-B77A-1C6AA7D33B8B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Cultural sharing (customs, skills, knowledge, foods, styles of dressing, language, etc.)</a:t>
          </a:r>
          <a:endParaRPr lang="en-US"/>
        </a:p>
      </dgm:t>
    </dgm:pt>
    <dgm:pt modelId="{704ACD52-5717-4794-8623-816B5C067651}" type="parTrans" cxnId="{1E3C44E5-AEB6-4507-9C12-FC12B50C1745}">
      <dgm:prSet/>
      <dgm:spPr/>
      <dgm:t>
        <a:bodyPr/>
        <a:lstStyle/>
        <a:p>
          <a:endParaRPr lang="en-US"/>
        </a:p>
      </dgm:t>
    </dgm:pt>
    <dgm:pt modelId="{DA1C4C00-A816-41CE-983F-BAEF443A0821}" type="sibTrans" cxnId="{1E3C44E5-AEB6-4507-9C12-FC12B50C1745}">
      <dgm:prSet/>
      <dgm:spPr/>
      <dgm:t>
        <a:bodyPr/>
        <a:lstStyle/>
        <a:p>
          <a:endParaRPr lang="en-US"/>
        </a:p>
      </dgm:t>
    </dgm:pt>
    <dgm:pt modelId="{8495174D-AF55-4AE9-B4F6-806412E2A144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Racial discrimination</a:t>
          </a:r>
          <a:endParaRPr lang="en-US"/>
        </a:p>
      </dgm:t>
    </dgm:pt>
    <dgm:pt modelId="{2AAE19CC-462B-41BE-A4B7-73CEE2CE669A}" type="parTrans" cxnId="{FC93774B-DA7D-497B-9F59-DB35FE9C9144}">
      <dgm:prSet/>
      <dgm:spPr/>
      <dgm:t>
        <a:bodyPr/>
        <a:lstStyle/>
        <a:p>
          <a:endParaRPr lang="en-US"/>
        </a:p>
      </dgm:t>
    </dgm:pt>
    <dgm:pt modelId="{2A759F85-5E5C-4D96-85B5-E7800AD94585}" type="sibTrans" cxnId="{FC93774B-DA7D-497B-9F59-DB35FE9C9144}">
      <dgm:prSet/>
      <dgm:spPr/>
      <dgm:t>
        <a:bodyPr/>
        <a:lstStyle/>
        <a:p>
          <a:endParaRPr lang="en-US"/>
        </a:p>
      </dgm:t>
    </dgm:pt>
    <dgm:pt modelId="{7C718551-4C87-47F0-9431-8D81B9D9B6AA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Ethnic crime and violence</a:t>
          </a:r>
          <a:endParaRPr lang="en-US"/>
        </a:p>
      </dgm:t>
    </dgm:pt>
    <dgm:pt modelId="{DA2FBC98-C1F1-4D4B-9F96-D43716142C5A}" type="parTrans" cxnId="{C59C5AA6-6280-4F6C-9D80-5995C72B7735}">
      <dgm:prSet/>
      <dgm:spPr/>
      <dgm:t>
        <a:bodyPr/>
        <a:lstStyle/>
        <a:p>
          <a:endParaRPr lang="en-US"/>
        </a:p>
      </dgm:t>
    </dgm:pt>
    <dgm:pt modelId="{A42CC6FD-C5D0-4658-AFEB-6873E8E46280}" type="sibTrans" cxnId="{C59C5AA6-6280-4F6C-9D80-5995C72B7735}">
      <dgm:prSet/>
      <dgm:spPr/>
      <dgm:t>
        <a:bodyPr/>
        <a:lstStyle/>
        <a:p>
          <a:endParaRPr lang="en-US"/>
        </a:p>
      </dgm:t>
    </dgm:pt>
    <dgm:pt modelId="{A4BEEFFD-FB65-4077-9E0E-F927D8EDC8DC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Community integration</a:t>
          </a:r>
          <a:endParaRPr lang="en-US"/>
        </a:p>
      </dgm:t>
    </dgm:pt>
    <dgm:pt modelId="{69ECC564-B584-4D46-A8B6-1EC0B3CC59BB}" type="parTrans" cxnId="{DECB7BF4-3D53-47B3-91D5-E23E4DE5D709}">
      <dgm:prSet/>
      <dgm:spPr/>
      <dgm:t>
        <a:bodyPr/>
        <a:lstStyle/>
        <a:p>
          <a:endParaRPr lang="en-US"/>
        </a:p>
      </dgm:t>
    </dgm:pt>
    <dgm:pt modelId="{4C16CC7B-8E66-4F23-A613-70B472007EFD}" type="sibTrans" cxnId="{DECB7BF4-3D53-47B3-91D5-E23E4DE5D709}">
      <dgm:prSet/>
      <dgm:spPr/>
      <dgm:t>
        <a:bodyPr/>
        <a:lstStyle/>
        <a:p>
          <a:endParaRPr lang="en-US"/>
        </a:p>
      </dgm:t>
    </dgm:pt>
    <dgm:pt modelId="{0E7FD7FC-3E53-45BB-90EF-CF8CF35C7C47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Cultural diversity</a:t>
          </a:r>
          <a:endParaRPr lang="en-US"/>
        </a:p>
      </dgm:t>
    </dgm:pt>
    <dgm:pt modelId="{04FF7684-2105-4A8F-97B3-DAF7F65BF268}" type="parTrans" cxnId="{16EEAEBB-9C95-4556-89D9-F6A97EC61A99}">
      <dgm:prSet/>
      <dgm:spPr/>
      <dgm:t>
        <a:bodyPr/>
        <a:lstStyle/>
        <a:p>
          <a:endParaRPr lang="en-US"/>
        </a:p>
      </dgm:t>
    </dgm:pt>
    <dgm:pt modelId="{05F4639D-A287-4127-B792-BA04EAB40203}" type="sibTrans" cxnId="{16EEAEBB-9C95-4556-89D9-F6A97EC61A99}">
      <dgm:prSet/>
      <dgm:spPr/>
      <dgm:t>
        <a:bodyPr/>
        <a:lstStyle/>
        <a:p>
          <a:endParaRPr lang="en-US"/>
        </a:p>
      </dgm:t>
    </dgm:pt>
    <dgm:pt modelId="{18FB423D-007A-47D1-9A58-4EED5AD22496}" type="pres">
      <dgm:prSet presAssocID="{DCD02C68-2B53-4FF6-9B6C-0BA0DF5FC8B8}" presName="linear" presStyleCnt="0">
        <dgm:presLayoutVars>
          <dgm:dir/>
          <dgm:animLvl val="lvl"/>
          <dgm:resizeHandles val="exact"/>
        </dgm:presLayoutVars>
      </dgm:prSet>
      <dgm:spPr/>
    </dgm:pt>
    <dgm:pt modelId="{93CA34AE-52AA-4B99-A83E-C4C93159A9D5}" type="pres">
      <dgm:prSet presAssocID="{B970264A-AE93-47CF-B3EB-E4066C17D37F}" presName="parentLin" presStyleCnt="0"/>
      <dgm:spPr/>
    </dgm:pt>
    <dgm:pt modelId="{FD283891-831A-49D6-A368-F76E5BBAFDCC}" type="pres">
      <dgm:prSet presAssocID="{B970264A-AE93-47CF-B3EB-E4066C17D37F}" presName="parentLeftMargin" presStyleLbl="node1" presStyleIdx="0" presStyleCnt="2"/>
      <dgm:spPr/>
    </dgm:pt>
    <dgm:pt modelId="{7EF99C89-B7B3-4A7F-8BA4-989B79D089B3}" type="pres">
      <dgm:prSet presAssocID="{B970264A-AE93-47CF-B3EB-E4066C17D3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5A7F92-0F99-4974-BCD3-F7E902E610EF}" type="pres">
      <dgm:prSet presAssocID="{B970264A-AE93-47CF-B3EB-E4066C17D37F}" presName="negativeSpace" presStyleCnt="0"/>
      <dgm:spPr/>
    </dgm:pt>
    <dgm:pt modelId="{1363F391-5C0C-434A-926B-F15B8F3FD937}" type="pres">
      <dgm:prSet presAssocID="{B970264A-AE93-47CF-B3EB-E4066C17D37F}" presName="childText" presStyleLbl="conFgAcc1" presStyleIdx="0" presStyleCnt="2">
        <dgm:presLayoutVars>
          <dgm:bulletEnabled val="1"/>
        </dgm:presLayoutVars>
      </dgm:prSet>
      <dgm:spPr/>
    </dgm:pt>
    <dgm:pt modelId="{DD618E42-D401-4CE2-A8B5-037FC07A503A}" type="pres">
      <dgm:prSet presAssocID="{4104C1C9-69D4-4AD8-83E2-10EF8EA46199}" presName="spaceBetweenRectangles" presStyleCnt="0"/>
      <dgm:spPr/>
    </dgm:pt>
    <dgm:pt modelId="{CB9F9F9B-7121-4637-AA60-3F24A0DA138A}" type="pres">
      <dgm:prSet presAssocID="{59D853A6-66D1-4D6E-8D9F-106AD1224611}" presName="parentLin" presStyleCnt="0"/>
      <dgm:spPr/>
    </dgm:pt>
    <dgm:pt modelId="{E2640F7C-0A8E-4736-AA1B-A0980DDCD1E9}" type="pres">
      <dgm:prSet presAssocID="{59D853A6-66D1-4D6E-8D9F-106AD1224611}" presName="parentLeftMargin" presStyleLbl="node1" presStyleIdx="0" presStyleCnt="2"/>
      <dgm:spPr/>
    </dgm:pt>
    <dgm:pt modelId="{EDBDA4F3-378B-4035-ABCF-D59344C427DA}" type="pres">
      <dgm:prSet presAssocID="{59D853A6-66D1-4D6E-8D9F-106AD122461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D48267-688C-4580-BA08-87194A89F046}" type="pres">
      <dgm:prSet presAssocID="{59D853A6-66D1-4D6E-8D9F-106AD1224611}" presName="negativeSpace" presStyleCnt="0"/>
      <dgm:spPr/>
    </dgm:pt>
    <dgm:pt modelId="{618315CE-385F-47AC-B77D-0FFAF638D404}" type="pres">
      <dgm:prSet presAssocID="{59D853A6-66D1-4D6E-8D9F-106AD122461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A9340A-FC45-4678-872D-6CC02AEA1DAE}" type="presOf" srcId="{7C718551-4C87-47F0-9431-8D81B9D9B6AA}" destId="{1363F391-5C0C-434A-926B-F15B8F3FD937}" srcOrd="0" destOrd="2" presId="urn:microsoft.com/office/officeart/2005/8/layout/list1"/>
    <dgm:cxn modelId="{E5F3480B-E22D-4D4B-AB4E-D54F091F9FC0}" type="presOf" srcId="{B970264A-AE93-47CF-B3EB-E4066C17D37F}" destId="{7EF99C89-B7B3-4A7F-8BA4-989B79D089B3}" srcOrd="1" destOrd="0" presId="urn:microsoft.com/office/officeart/2005/8/layout/list1"/>
    <dgm:cxn modelId="{E4499C17-A5C7-44BD-AFC5-4CC024169965}" type="presOf" srcId="{74F9785D-7FBC-49AE-80E9-48A6206E6F58}" destId="{1363F391-5C0C-434A-926B-F15B8F3FD937}" srcOrd="0" destOrd="0" presId="urn:microsoft.com/office/officeart/2005/8/layout/list1"/>
    <dgm:cxn modelId="{301FD91A-3D98-4C2D-A80E-C5592FCB5335}" type="presOf" srcId="{DCD02C68-2B53-4FF6-9B6C-0BA0DF5FC8B8}" destId="{18FB423D-007A-47D1-9A58-4EED5AD22496}" srcOrd="0" destOrd="0" presId="urn:microsoft.com/office/officeart/2005/8/layout/list1"/>
    <dgm:cxn modelId="{68DD5634-1729-4150-9F58-58B843F7EB13}" srcId="{DCD02C68-2B53-4FF6-9B6C-0BA0DF5FC8B8}" destId="{B970264A-AE93-47CF-B3EB-E4066C17D37F}" srcOrd="0" destOrd="0" parTransId="{48A572E4-8128-415A-AD0B-CF2402DB4025}" sibTransId="{4104C1C9-69D4-4AD8-83E2-10EF8EA46199}"/>
    <dgm:cxn modelId="{8FF7745C-E17D-4558-BAFA-267D7FAAD249}" type="presOf" srcId="{59D853A6-66D1-4D6E-8D9F-106AD1224611}" destId="{E2640F7C-0A8E-4736-AA1B-A0980DDCD1E9}" srcOrd="0" destOrd="0" presId="urn:microsoft.com/office/officeart/2005/8/layout/list1"/>
    <dgm:cxn modelId="{45609043-35FF-42B8-AC1F-1298E4B24571}" type="presOf" srcId="{59D853A6-66D1-4D6E-8D9F-106AD1224611}" destId="{EDBDA4F3-378B-4035-ABCF-D59344C427DA}" srcOrd="1" destOrd="0" presId="urn:microsoft.com/office/officeart/2005/8/layout/list1"/>
    <dgm:cxn modelId="{FC93774B-DA7D-497B-9F59-DB35FE9C9144}" srcId="{B970264A-AE93-47CF-B3EB-E4066C17D37F}" destId="{8495174D-AF55-4AE9-B4F6-806412E2A144}" srcOrd="1" destOrd="0" parTransId="{2AAE19CC-462B-41BE-A4B7-73CEE2CE669A}" sibTransId="{2A759F85-5E5C-4D96-85B5-E7800AD94585}"/>
    <dgm:cxn modelId="{183A6958-FBD4-465F-B9D9-8EB2763880D5}" type="presOf" srcId="{A4BEEFFD-FB65-4077-9E0E-F927D8EDC8DC}" destId="{618315CE-385F-47AC-B77D-0FFAF638D404}" srcOrd="0" destOrd="1" presId="urn:microsoft.com/office/officeart/2005/8/layout/list1"/>
    <dgm:cxn modelId="{A194847E-42A1-4B90-B6F3-E1FF326DA1CE}" type="presOf" srcId="{8495174D-AF55-4AE9-B4F6-806412E2A144}" destId="{1363F391-5C0C-434A-926B-F15B8F3FD937}" srcOrd="0" destOrd="1" presId="urn:microsoft.com/office/officeart/2005/8/layout/list1"/>
    <dgm:cxn modelId="{C59C5AA6-6280-4F6C-9D80-5995C72B7735}" srcId="{B970264A-AE93-47CF-B3EB-E4066C17D37F}" destId="{7C718551-4C87-47F0-9431-8D81B9D9B6AA}" srcOrd="2" destOrd="0" parTransId="{DA2FBC98-C1F1-4D4B-9F96-D43716142C5A}" sibTransId="{A42CC6FD-C5D0-4658-AFEB-6873E8E46280}"/>
    <dgm:cxn modelId="{22CE00A7-FB94-46CE-8436-E5D921AF4A4B}" srcId="{DCD02C68-2B53-4FF6-9B6C-0BA0DF5FC8B8}" destId="{59D853A6-66D1-4D6E-8D9F-106AD1224611}" srcOrd="1" destOrd="0" parTransId="{A31869B1-85F8-49AA-BCDE-F990AF5EF6BB}" sibTransId="{3B50B089-4126-4420-86D9-975C8CFFED26}"/>
    <dgm:cxn modelId="{162D03B5-00C9-4D3F-959A-73145642147D}" type="presOf" srcId="{0E7FD7FC-3E53-45BB-90EF-CF8CF35C7C47}" destId="{618315CE-385F-47AC-B77D-0FFAF638D404}" srcOrd="0" destOrd="2" presId="urn:microsoft.com/office/officeart/2005/8/layout/list1"/>
    <dgm:cxn modelId="{16EEAEBB-9C95-4556-89D9-F6A97EC61A99}" srcId="{59D853A6-66D1-4D6E-8D9F-106AD1224611}" destId="{0E7FD7FC-3E53-45BB-90EF-CF8CF35C7C47}" srcOrd="2" destOrd="0" parTransId="{04FF7684-2105-4A8F-97B3-DAF7F65BF268}" sibTransId="{05F4639D-A287-4127-B792-BA04EAB40203}"/>
    <dgm:cxn modelId="{AF81C8BB-24FB-43E2-9CCA-D11E48E30EB9}" srcId="{B970264A-AE93-47CF-B3EB-E4066C17D37F}" destId="{74F9785D-7FBC-49AE-80E9-48A6206E6F58}" srcOrd="0" destOrd="0" parTransId="{E6699114-EFF3-451C-A0E2-C1824B1F26BC}" sibTransId="{F857D890-E9D8-459E-B2AF-CC4DF43EE6F8}"/>
    <dgm:cxn modelId="{35277FCE-16FF-46DA-BB00-D42B9CCD8BEA}" type="presOf" srcId="{11E2CC34-EADC-4F0A-B77A-1C6AA7D33B8B}" destId="{618315CE-385F-47AC-B77D-0FFAF638D404}" srcOrd="0" destOrd="0" presId="urn:microsoft.com/office/officeart/2005/8/layout/list1"/>
    <dgm:cxn modelId="{1E3C44E5-AEB6-4507-9C12-FC12B50C1745}" srcId="{59D853A6-66D1-4D6E-8D9F-106AD1224611}" destId="{11E2CC34-EADC-4F0A-B77A-1C6AA7D33B8B}" srcOrd="0" destOrd="0" parTransId="{704ACD52-5717-4794-8623-816B5C067651}" sibTransId="{DA1C4C00-A816-41CE-983F-BAEF443A0821}"/>
    <dgm:cxn modelId="{8D1D5FF0-46E9-4D3D-B43E-FC2DF092D9EB}" type="presOf" srcId="{B970264A-AE93-47CF-B3EB-E4066C17D37F}" destId="{FD283891-831A-49D6-A368-F76E5BBAFDCC}" srcOrd="0" destOrd="0" presId="urn:microsoft.com/office/officeart/2005/8/layout/list1"/>
    <dgm:cxn modelId="{DECB7BF4-3D53-47B3-91D5-E23E4DE5D709}" srcId="{59D853A6-66D1-4D6E-8D9F-106AD1224611}" destId="{A4BEEFFD-FB65-4077-9E0E-F927D8EDC8DC}" srcOrd="1" destOrd="0" parTransId="{69ECC564-B584-4D46-A8B6-1EC0B3CC59BB}" sibTransId="{4C16CC7B-8E66-4F23-A613-70B472007EFD}"/>
    <dgm:cxn modelId="{C1C81585-D96B-4F59-8B9A-01A58C9D2B5D}" type="presParOf" srcId="{18FB423D-007A-47D1-9A58-4EED5AD22496}" destId="{93CA34AE-52AA-4B99-A83E-C4C93159A9D5}" srcOrd="0" destOrd="0" presId="urn:microsoft.com/office/officeart/2005/8/layout/list1"/>
    <dgm:cxn modelId="{F437C687-84BF-4E17-A79E-FC53B9DC2BE2}" type="presParOf" srcId="{93CA34AE-52AA-4B99-A83E-C4C93159A9D5}" destId="{FD283891-831A-49D6-A368-F76E5BBAFDCC}" srcOrd="0" destOrd="0" presId="urn:microsoft.com/office/officeart/2005/8/layout/list1"/>
    <dgm:cxn modelId="{F20AC4F3-8C22-4B22-96C7-EDEA272B94A1}" type="presParOf" srcId="{93CA34AE-52AA-4B99-A83E-C4C93159A9D5}" destId="{7EF99C89-B7B3-4A7F-8BA4-989B79D089B3}" srcOrd="1" destOrd="0" presId="urn:microsoft.com/office/officeart/2005/8/layout/list1"/>
    <dgm:cxn modelId="{E7D3516F-9917-47C2-B8C3-77C37B6B9BF1}" type="presParOf" srcId="{18FB423D-007A-47D1-9A58-4EED5AD22496}" destId="{135A7F92-0F99-4974-BCD3-F7E902E610EF}" srcOrd="1" destOrd="0" presId="urn:microsoft.com/office/officeart/2005/8/layout/list1"/>
    <dgm:cxn modelId="{50890D03-E2B7-47AC-ACA2-3199B5EC7373}" type="presParOf" srcId="{18FB423D-007A-47D1-9A58-4EED5AD22496}" destId="{1363F391-5C0C-434A-926B-F15B8F3FD937}" srcOrd="2" destOrd="0" presId="urn:microsoft.com/office/officeart/2005/8/layout/list1"/>
    <dgm:cxn modelId="{5A6FAD05-431C-4534-BE13-21EEF63011DD}" type="presParOf" srcId="{18FB423D-007A-47D1-9A58-4EED5AD22496}" destId="{DD618E42-D401-4CE2-A8B5-037FC07A503A}" srcOrd="3" destOrd="0" presId="urn:microsoft.com/office/officeart/2005/8/layout/list1"/>
    <dgm:cxn modelId="{89EB6C3F-4D64-4B2A-97D9-1881C5F1BBB6}" type="presParOf" srcId="{18FB423D-007A-47D1-9A58-4EED5AD22496}" destId="{CB9F9F9B-7121-4637-AA60-3F24A0DA138A}" srcOrd="4" destOrd="0" presId="urn:microsoft.com/office/officeart/2005/8/layout/list1"/>
    <dgm:cxn modelId="{33E4FCBD-5F82-4F21-BB59-3AF7FDEC9DA3}" type="presParOf" srcId="{CB9F9F9B-7121-4637-AA60-3F24A0DA138A}" destId="{E2640F7C-0A8E-4736-AA1B-A0980DDCD1E9}" srcOrd="0" destOrd="0" presId="urn:microsoft.com/office/officeart/2005/8/layout/list1"/>
    <dgm:cxn modelId="{E1BC0CDE-4859-436C-94B7-832BFE5D8144}" type="presParOf" srcId="{CB9F9F9B-7121-4637-AA60-3F24A0DA138A}" destId="{EDBDA4F3-378B-4035-ABCF-D59344C427DA}" srcOrd="1" destOrd="0" presId="urn:microsoft.com/office/officeart/2005/8/layout/list1"/>
    <dgm:cxn modelId="{BBC34CCE-9349-4B93-BB9C-F35435A67436}" type="presParOf" srcId="{18FB423D-007A-47D1-9A58-4EED5AD22496}" destId="{C8D48267-688C-4580-BA08-87194A89F046}" srcOrd="5" destOrd="0" presId="urn:microsoft.com/office/officeart/2005/8/layout/list1"/>
    <dgm:cxn modelId="{907AD14D-84E1-4B34-8754-D24541C5CC4B}" type="presParOf" srcId="{18FB423D-007A-47D1-9A58-4EED5AD22496}" destId="{618315CE-385F-47AC-B77D-0FFAF638D4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F1497-E933-49FF-8F1F-DF485F277F6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068B58-89A6-49BF-9080-D5E0A2F88233}">
      <dgm:prSet phldrT="[Text]" custT="1"/>
      <dgm:spPr/>
      <dgm:t>
        <a:bodyPr/>
        <a:lstStyle/>
        <a:p>
          <a:r>
            <a:rPr lang="en-US" sz="2000" dirty="0"/>
            <a:t>Strain Theory</a:t>
          </a:r>
        </a:p>
      </dgm:t>
    </dgm:pt>
    <dgm:pt modelId="{FD382723-0216-4B85-82BC-ED5D0612856D}" type="parTrans" cxnId="{FDDB64D6-5397-4464-92ED-CD14319F4B47}">
      <dgm:prSet/>
      <dgm:spPr/>
      <dgm:t>
        <a:bodyPr/>
        <a:lstStyle/>
        <a:p>
          <a:endParaRPr lang="en-US"/>
        </a:p>
      </dgm:t>
    </dgm:pt>
    <dgm:pt modelId="{EF8C4E4E-ED86-4F3C-81FC-1B6B6CC01081}" type="sibTrans" cxnId="{FDDB64D6-5397-4464-92ED-CD14319F4B47}">
      <dgm:prSet/>
      <dgm:spPr/>
      <dgm:t>
        <a:bodyPr/>
        <a:lstStyle/>
        <a:p>
          <a:endParaRPr lang="en-US"/>
        </a:p>
      </dgm:t>
    </dgm:pt>
    <dgm:pt modelId="{91CFBF10-AD6D-433B-AFD4-B8203F3A6300}">
      <dgm:prSet phldrT="[Text]" custT="1"/>
      <dgm:spPr/>
      <dgm:t>
        <a:bodyPr/>
        <a:lstStyle/>
        <a:p>
          <a:r>
            <a:rPr lang="en-US" sz="2000"/>
            <a:t>Crime is conflict between people’s goals &amp;  means used to legally obtain same. </a:t>
          </a:r>
          <a:endParaRPr lang="en-US" sz="2000" dirty="0"/>
        </a:p>
      </dgm:t>
    </dgm:pt>
    <dgm:pt modelId="{AB1DFA81-5B45-4E26-9B3C-E1C876C5FC49}" type="parTrans" cxnId="{AA6E382C-342B-421D-8228-F9CCA6875B90}">
      <dgm:prSet/>
      <dgm:spPr/>
      <dgm:t>
        <a:bodyPr/>
        <a:lstStyle/>
        <a:p>
          <a:endParaRPr lang="en-US"/>
        </a:p>
      </dgm:t>
    </dgm:pt>
    <dgm:pt modelId="{3938B3C5-A282-45FA-BE3A-A1380810A0A3}" type="sibTrans" cxnId="{AA6E382C-342B-421D-8228-F9CCA6875B90}">
      <dgm:prSet/>
      <dgm:spPr/>
      <dgm:t>
        <a:bodyPr/>
        <a:lstStyle/>
        <a:p>
          <a:endParaRPr lang="en-US"/>
        </a:p>
      </dgm:t>
    </dgm:pt>
    <dgm:pt modelId="{2A5BA9EF-9F88-4E7D-91E3-89389AE7CCD7}">
      <dgm:prSet phldrT="[Text]" custT="1"/>
      <dgm:spPr/>
      <dgm:t>
        <a:bodyPr/>
        <a:lstStyle/>
        <a:p>
          <a:r>
            <a:rPr lang="en-US" sz="2000"/>
            <a:t>Social Process Theory</a:t>
          </a:r>
          <a:endParaRPr lang="en-US" sz="2000" dirty="0"/>
        </a:p>
      </dgm:t>
    </dgm:pt>
    <dgm:pt modelId="{590823BE-2D05-42EC-AB35-C594717D4C59}" type="parTrans" cxnId="{C05BA50C-F28D-49DC-A705-0D464240FAA3}">
      <dgm:prSet/>
      <dgm:spPr/>
      <dgm:t>
        <a:bodyPr/>
        <a:lstStyle/>
        <a:p>
          <a:endParaRPr lang="en-US"/>
        </a:p>
      </dgm:t>
    </dgm:pt>
    <dgm:pt modelId="{A5C1B0DA-3C1D-4C91-802D-2C1F63000FE3}" type="sibTrans" cxnId="{C05BA50C-F28D-49DC-A705-0D464240FAA3}">
      <dgm:prSet/>
      <dgm:spPr/>
      <dgm:t>
        <a:bodyPr/>
        <a:lstStyle/>
        <a:p>
          <a:endParaRPr lang="en-US"/>
        </a:p>
      </dgm:t>
    </dgm:pt>
    <dgm:pt modelId="{1E0A4F9F-BCBB-4D7A-A697-36C6AA65F308}">
      <dgm:prSet phldrT="[Text]" custT="1"/>
      <dgm:spPr/>
      <dgm:t>
        <a:bodyPr/>
        <a:lstStyle/>
        <a:p>
          <a:r>
            <a:rPr lang="en-US" sz="1800"/>
            <a:t>Crime is function of individual socialization </a:t>
          </a:r>
          <a:endParaRPr lang="en-US" sz="1800" dirty="0"/>
        </a:p>
      </dgm:t>
    </dgm:pt>
    <dgm:pt modelId="{D02F7C11-4338-4084-A866-50B5C12546DA}" type="parTrans" cxnId="{089889D1-F324-4B14-9B4F-B12F8AB465EC}">
      <dgm:prSet/>
      <dgm:spPr/>
      <dgm:t>
        <a:bodyPr/>
        <a:lstStyle/>
        <a:p>
          <a:endParaRPr lang="en-US"/>
        </a:p>
      </dgm:t>
    </dgm:pt>
    <dgm:pt modelId="{A517C946-5D00-4970-9806-25A76B21333F}" type="sibTrans" cxnId="{089889D1-F324-4B14-9B4F-B12F8AB465EC}">
      <dgm:prSet/>
      <dgm:spPr/>
      <dgm:t>
        <a:bodyPr/>
        <a:lstStyle/>
        <a:p>
          <a:endParaRPr lang="en-US"/>
        </a:p>
      </dgm:t>
    </dgm:pt>
    <dgm:pt modelId="{EEE7D105-BFDE-401E-B359-DD1118A50BD2}">
      <dgm:prSet phldrT="[Text]" custT="1"/>
      <dgm:spPr/>
      <dgm:t>
        <a:bodyPr/>
        <a:lstStyle/>
        <a:p>
          <a:r>
            <a:rPr lang="en-US" sz="1800" b="1"/>
            <a:t>Social learning theories </a:t>
          </a:r>
          <a:r>
            <a:rPr lang="en-US" sz="1800"/>
            <a:t>claim that crime is learned behaviour so through family, friends, peer groups influence people’s behaviour</a:t>
          </a:r>
          <a:endParaRPr lang="en-US" sz="1800" dirty="0"/>
        </a:p>
      </dgm:t>
    </dgm:pt>
    <dgm:pt modelId="{F34BDD48-08E5-46BC-B041-9BD0C704F0C9}" type="parTrans" cxnId="{D92164B7-2FE3-4549-9A24-B0ABCA66F806}">
      <dgm:prSet/>
      <dgm:spPr/>
      <dgm:t>
        <a:bodyPr/>
        <a:lstStyle/>
        <a:p>
          <a:endParaRPr lang="en-US"/>
        </a:p>
      </dgm:t>
    </dgm:pt>
    <dgm:pt modelId="{53F3A7F2-9C83-4956-87C0-6F361D044587}" type="sibTrans" cxnId="{D92164B7-2FE3-4549-9A24-B0ABCA66F806}">
      <dgm:prSet/>
      <dgm:spPr/>
      <dgm:t>
        <a:bodyPr/>
        <a:lstStyle/>
        <a:p>
          <a:endParaRPr lang="en-US"/>
        </a:p>
      </dgm:t>
    </dgm:pt>
    <dgm:pt modelId="{FD588BDD-08F9-434B-9E16-605865E50481}">
      <dgm:prSet phldrT="[Text]" custT="1"/>
      <dgm:spPr/>
      <dgm:t>
        <a:bodyPr/>
        <a:lstStyle/>
        <a:p>
          <a:r>
            <a:rPr lang="en-US" sz="2000"/>
            <a:t>Social Disorganization Theory</a:t>
          </a:r>
          <a:endParaRPr lang="en-US" sz="2000" dirty="0"/>
        </a:p>
      </dgm:t>
    </dgm:pt>
    <dgm:pt modelId="{AABF66BD-4204-4D79-A489-DA12E36ED5E9}" type="parTrans" cxnId="{7DD9C9CC-D77E-4A66-B275-7394295F2387}">
      <dgm:prSet/>
      <dgm:spPr/>
      <dgm:t>
        <a:bodyPr/>
        <a:lstStyle/>
        <a:p>
          <a:endParaRPr lang="en-US"/>
        </a:p>
      </dgm:t>
    </dgm:pt>
    <dgm:pt modelId="{1FE4517D-BBBA-4E73-A861-A808EE695CD5}" type="sibTrans" cxnId="{7DD9C9CC-D77E-4A66-B275-7394295F2387}">
      <dgm:prSet/>
      <dgm:spPr/>
      <dgm:t>
        <a:bodyPr/>
        <a:lstStyle/>
        <a:p>
          <a:endParaRPr lang="en-US"/>
        </a:p>
      </dgm:t>
    </dgm:pt>
    <dgm:pt modelId="{F37B3EC2-3CDC-405E-842F-5361768A2C1F}">
      <dgm:prSet phldrT="[Text]" custT="1"/>
      <dgm:spPr/>
      <dgm:t>
        <a:bodyPr/>
        <a:lstStyle/>
        <a:p>
          <a:r>
            <a:rPr lang="en-US" sz="2000"/>
            <a:t>Examines urban conditions that affect crime rates</a:t>
          </a:r>
          <a:endParaRPr lang="en-US" sz="2000" dirty="0"/>
        </a:p>
      </dgm:t>
    </dgm:pt>
    <dgm:pt modelId="{13524B94-4E54-4276-87A8-012111566E29}" type="parTrans" cxnId="{418A396E-C2EA-41F7-9F1D-CDE8ED106ED4}">
      <dgm:prSet/>
      <dgm:spPr/>
      <dgm:t>
        <a:bodyPr/>
        <a:lstStyle/>
        <a:p>
          <a:endParaRPr lang="en-US"/>
        </a:p>
      </dgm:t>
    </dgm:pt>
    <dgm:pt modelId="{E62398FA-6AFF-4EA3-BF25-4752D68C1280}" type="sibTrans" cxnId="{418A396E-C2EA-41F7-9F1D-CDE8ED106ED4}">
      <dgm:prSet/>
      <dgm:spPr/>
      <dgm:t>
        <a:bodyPr/>
        <a:lstStyle/>
        <a:p>
          <a:endParaRPr lang="en-US"/>
        </a:p>
      </dgm:t>
    </dgm:pt>
    <dgm:pt modelId="{FEC23ACA-AACA-477E-B361-881FF0DC5AE5}">
      <dgm:prSet phldrT="[Text]" custT="1"/>
      <dgm:spPr/>
      <dgm:t>
        <a:bodyPr/>
        <a:lstStyle/>
        <a:p>
          <a:r>
            <a:rPr lang="en-US" sz="2000"/>
            <a:t>Social-Conflict Theory </a:t>
          </a:r>
          <a:endParaRPr lang="en-US" sz="2000" dirty="0"/>
        </a:p>
      </dgm:t>
    </dgm:pt>
    <dgm:pt modelId="{7FFA53C2-AE29-4C3D-8639-9BCC57A1B2D7}" type="parTrans" cxnId="{B30F90AF-9D7A-4712-AF99-85E4E23E08E1}">
      <dgm:prSet/>
      <dgm:spPr/>
      <dgm:t>
        <a:bodyPr/>
        <a:lstStyle/>
        <a:p>
          <a:endParaRPr lang="en-US"/>
        </a:p>
      </dgm:t>
    </dgm:pt>
    <dgm:pt modelId="{CE339565-FB60-47AB-BB82-A72FF33CC36A}" type="sibTrans" cxnId="{B30F90AF-9D7A-4712-AF99-85E4E23E08E1}">
      <dgm:prSet/>
      <dgm:spPr/>
      <dgm:t>
        <a:bodyPr/>
        <a:lstStyle/>
        <a:p>
          <a:endParaRPr lang="en-US"/>
        </a:p>
      </dgm:t>
    </dgm:pt>
    <dgm:pt modelId="{FC09FAFC-4E21-405D-93EB-2FA851E9E2A3}">
      <dgm:prSet phldrT="[Text]" custT="1"/>
      <dgm:spPr/>
      <dgm:t>
        <a:bodyPr/>
        <a:lstStyle/>
        <a:p>
          <a:r>
            <a:rPr lang="en-US" sz="2000"/>
            <a:t>Class warfare, radical feminism, or discrimination against women</a:t>
          </a:r>
          <a:endParaRPr lang="en-US" sz="2000" dirty="0"/>
        </a:p>
      </dgm:t>
    </dgm:pt>
    <dgm:pt modelId="{FC760C31-4C14-496A-86AC-462592639725}" type="parTrans" cxnId="{C1529B5F-7DBD-472A-9DD3-5B12EE5D6443}">
      <dgm:prSet/>
      <dgm:spPr/>
      <dgm:t>
        <a:bodyPr/>
        <a:lstStyle/>
        <a:p>
          <a:endParaRPr lang="en-US"/>
        </a:p>
      </dgm:t>
    </dgm:pt>
    <dgm:pt modelId="{6F972410-8696-4F8A-AAA4-CDEBDD1D2C89}" type="sibTrans" cxnId="{C1529B5F-7DBD-472A-9DD3-5B12EE5D6443}">
      <dgm:prSet/>
      <dgm:spPr/>
      <dgm:t>
        <a:bodyPr/>
        <a:lstStyle/>
        <a:p>
          <a:endParaRPr lang="en-US"/>
        </a:p>
      </dgm:t>
    </dgm:pt>
    <dgm:pt modelId="{4521C901-A8BE-4CCE-A5F0-3D4EFD859D3D}">
      <dgm:prSet phldrT="[Text]" custT="1"/>
      <dgm:spPr/>
      <dgm:t>
        <a:bodyPr/>
        <a:lstStyle/>
        <a:p>
          <a:r>
            <a:rPr lang="en-US" sz="2000" dirty="0"/>
            <a:t>People of low socioeconomic class has less opportunity to achieve their goals, so they commit crimes to meet their needs</a:t>
          </a:r>
        </a:p>
      </dgm:t>
    </dgm:pt>
    <dgm:pt modelId="{F4F93C48-6055-4067-A68A-221694C0B66A}" type="parTrans" cxnId="{918CADDB-2D1F-4FA0-B21B-4AB0DD44EC7C}">
      <dgm:prSet/>
      <dgm:spPr/>
      <dgm:t>
        <a:bodyPr/>
        <a:lstStyle/>
        <a:p>
          <a:endParaRPr lang="en-US"/>
        </a:p>
      </dgm:t>
    </dgm:pt>
    <dgm:pt modelId="{EC27E54D-264D-4F7E-943B-EF657310C967}" type="sibTrans" cxnId="{918CADDB-2D1F-4FA0-B21B-4AB0DD44EC7C}">
      <dgm:prSet/>
      <dgm:spPr/>
      <dgm:t>
        <a:bodyPr/>
        <a:lstStyle/>
        <a:p>
          <a:endParaRPr lang="en-US"/>
        </a:p>
      </dgm:t>
    </dgm:pt>
    <dgm:pt modelId="{EC104E63-3C38-4AB3-A165-48A2E79C60B9}">
      <dgm:prSet phldrT="[Text]" custT="1"/>
      <dgm:spPr/>
      <dgm:t>
        <a:bodyPr/>
        <a:lstStyle/>
        <a:p>
          <a:r>
            <a:rPr lang="en-US" sz="1800"/>
            <a:t>Interactions people experience within their environment may lead them to commit crimes </a:t>
          </a:r>
          <a:endParaRPr lang="en-US" sz="1800" dirty="0"/>
        </a:p>
      </dgm:t>
    </dgm:pt>
    <dgm:pt modelId="{4D5798C6-BD2E-4546-969A-7FA1E3373C0F}" type="parTrans" cxnId="{2C0F9A2E-7BE0-45D7-BC67-08066AF2BD2F}">
      <dgm:prSet/>
      <dgm:spPr/>
      <dgm:t>
        <a:bodyPr/>
        <a:lstStyle/>
        <a:p>
          <a:endParaRPr lang="en-US"/>
        </a:p>
      </dgm:t>
    </dgm:pt>
    <dgm:pt modelId="{9711665C-1155-4FF2-858F-3ADE7B1317CE}" type="sibTrans" cxnId="{2C0F9A2E-7BE0-45D7-BC67-08066AF2BD2F}">
      <dgm:prSet/>
      <dgm:spPr/>
      <dgm:t>
        <a:bodyPr/>
        <a:lstStyle/>
        <a:p>
          <a:endParaRPr lang="en-US"/>
        </a:p>
      </dgm:t>
    </dgm:pt>
    <dgm:pt modelId="{A2F60892-8DF1-470B-872E-97B1FC22F1EB}">
      <dgm:prSet phldrT="[Text]" custT="1"/>
      <dgm:spPr/>
      <dgm:t>
        <a:bodyPr/>
        <a:lstStyle/>
        <a:p>
          <a:r>
            <a:rPr lang="en-US" sz="2000"/>
            <a:t>Claim that high unemployment, high school dropout rates, low-income levels, &amp; large numbers of single parents’ households contribute to crime</a:t>
          </a:r>
          <a:endParaRPr lang="en-US" sz="2000" dirty="0"/>
        </a:p>
      </dgm:t>
    </dgm:pt>
    <dgm:pt modelId="{B3DD06ED-068E-4FFF-9A39-D2EB2F9A2B66}" type="parTrans" cxnId="{80B9CCBF-FE72-4C1D-9EC1-EFF94C4298CF}">
      <dgm:prSet/>
      <dgm:spPr/>
      <dgm:t>
        <a:bodyPr/>
        <a:lstStyle/>
        <a:p>
          <a:endParaRPr lang="en-US"/>
        </a:p>
      </dgm:t>
    </dgm:pt>
    <dgm:pt modelId="{C1C29A49-3508-4BEF-A48D-9B8008B0D652}" type="sibTrans" cxnId="{80B9CCBF-FE72-4C1D-9EC1-EFF94C4298CF}">
      <dgm:prSet/>
      <dgm:spPr/>
      <dgm:t>
        <a:bodyPr/>
        <a:lstStyle/>
        <a:p>
          <a:endParaRPr lang="en-US"/>
        </a:p>
      </dgm:t>
    </dgm:pt>
    <dgm:pt modelId="{B2D41231-7679-4A23-B1ED-C4155490A14F}">
      <dgm:prSet phldrT="[Text]" custT="1"/>
      <dgm:spPr/>
      <dgm:t>
        <a:bodyPr/>
        <a:lstStyle/>
        <a:p>
          <a:r>
            <a:rPr lang="en-US" sz="2000"/>
            <a:t>Left realism</a:t>
          </a:r>
          <a:endParaRPr lang="en-US" sz="2000" dirty="0"/>
        </a:p>
      </dgm:t>
    </dgm:pt>
    <dgm:pt modelId="{89161900-7806-4873-B3F8-16D99D86E7DE}" type="parTrans" cxnId="{59D38762-7AE8-4234-AF2F-5B8E2B91199E}">
      <dgm:prSet/>
      <dgm:spPr/>
      <dgm:t>
        <a:bodyPr/>
        <a:lstStyle/>
        <a:p>
          <a:endParaRPr lang="en-US"/>
        </a:p>
      </dgm:t>
    </dgm:pt>
    <dgm:pt modelId="{ED8E3155-D48B-4BFB-B85A-66BC1A019634}" type="sibTrans" cxnId="{59D38762-7AE8-4234-AF2F-5B8E2B91199E}">
      <dgm:prSet/>
      <dgm:spPr/>
      <dgm:t>
        <a:bodyPr/>
        <a:lstStyle/>
        <a:p>
          <a:endParaRPr lang="en-US"/>
        </a:p>
      </dgm:t>
    </dgm:pt>
    <dgm:pt modelId="{E381426D-9D90-4525-84E6-3A4F59E479CC}">
      <dgm:prSet phldrT="[Text]" custT="1"/>
      <dgm:spPr/>
      <dgm:t>
        <a:bodyPr/>
        <a:lstStyle/>
        <a:p>
          <a:r>
            <a:rPr lang="en-US" sz="2000" dirty="0"/>
            <a:t>Claims that most crimes are acts against individuals and not the state. </a:t>
          </a:r>
        </a:p>
      </dgm:t>
    </dgm:pt>
    <dgm:pt modelId="{8747FE21-8F67-4239-808C-FFF4C4A7641A}" type="parTrans" cxnId="{5D323E2A-2464-4058-9310-E0DA54AEFC10}">
      <dgm:prSet/>
      <dgm:spPr/>
      <dgm:t>
        <a:bodyPr/>
        <a:lstStyle/>
        <a:p>
          <a:endParaRPr lang="en-US"/>
        </a:p>
      </dgm:t>
    </dgm:pt>
    <dgm:pt modelId="{B46D60CB-CBE4-466B-B98C-FDB9193BCC11}" type="sibTrans" cxnId="{5D323E2A-2464-4058-9310-E0DA54AEFC10}">
      <dgm:prSet/>
      <dgm:spPr/>
      <dgm:t>
        <a:bodyPr/>
        <a:lstStyle/>
        <a:p>
          <a:endParaRPr lang="en-US"/>
        </a:p>
      </dgm:t>
    </dgm:pt>
    <dgm:pt modelId="{8B342034-F78D-4CBC-A0F8-C659DD7729D5}" type="pres">
      <dgm:prSet presAssocID="{B16F1497-E933-49FF-8F1F-DF485F277F69}" presName="Name0" presStyleCnt="0">
        <dgm:presLayoutVars>
          <dgm:dir/>
          <dgm:animLvl val="lvl"/>
          <dgm:resizeHandles val="exact"/>
        </dgm:presLayoutVars>
      </dgm:prSet>
      <dgm:spPr/>
    </dgm:pt>
    <dgm:pt modelId="{E1A733BD-5901-4DFB-8680-66D02AF6E781}" type="pres">
      <dgm:prSet presAssocID="{0E068B58-89A6-49BF-9080-D5E0A2F88233}" presName="composite" presStyleCnt="0"/>
      <dgm:spPr/>
    </dgm:pt>
    <dgm:pt modelId="{9D251B56-A2A6-47AE-BF51-D2F3C0A7CDE1}" type="pres">
      <dgm:prSet presAssocID="{0E068B58-89A6-49BF-9080-D5E0A2F8823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013F4BB-1B35-49B7-9243-E5BDCB06C10A}" type="pres">
      <dgm:prSet presAssocID="{0E068B58-89A6-49BF-9080-D5E0A2F88233}" presName="desTx" presStyleLbl="alignAccFollowNode1" presStyleIdx="0" presStyleCnt="4">
        <dgm:presLayoutVars>
          <dgm:bulletEnabled val="1"/>
        </dgm:presLayoutVars>
      </dgm:prSet>
      <dgm:spPr/>
    </dgm:pt>
    <dgm:pt modelId="{FCA0D9DD-1E73-4A70-A2D5-A99D44DE65BB}" type="pres">
      <dgm:prSet presAssocID="{EF8C4E4E-ED86-4F3C-81FC-1B6B6CC01081}" presName="space" presStyleCnt="0"/>
      <dgm:spPr/>
    </dgm:pt>
    <dgm:pt modelId="{F9D7139C-0F91-46CA-8508-F83CEC84D3CB}" type="pres">
      <dgm:prSet presAssocID="{2A5BA9EF-9F88-4E7D-91E3-89389AE7CCD7}" presName="composite" presStyleCnt="0"/>
      <dgm:spPr/>
    </dgm:pt>
    <dgm:pt modelId="{303140F1-5943-4EC3-A799-5D7367FCDC4E}" type="pres">
      <dgm:prSet presAssocID="{2A5BA9EF-9F88-4E7D-91E3-89389AE7CCD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93ED477-51E3-46F1-86AE-112B70CED750}" type="pres">
      <dgm:prSet presAssocID="{2A5BA9EF-9F88-4E7D-91E3-89389AE7CCD7}" presName="desTx" presStyleLbl="alignAccFollowNode1" presStyleIdx="1" presStyleCnt="4">
        <dgm:presLayoutVars>
          <dgm:bulletEnabled val="1"/>
        </dgm:presLayoutVars>
      </dgm:prSet>
      <dgm:spPr/>
    </dgm:pt>
    <dgm:pt modelId="{8114278B-DC22-48D1-BE4F-51F3FF924D65}" type="pres">
      <dgm:prSet presAssocID="{A5C1B0DA-3C1D-4C91-802D-2C1F63000FE3}" presName="space" presStyleCnt="0"/>
      <dgm:spPr/>
    </dgm:pt>
    <dgm:pt modelId="{64E594F4-C189-4030-A9C5-68507BDAFFAD}" type="pres">
      <dgm:prSet presAssocID="{FD588BDD-08F9-434B-9E16-605865E50481}" presName="composite" presStyleCnt="0"/>
      <dgm:spPr/>
    </dgm:pt>
    <dgm:pt modelId="{6BCFE561-1023-45AD-8B57-0FED5CB1C58B}" type="pres">
      <dgm:prSet presAssocID="{FD588BDD-08F9-434B-9E16-605865E5048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204A876-6729-4E1D-8144-CBBE5610A1E1}" type="pres">
      <dgm:prSet presAssocID="{FD588BDD-08F9-434B-9E16-605865E50481}" presName="desTx" presStyleLbl="alignAccFollowNode1" presStyleIdx="2" presStyleCnt="4">
        <dgm:presLayoutVars>
          <dgm:bulletEnabled val="1"/>
        </dgm:presLayoutVars>
      </dgm:prSet>
      <dgm:spPr/>
    </dgm:pt>
    <dgm:pt modelId="{2027837B-7FE1-42D7-A39D-D86E09D7CD25}" type="pres">
      <dgm:prSet presAssocID="{1FE4517D-BBBA-4E73-A861-A808EE695CD5}" presName="space" presStyleCnt="0"/>
      <dgm:spPr/>
    </dgm:pt>
    <dgm:pt modelId="{933C39AD-F914-4E08-9BEE-D2D8D887D419}" type="pres">
      <dgm:prSet presAssocID="{FEC23ACA-AACA-477E-B361-881FF0DC5AE5}" presName="composite" presStyleCnt="0"/>
      <dgm:spPr/>
    </dgm:pt>
    <dgm:pt modelId="{402E42A1-8DF1-42EB-A9A6-5D8EE2CC010F}" type="pres">
      <dgm:prSet presAssocID="{FEC23ACA-AACA-477E-B361-881FF0DC5AE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A7CA048-FC9A-4901-A928-BF2BA588556F}" type="pres">
      <dgm:prSet presAssocID="{FEC23ACA-AACA-477E-B361-881FF0DC5AE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91EE901-F6C5-4A29-80F4-152CE3163F88}" type="presOf" srcId="{FC09FAFC-4E21-405D-93EB-2FA851E9E2A3}" destId="{BA7CA048-FC9A-4901-A928-BF2BA588556F}" srcOrd="0" destOrd="0" presId="urn:microsoft.com/office/officeart/2005/8/layout/hList1"/>
    <dgm:cxn modelId="{D89B1A05-0940-4717-B7AA-91450B891F1D}" type="presOf" srcId="{FD588BDD-08F9-434B-9E16-605865E50481}" destId="{6BCFE561-1023-45AD-8B57-0FED5CB1C58B}" srcOrd="0" destOrd="0" presId="urn:microsoft.com/office/officeart/2005/8/layout/hList1"/>
    <dgm:cxn modelId="{C05BA50C-F28D-49DC-A705-0D464240FAA3}" srcId="{B16F1497-E933-49FF-8F1F-DF485F277F69}" destId="{2A5BA9EF-9F88-4E7D-91E3-89389AE7CCD7}" srcOrd="1" destOrd="0" parTransId="{590823BE-2D05-42EC-AB35-C594717D4C59}" sibTransId="{A5C1B0DA-3C1D-4C91-802D-2C1F63000FE3}"/>
    <dgm:cxn modelId="{B1F28720-930C-4D8A-A39A-7CD4F1420AD8}" type="presOf" srcId="{2A5BA9EF-9F88-4E7D-91E3-89389AE7CCD7}" destId="{303140F1-5943-4EC3-A799-5D7367FCDC4E}" srcOrd="0" destOrd="0" presId="urn:microsoft.com/office/officeart/2005/8/layout/hList1"/>
    <dgm:cxn modelId="{1FD6D924-D468-4D65-BFE3-7FA059CA39DB}" type="presOf" srcId="{F37B3EC2-3CDC-405E-842F-5361768A2C1F}" destId="{7204A876-6729-4E1D-8144-CBBE5610A1E1}" srcOrd="0" destOrd="0" presId="urn:microsoft.com/office/officeart/2005/8/layout/hList1"/>
    <dgm:cxn modelId="{5D323E2A-2464-4058-9310-E0DA54AEFC10}" srcId="{FEC23ACA-AACA-477E-B361-881FF0DC5AE5}" destId="{E381426D-9D90-4525-84E6-3A4F59E479CC}" srcOrd="2" destOrd="0" parTransId="{8747FE21-8F67-4239-808C-FFF4C4A7641A}" sibTransId="{B46D60CB-CBE4-466B-B98C-FDB9193BCC11}"/>
    <dgm:cxn modelId="{438A4A2B-F4DC-4D83-9329-D7E138B68B5B}" type="presOf" srcId="{A2F60892-8DF1-470B-872E-97B1FC22F1EB}" destId="{7204A876-6729-4E1D-8144-CBBE5610A1E1}" srcOrd="0" destOrd="1" presId="urn:microsoft.com/office/officeart/2005/8/layout/hList1"/>
    <dgm:cxn modelId="{AA6E382C-342B-421D-8228-F9CCA6875B90}" srcId="{0E068B58-89A6-49BF-9080-D5E0A2F88233}" destId="{91CFBF10-AD6D-433B-AFD4-B8203F3A6300}" srcOrd="0" destOrd="0" parTransId="{AB1DFA81-5B45-4E26-9B3C-E1C876C5FC49}" sibTransId="{3938B3C5-A282-45FA-BE3A-A1380810A0A3}"/>
    <dgm:cxn modelId="{2C0F9A2E-7BE0-45D7-BC67-08066AF2BD2F}" srcId="{2A5BA9EF-9F88-4E7D-91E3-89389AE7CCD7}" destId="{EC104E63-3C38-4AB3-A165-48A2E79C60B9}" srcOrd="1" destOrd="0" parTransId="{4D5798C6-BD2E-4546-969A-7FA1E3373C0F}" sibTransId="{9711665C-1155-4FF2-858F-3ADE7B1317CE}"/>
    <dgm:cxn modelId="{C1529B5F-7DBD-472A-9DD3-5B12EE5D6443}" srcId="{FEC23ACA-AACA-477E-B361-881FF0DC5AE5}" destId="{FC09FAFC-4E21-405D-93EB-2FA851E9E2A3}" srcOrd="0" destOrd="0" parTransId="{FC760C31-4C14-496A-86AC-462592639725}" sibTransId="{6F972410-8696-4F8A-AAA4-CDEBDD1D2C89}"/>
    <dgm:cxn modelId="{9639CD61-C74E-41D4-826F-0FCBABA9EA93}" type="presOf" srcId="{E381426D-9D90-4525-84E6-3A4F59E479CC}" destId="{BA7CA048-FC9A-4901-A928-BF2BA588556F}" srcOrd="0" destOrd="2" presId="urn:microsoft.com/office/officeart/2005/8/layout/hList1"/>
    <dgm:cxn modelId="{59D38762-7AE8-4234-AF2F-5B8E2B91199E}" srcId="{FEC23ACA-AACA-477E-B361-881FF0DC5AE5}" destId="{B2D41231-7679-4A23-B1ED-C4155490A14F}" srcOrd="1" destOrd="0" parTransId="{89161900-7806-4873-B3F8-16D99D86E7DE}" sibTransId="{ED8E3155-D48B-4BFB-B85A-66BC1A019634}"/>
    <dgm:cxn modelId="{418A396E-C2EA-41F7-9F1D-CDE8ED106ED4}" srcId="{FD588BDD-08F9-434B-9E16-605865E50481}" destId="{F37B3EC2-3CDC-405E-842F-5361768A2C1F}" srcOrd="0" destOrd="0" parTransId="{13524B94-4E54-4276-87A8-012111566E29}" sibTransId="{E62398FA-6AFF-4EA3-BF25-4752D68C1280}"/>
    <dgm:cxn modelId="{A60F4E4F-5169-41B9-958F-5FD5EDF7DC34}" type="presOf" srcId="{91CFBF10-AD6D-433B-AFD4-B8203F3A6300}" destId="{E013F4BB-1B35-49B7-9243-E5BDCB06C10A}" srcOrd="0" destOrd="0" presId="urn:microsoft.com/office/officeart/2005/8/layout/hList1"/>
    <dgm:cxn modelId="{C55E3C92-622A-4AD1-BD25-F878AC65B1E9}" type="presOf" srcId="{B2D41231-7679-4A23-B1ED-C4155490A14F}" destId="{BA7CA048-FC9A-4901-A928-BF2BA588556F}" srcOrd="0" destOrd="1" presId="urn:microsoft.com/office/officeart/2005/8/layout/hList1"/>
    <dgm:cxn modelId="{31F76C94-C95D-44D1-BABC-DEF6F5AD0B47}" type="presOf" srcId="{FEC23ACA-AACA-477E-B361-881FF0DC5AE5}" destId="{402E42A1-8DF1-42EB-A9A6-5D8EE2CC010F}" srcOrd="0" destOrd="0" presId="urn:microsoft.com/office/officeart/2005/8/layout/hList1"/>
    <dgm:cxn modelId="{CDC8BF95-CEAD-4F19-B541-E2D03DAD7CC2}" type="presOf" srcId="{0E068B58-89A6-49BF-9080-D5E0A2F88233}" destId="{9D251B56-A2A6-47AE-BF51-D2F3C0A7CDE1}" srcOrd="0" destOrd="0" presId="urn:microsoft.com/office/officeart/2005/8/layout/hList1"/>
    <dgm:cxn modelId="{612ACD9C-DEE3-40D1-AACB-5F0606F84059}" type="presOf" srcId="{1E0A4F9F-BCBB-4D7A-A697-36C6AA65F308}" destId="{593ED477-51E3-46F1-86AE-112B70CED750}" srcOrd="0" destOrd="0" presId="urn:microsoft.com/office/officeart/2005/8/layout/hList1"/>
    <dgm:cxn modelId="{B30F90AF-9D7A-4712-AF99-85E4E23E08E1}" srcId="{B16F1497-E933-49FF-8F1F-DF485F277F69}" destId="{FEC23ACA-AACA-477E-B361-881FF0DC5AE5}" srcOrd="3" destOrd="0" parTransId="{7FFA53C2-AE29-4C3D-8639-9BCC57A1B2D7}" sibTransId="{CE339565-FB60-47AB-BB82-A72FF33CC36A}"/>
    <dgm:cxn modelId="{D92164B7-2FE3-4549-9A24-B0ABCA66F806}" srcId="{2A5BA9EF-9F88-4E7D-91E3-89389AE7CCD7}" destId="{EEE7D105-BFDE-401E-B359-DD1118A50BD2}" srcOrd="2" destOrd="0" parTransId="{F34BDD48-08E5-46BC-B041-9BD0C704F0C9}" sibTransId="{53F3A7F2-9C83-4956-87C0-6F361D044587}"/>
    <dgm:cxn modelId="{80B9CCBF-FE72-4C1D-9EC1-EFF94C4298CF}" srcId="{FD588BDD-08F9-434B-9E16-605865E50481}" destId="{A2F60892-8DF1-470B-872E-97B1FC22F1EB}" srcOrd="1" destOrd="0" parTransId="{B3DD06ED-068E-4FFF-9A39-D2EB2F9A2B66}" sibTransId="{C1C29A49-3508-4BEF-A48D-9B8008B0D652}"/>
    <dgm:cxn modelId="{424890C3-FCBA-4CFF-9D4C-CC8EA1A33BCB}" type="presOf" srcId="{B16F1497-E933-49FF-8F1F-DF485F277F69}" destId="{8B342034-F78D-4CBC-A0F8-C659DD7729D5}" srcOrd="0" destOrd="0" presId="urn:microsoft.com/office/officeart/2005/8/layout/hList1"/>
    <dgm:cxn modelId="{B8E768C6-ADD1-4B25-A06A-860CCD43F7A1}" type="presOf" srcId="{4521C901-A8BE-4CCE-A5F0-3D4EFD859D3D}" destId="{E013F4BB-1B35-49B7-9243-E5BDCB06C10A}" srcOrd="0" destOrd="1" presId="urn:microsoft.com/office/officeart/2005/8/layout/hList1"/>
    <dgm:cxn modelId="{7DD9C9CC-D77E-4A66-B275-7394295F2387}" srcId="{B16F1497-E933-49FF-8F1F-DF485F277F69}" destId="{FD588BDD-08F9-434B-9E16-605865E50481}" srcOrd="2" destOrd="0" parTransId="{AABF66BD-4204-4D79-A489-DA12E36ED5E9}" sibTransId="{1FE4517D-BBBA-4E73-A861-A808EE695CD5}"/>
    <dgm:cxn modelId="{089889D1-F324-4B14-9B4F-B12F8AB465EC}" srcId="{2A5BA9EF-9F88-4E7D-91E3-89389AE7CCD7}" destId="{1E0A4F9F-BCBB-4D7A-A697-36C6AA65F308}" srcOrd="0" destOrd="0" parTransId="{D02F7C11-4338-4084-A866-50B5C12546DA}" sibTransId="{A517C946-5D00-4970-9806-25A76B21333F}"/>
    <dgm:cxn modelId="{FDDB64D6-5397-4464-92ED-CD14319F4B47}" srcId="{B16F1497-E933-49FF-8F1F-DF485F277F69}" destId="{0E068B58-89A6-49BF-9080-D5E0A2F88233}" srcOrd="0" destOrd="0" parTransId="{FD382723-0216-4B85-82BC-ED5D0612856D}" sibTransId="{EF8C4E4E-ED86-4F3C-81FC-1B6B6CC01081}"/>
    <dgm:cxn modelId="{89023DD8-9BB4-4EFB-8E14-DA631CA50977}" type="presOf" srcId="{EC104E63-3C38-4AB3-A165-48A2E79C60B9}" destId="{593ED477-51E3-46F1-86AE-112B70CED750}" srcOrd="0" destOrd="1" presId="urn:microsoft.com/office/officeart/2005/8/layout/hList1"/>
    <dgm:cxn modelId="{918CADDB-2D1F-4FA0-B21B-4AB0DD44EC7C}" srcId="{0E068B58-89A6-49BF-9080-D5E0A2F88233}" destId="{4521C901-A8BE-4CCE-A5F0-3D4EFD859D3D}" srcOrd="1" destOrd="0" parTransId="{F4F93C48-6055-4067-A68A-221694C0B66A}" sibTransId="{EC27E54D-264D-4F7E-943B-EF657310C967}"/>
    <dgm:cxn modelId="{D3B95FE3-A85D-4F11-968B-82C1ABCB1FC6}" type="presOf" srcId="{EEE7D105-BFDE-401E-B359-DD1118A50BD2}" destId="{593ED477-51E3-46F1-86AE-112B70CED750}" srcOrd="0" destOrd="2" presId="urn:microsoft.com/office/officeart/2005/8/layout/hList1"/>
    <dgm:cxn modelId="{65B9CDC2-F38F-4B9A-B593-57C28F7645D6}" type="presParOf" srcId="{8B342034-F78D-4CBC-A0F8-C659DD7729D5}" destId="{E1A733BD-5901-4DFB-8680-66D02AF6E781}" srcOrd="0" destOrd="0" presId="urn:microsoft.com/office/officeart/2005/8/layout/hList1"/>
    <dgm:cxn modelId="{88D05DEA-AEEE-4230-8392-6459CF3320A3}" type="presParOf" srcId="{E1A733BD-5901-4DFB-8680-66D02AF6E781}" destId="{9D251B56-A2A6-47AE-BF51-D2F3C0A7CDE1}" srcOrd="0" destOrd="0" presId="urn:microsoft.com/office/officeart/2005/8/layout/hList1"/>
    <dgm:cxn modelId="{5C81DAA3-6B54-431C-ACEC-E9EF4D6940A3}" type="presParOf" srcId="{E1A733BD-5901-4DFB-8680-66D02AF6E781}" destId="{E013F4BB-1B35-49B7-9243-E5BDCB06C10A}" srcOrd="1" destOrd="0" presId="urn:microsoft.com/office/officeart/2005/8/layout/hList1"/>
    <dgm:cxn modelId="{958D7A15-20B9-42A4-BCD0-13B788A84E26}" type="presParOf" srcId="{8B342034-F78D-4CBC-A0F8-C659DD7729D5}" destId="{FCA0D9DD-1E73-4A70-A2D5-A99D44DE65BB}" srcOrd="1" destOrd="0" presId="urn:microsoft.com/office/officeart/2005/8/layout/hList1"/>
    <dgm:cxn modelId="{170C208C-8150-441F-811B-014A92A1846B}" type="presParOf" srcId="{8B342034-F78D-4CBC-A0F8-C659DD7729D5}" destId="{F9D7139C-0F91-46CA-8508-F83CEC84D3CB}" srcOrd="2" destOrd="0" presId="urn:microsoft.com/office/officeart/2005/8/layout/hList1"/>
    <dgm:cxn modelId="{3D2F399C-6A53-4D56-8948-3E97777EB842}" type="presParOf" srcId="{F9D7139C-0F91-46CA-8508-F83CEC84D3CB}" destId="{303140F1-5943-4EC3-A799-5D7367FCDC4E}" srcOrd="0" destOrd="0" presId="urn:microsoft.com/office/officeart/2005/8/layout/hList1"/>
    <dgm:cxn modelId="{8E847E8E-DEC1-40DF-961E-FDD6D087A2D1}" type="presParOf" srcId="{F9D7139C-0F91-46CA-8508-F83CEC84D3CB}" destId="{593ED477-51E3-46F1-86AE-112B70CED750}" srcOrd="1" destOrd="0" presId="urn:microsoft.com/office/officeart/2005/8/layout/hList1"/>
    <dgm:cxn modelId="{954C70AF-291F-46F5-A1F1-74F750C17CED}" type="presParOf" srcId="{8B342034-F78D-4CBC-A0F8-C659DD7729D5}" destId="{8114278B-DC22-48D1-BE4F-51F3FF924D65}" srcOrd="3" destOrd="0" presId="urn:microsoft.com/office/officeart/2005/8/layout/hList1"/>
    <dgm:cxn modelId="{0A0A94E9-C2CD-4D7B-9346-B90E7D1BE8C7}" type="presParOf" srcId="{8B342034-F78D-4CBC-A0F8-C659DD7729D5}" destId="{64E594F4-C189-4030-A9C5-68507BDAFFAD}" srcOrd="4" destOrd="0" presId="urn:microsoft.com/office/officeart/2005/8/layout/hList1"/>
    <dgm:cxn modelId="{16EA1742-C52A-4F9C-A0CA-5875A6B2CC2C}" type="presParOf" srcId="{64E594F4-C189-4030-A9C5-68507BDAFFAD}" destId="{6BCFE561-1023-45AD-8B57-0FED5CB1C58B}" srcOrd="0" destOrd="0" presId="urn:microsoft.com/office/officeart/2005/8/layout/hList1"/>
    <dgm:cxn modelId="{26C3A955-D874-4CFA-87A3-E672920A43F8}" type="presParOf" srcId="{64E594F4-C189-4030-A9C5-68507BDAFFAD}" destId="{7204A876-6729-4E1D-8144-CBBE5610A1E1}" srcOrd="1" destOrd="0" presId="urn:microsoft.com/office/officeart/2005/8/layout/hList1"/>
    <dgm:cxn modelId="{1561DF28-6BE8-4DF1-ACD5-362103E46080}" type="presParOf" srcId="{8B342034-F78D-4CBC-A0F8-C659DD7729D5}" destId="{2027837B-7FE1-42D7-A39D-D86E09D7CD25}" srcOrd="5" destOrd="0" presId="urn:microsoft.com/office/officeart/2005/8/layout/hList1"/>
    <dgm:cxn modelId="{C3098A22-BB2A-4718-8ECE-AF76964D26D2}" type="presParOf" srcId="{8B342034-F78D-4CBC-A0F8-C659DD7729D5}" destId="{933C39AD-F914-4E08-9BEE-D2D8D887D419}" srcOrd="6" destOrd="0" presId="urn:microsoft.com/office/officeart/2005/8/layout/hList1"/>
    <dgm:cxn modelId="{35B89908-6692-42BB-A010-9348E6D4E15C}" type="presParOf" srcId="{933C39AD-F914-4E08-9BEE-D2D8D887D419}" destId="{402E42A1-8DF1-42EB-A9A6-5D8EE2CC010F}" srcOrd="0" destOrd="0" presId="urn:microsoft.com/office/officeart/2005/8/layout/hList1"/>
    <dgm:cxn modelId="{5806283C-2E8C-4A94-B8CE-C44A3F8C694E}" type="presParOf" srcId="{933C39AD-F914-4E08-9BEE-D2D8D887D419}" destId="{BA7CA048-FC9A-4901-A928-BF2BA58855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3E24EA-31D5-4E08-8041-0DCA4126E7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55D55B-840F-4601-9750-3DDE78431989}">
      <dgm:prSet/>
      <dgm:spPr/>
      <dgm:t>
        <a:bodyPr/>
        <a:lstStyle/>
        <a:p>
          <a:r>
            <a:rPr lang="en-US" b="1" i="0" baseline="0"/>
            <a:t>Social conflict theorists</a:t>
          </a:r>
          <a:r>
            <a:rPr lang="en-US" b="0" i="0" baseline="0"/>
            <a:t> see </a:t>
          </a:r>
          <a:r>
            <a:rPr lang="en-US" b="1" i="0" u="sng" baseline="0"/>
            <a:t>SOCIALISM</a:t>
          </a:r>
          <a:r>
            <a:rPr lang="en-US" b="0" i="0" baseline="0"/>
            <a:t> as a way to end the class struggles by eliminating the economic advantages enjoyed by the upper class in society. </a:t>
          </a:r>
          <a:br>
            <a:rPr lang="en-US" b="0" i="0" baseline="0"/>
          </a:br>
          <a:endParaRPr lang="en-US"/>
        </a:p>
      </dgm:t>
    </dgm:pt>
    <dgm:pt modelId="{840753DA-BE5A-42FD-820A-EE9F2935364E}" type="parTrans" cxnId="{2BD87502-EA38-4C4A-9481-D55A2B688A6B}">
      <dgm:prSet/>
      <dgm:spPr/>
      <dgm:t>
        <a:bodyPr/>
        <a:lstStyle/>
        <a:p>
          <a:endParaRPr lang="en-US"/>
        </a:p>
      </dgm:t>
    </dgm:pt>
    <dgm:pt modelId="{7953D95F-7B6C-4D52-87E4-72F845A33CD3}" type="sibTrans" cxnId="{2BD87502-EA38-4C4A-9481-D55A2B688A6B}">
      <dgm:prSet/>
      <dgm:spPr/>
      <dgm:t>
        <a:bodyPr/>
        <a:lstStyle/>
        <a:p>
          <a:endParaRPr lang="en-US"/>
        </a:p>
      </dgm:t>
    </dgm:pt>
    <dgm:pt modelId="{F20B7ABF-4B3F-4216-9825-5884F6E682D0}">
      <dgm:prSet/>
      <dgm:spPr/>
      <dgm:t>
        <a:bodyPr/>
        <a:lstStyle/>
        <a:p>
          <a:r>
            <a:rPr lang="en-US" b="0" i="0" baseline="0"/>
            <a:t>In criminology, the </a:t>
          </a:r>
          <a:r>
            <a:rPr lang="en-US" b="1" i="0" baseline="0"/>
            <a:t>rational choice theory</a:t>
          </a:r>
          <a:r>
            <a:rPr lang="en-US" b="0" i="0" baseline="0"/>
            <a:t> adopts a utilitarian belief that man is a reasoning actor who weighs means and ends, costs and benefits, and makes a rational choice.</a:t>
          </a:r>
          <a:br>
            <a:rPr lang="en-US" b="0" i="0" baseline="0"/>
          </a:br>
          <a:endParaRPr lang="en-US"/>
        </a:p>
      </dgm:t>
    </dgm:pt>
    <dgm:pt modelId="{4A40DEB0-1512-4B39-AA1A-B1EF50176A19}" type="parTrans" cxnId="{F66BE4EA-21B4-4795-8F79-30726318A01F}">
      <dgm:prSet/>
      <dgm:spPr/>
      <dgm:t>
        <a:bodyPr/>
        <a:lstStyle/>
        <a:p>
          <a:endParaRPr lang="en-US"/>
        </a:p>
      </dgm:t>
    </dgm:pt>
    <dgm:pt modelId="{553F4CF6-8587-4A25-86D3-48B0EEFB8C2F}" type="sibTrans" cxnId="{F66BE4EA-21B4-4795-8F79-30726318A01F}">
      <dgm:prSet/>
      <dgm:spPr/>
      <dgm:t>
        <a:bodyPr/>
        <a:lstStyle/>
        <a:p>
          <a:endParaRPr lang="en-US"/>
        </a:p>
      </dgm:t>
    </dgm:pt>
    <dgm:pt modelId="{74753F5E-0204-4126-BBE9-33A7E4577524}" type="pres">
      <dgm:prSet presAssocID="{253E24EA-31D5-4E08-8041-0DCA4126E7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ADCE9-82E6-4782-BFD8-0246453566FB}" type="pres">
      <dgm:prSet presAssocID="{A655D55B-840F-4601-9750-3DDE78431989}" presName="hierRoot1" presStyleCnt="0"/>
      <dgm:spPr/>
    </dgm:pt>
    <dgm:pt modelId="{97F972F1-7349-43FD-BD15-78FE659542DA}" type="pres">
      <dgm:prSet presAssocID="{A655D55B-840F-4601-9750-3DDE78431989}" presName="composite" presStyleCnt="0"/>
      <dgm:spPr/>
    </dgm:pt>
    <dgm:pt modelId="{CF0C3689-52DF-43BA-A933-618E73D70025}" type="pres">
      <dgm:prSet presAssocID="{A655D55B-840F-4601-9750-3DDE78431989}" presName="background" presStyleLbl="node0" presStyleIdx="0" presStyleCnt="2"/>
      <dgm:spPr/>
    </dgm:pt>
    <dgm:pt modelId="{3EE7A1EB-2E9F-4953-9BF4-70C5E8CBD6BA}" type="pres">
      <dgm:prSet presAssocID="{A655D55B-840F-4601-9750-3DDE78431989}" presName="text" presStyleLbl="fgAcc0" presStyleIdx="0" presStyleCnt="2">
        <dgm:presLayoutVars>
          <dgm:chPref val="3"/>
        </dgm:presLayoutVars>
      </dgm:prSet>
      <dgm:spPr/>
    </dgm:pt>
    <dgm:pt modelId="{22FADC6F-0D6A-4DFF-9133-5C3E2E331203}" type="pres">
      <dgm:prSet presAssocID="{A655D55B-840F-4601-9750-3DDE78431989}" presName="hierChild2" presStyleCnt="0"/>
      <dgm:spPr/>
    </dgm:pt>
    <dgm:pt modelId="{C4096FFD-5337-4D97-BE2E-EF92E6E16588}" type="pres">
      <dgm:prSet presAssocID="{F20B7ABF-4B3F-4216-9825-5884F6E682D0}" presName="hierRoot1" presStyleCnt="0"/>
      <dgm:spPr/>
    </dgm:pt>
    <dgm:pt modelId="{894143CA-D7C7-4D6B-AFC6-B8212DA0C457}" type="pres">
      <dgm:prSet presAssocID="{F20B7ABF-4B3F-4216-9825-5884F6E682D0}" presName="composite" presStyleCnt="0"/>
      <dgm:spPr/>
    </dgm:pt>
    <dgm:pt modelId="{05970325-680D-4C1A-89AD-32346C3143D0}" type="pres">
      <dgm:prSet presAssocID="{F20B7ABF-4B3F-4216-9825-5884F6E682D0}" presName="background" presStyleLbl="node0" presStyleIdx="1" presStyleCnt="2"/>
      <dgm:spPr/>
    </dgm:pt>
    <dgm:pt modelId="{BDECB4DC-05CF-475E-B246-B76092490223}" type="pres">
      <dgm:prSet presAssocID="{F20B7ABF-4B3F-4216-9825-5884F6E682D0}" presName="text" presStyleLbl="fgAcc0" presStyleIdx="1" presStyleCnt="2">
        <dgm:presLayoutVars>
          <dgm:chPref val="3"/>
        </dgm:presLayoutVars>
      </dgm:prSet>
      <dgm:spPr/>
    </dgm:pt>
    <dgm:pt modelId="{81D5ADC9-434E-4B45-A039-59D410B68DBB}" type="pres">
      <dgm:prSet presAssocID="{F20B7ABF-4B3F-4216-9825-5884F6E682D0}" presName="hierChild2" presStyleCnt="0"/>
      <dgm:spPr/>
    </dgm:pt>
  </dgm:ptLst>
  <dgm:cxnLst>
    <dgm:cxn modelId="{2BD87502-EA38-4C4A-9481-D55A2B688A6B}" srcId="{253E24EA-31D5-4E08-8041-0DCA4126E7E2}" destId="{A655D55B-840F-4601-9750-3DDE78431989}" srcOrd="0" destOrd="0" parTransId="{840753DA-BE5A-42FD-820A-EE9F2935364E}" sibTransId="{7953D95F-7B6C-4D52-87E4-72F845A33CD3}"/>
    <dgm:cxn modelId="{43480979-107F-4B12-B199-4B72040F4E85}" type="presOf" srcId="{A655D55B-840F-4601-9750-3DDE78431989}" destId="{3EE7A1EB-2E9F-4953-9BF4-70C5E8CBD6BA}" srcOrd="0" destOrd="0" presId="urn:microsoft.com/office/officeart/2005/8/layout/hierarchy1"/>
    <dgm:cxn modelId="{2C8C66A3-C4F2-4755-88E7-163B4A4571E7}" type="presOf" srcId="{253E24EA-31D5-4E08-8041-0DCA4126E7E2}" destId="{74753F5E-0204-4126-BBE9-33A7E4577524}" srcOrd="0" destOrd="0" presId="urn:microsoft.com/office/officeart/2005/8/layout/hierarchy1"/>
    <dgm:cxn modelId="{BE55DEB4-6E93-4064-A1CF-66F3259E4F54}" type="presOf" srcId="{F20B7ABF-4B3F-4216-9825-5884F6E682D0}" destId="{BDECB4DC-05CF-475E-B246-B76092490223}" srcOrd="0" destOrd="0" presId="urn:microsoft.com/office/officeart/2005/8/layout/hierarchy1"/>
    <dgm:cxn modelId="{F66BE4EA-21B4-4795-8F79-30726318A01F}" srcId="{253E24EA-31D5-4E08-8041-0DCA4126E7E2}" destId="{F20B7ABF-4B3F-4216-9825-5884F6E682D0}" srcOrd="1" destOrd="0" parTransId="{4A40DEB0-1512-4B39-AA1A-B1EF50176A19}" sibTransId="{553F4CF6-8587-4A25-86D3-48B0EEFB8C2F}"/>
    <dgm:cxn modelId="{F85FBDBD-17E5-44E9-B9D3-CE7FD5B7DBFB}" type="presParOf" srcId="{74753F5E-0204-4126-BBE9-33A7E4577524}" destId="{BA1ADCE9-82E6-4782-BFD8-0246453566FB}" srcOrd="0" destOrd="0" presId="urn:microsoft.com/office/officeart/2005/8/layout/hierarchy1"/>
    <dgm:cxn modelId="{45C4F716-E68E-4C41-A125-536C0572E20B}" type="presParOf" srcId="{BA1ADCE9-82E6-4782-BFD8-0246453566FB}" destId="{97F972F1-7349-43FD-BD15-78FE659542DA}" srcOrd="0" destOrd="0" presId="urn:microsoft.com/office/officeart/2005/8/layout/hierarchy1"/>
    <dgm:cxn modelId="{43FF3C54-4F81-4B06-812E-F6B49EFA99B5}" type="presParOf" srcId="{97F972F1-7349-43FD-BD15-78FE659542DA}" destId="{CF0C3689-52DF-43BA-A933-618E73D70025}" srcOrd="0" destOrd="0" presId="urn:microsoft.com/office/officeart/2005/8/layout/hierarchy1"/>
    <dgm:cxn modelId="{74FC1453-B8FC-4592-8AF8-5C29CE9E2824}" type="presParOf" srcId="{97F972F1-7349-43FD-BD15-78FE659542DA}" destId="{3EE7A1EB-2E9F-4953-9BF4-70C5E8CBD6BA}" srcOrd="1" destOrd="0" presId="urn:microsoft.com/office/officeart/2005/8/layout/hierarchy1"/>
    <dgm:cxn modelId="{5EF47414-F16B-4089-AC33-32A35459F5CF}" type="presParOf" srcId="{BA1ADCE9-82E6-4782-BFD8-0246453566FB}" destId="{22FADC6F-0D6A-4DFF-9133-5C3E2E331203}" srcOrd="1" destOrd="0" presId="urn:microsoft.com/office/officeart/2005/8/layout/hierarchy1"/>
    <dgm:cxn modelId="{2C827511-4A11-4BA3-8905-3DAE90CC1D0B}" type="presParOf" srcId="{74753F5E-0204-4126-BBE9-33A7E4577524}" destId="{C4096FFD-5337-4D97-BE2E-EF92E6E16588}" srcOrd="1" destOrd="0" presId="urn:microsoft.com/office/officeart/2005/8/layout/hierarchy1"/>
    <dgm:cxn modelId="{B6169D20-1CFF-4795-80FD-0685BBB42798}" type="presParOf" srcId="{C4096FFD-5337-4D97-BE2E-EF92E6E16588}" destId="{894143CA-D7C7-4D6B-AFC6-B8212DA0C457}" srcOrd="0" destOrd="0" presId="urn:microsoft.com/office/officeart/2005/8/layout/hierarchy1"/>
    <dgm:cxn modelId="{B25F08CE-3964-4080-A8B8-3644DD6F3C25}" type="presParOf" srcId="{894143CA-D7C7-4D6B-AFC6-B8212DA0C457}" destId="{05970325-680D-4C1A-89AD-32346C3143D0}" srcOrd="0" destOrd="0" presId="urn:microsoft.com/office/officeart/2005/8/layout/hierarchy1"/>
    <dgm:cxn modelId="{F1DEABF4-7A4C-49E5-B1B1-829ABFF2597B}" type="presParOf" srcId="{894143CA-D7C7-4D6B-AFC6-B8212DA0C457}" destId="{BDECB4DC-05CF-475E-B246-B76092490223}" srcOrd="1" destOrd="0" presId="urn:microsoft.com/office/officeart/2005/8/layout/hierarchy1"/>
    <dgm:cxn modelId="{8C1D3BEE-88D7-417E-ACBB-F974FDAC79CF}" type="presParOf" srcId="{C4096FFD-5337-4D97-BE2E-EF92E6E16588}" destId="{81D5ADC9-434E-4B45-A039-59D410B68D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3F391-5C0C-434A-926B-F15B8F3FD937}">
      <dsp:nvSpPr>
        <dsp:cNvPr id="0" name=""/>
        <dsp:cNvSpPr/>
      </dsp:nvSpPr>
      <dsp:spPr>
        <a:xfrm>
          <a:off x="0" y="459156"/>
          <a:ext cx="6367912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583184" rIns="49422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800" b="0" i="0" u="none" strike="noStrike" kern="1200" cap="none" spc="0" normalizeH="0" baseline="0" noProof="0" dirty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Politics ethnically aligned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800" b="0" i="0" u="none" strike="noStrike" kern="1200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Racial discrimination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800" b="0" i="0" u="none" strike="noStrike" kern="1200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Ethnic crime and violence</a:t>
          </a:r>
          <a:endParaRPr lang="en-US" sz="2800" kern="1200"/>
        </a:p>
      </dsp:txBody>
      <dsp:txXfrm>
        <a:off x="0" y="459156"/>
        <a:ext cx="6367912" cy="2249100"/>
      </dsp:txXfrm>
    </dsp:sp>
    <dsp:sp modelId="{7EF99C89-B7B3-4A7F-8BA4-989B79D089B3}">
      <dsp:nvSpPr>
        <dsp:cNvPr id="0" name=""/>
        <dsp:cNvSpPr/>
      </dsp:nvSpPr>
      <dsp:spPr>
        <a:xfrm>
          <a:off x="318395" y="45876"/>
          <a:ext cx="4457539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Challenges</a:t>
          </a:r>
        </a:p>
      </dsp:txBody>
      <dsp:txXfrm>
        <a:off x="358744" y="86225"/>
        <a:ext cx="4376841" cy="745862"/>
      </dsp:txXfrm>
    </dsp:sp>
    <dsp:sp modelId="{618315CE-385F-47AC-B77D-0FFAF638D404}">
      <dsp:nvSpPr>
        <dsp:cNvPr id="0" name=""/>
        <dsp:cNvSpPr/>
      </dsp:nvSpPr>
      <dsp:spPr>
        <a:xfrm>
          <a:off x="0" y="3272736"/>
          <a:ext cx="6367912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583184" rIns="49422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800" b="0" i="0" u="none" strike="noStrike" kern="1200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Cultural sharing (customs, skills, knowledge, foods, styles of dressing, language, etc.)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800" b="0" i="0" u="none" strike="noStrike" kern="1200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Community integration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sz="2800" b="0" i="0" u="none" strike="noStrike" kern="1200" cap="none" spc="0" normalizeH="0" baseline="0" noProof="0"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j-cs"/>
            </a:rPr>
            <a:t>Cultural diversity</a:t>
          </a:r>
          <a:endParaRPr lang="en-US" sz="2800" kern="1200"/>
        </a:p>
      </dsp:txBody>
      <dsp:txXfrm>
        <a:off x="0" y="3272736"/>
        <a:ext cx="6367912" cy="3087000"/>
      </dsp:txXfrm>
    </dsp:sp>
    <dsp:sp modelId="{EDBDA4F3-378B-4035-ABCF-D59344C427DA}">
      <dsp:nvSpPr>
        <dsp:cNvPr id="0" name=""/>
        <dsp:cNvSpPr/>
      </dsp:nvSpPr>
      <dsp:spPr>
        <a:xfrm>
          <a:off x="318395" y="2859456"/>
          <a:ext cx="4457539" cy="826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Outcomes </a:t>
          </a:r>
        </a:p>
      </dsp:txBody>
      <dsp:txXfrm>
        <a:off x="358744" y="2899805"/>
        <a:ext cx="4376841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51B56-A2A6-47AE-BF51-D2F3C0A7CDE1}">
      <dsp:nvSpPr>
        <dsp:cNvPr id="0" name=""/>
        <dsp:cNvSpPr/>
      </dsp:nvSpPr>
      <dsp:spPr>
        <a:xfrm>
          <a:off x="4273" y="7281"/>
          <a:ext cx="2569716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Strain Theory</a:t>
          </a:r>
        </a:p>
      </dsp:txBody>
      <dsp:txXfrm>
        <a:off x="4273" y="7281"/>
        <a:ext cx="2569716" cy="864000"/>
      </dsp:txXfrm>
    </dsp:sp>
    <dsp:sp modelId="{E013F4BB-1B35-49B7-9243-E5BDCB06C10A}">
      <dsp:nvSpPr>
        <dsp:cNvPr id="0" name=""/>
        <dsp:cNvSpPr/>
      </dsp:nvSpPr>
      <dsp:spPr>
        <a:xfrm>
          <a:off x="4273" y="871281"/>
          <a:ext cx="2569716" cy="37057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Crime is conflict between people’s goals &amp;  means used to legally obtain same.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People of low socioeconomic class has less opportunity to achieve their goals, so they commit crimes to meet their needs</a:t>
          </a:r>
        </a:p>
      </dsp:txBody>
      <dsp:txXfrm>
        <a:off x="4273" y="871281"/>
        <a:ext cx="2569716" cy="3705750"/>
      </dsp:txXfrm>
    </dsp:sp>
    <dsp:sp modelId="{303140F1-5943-4EC3-A799-5D7367FCDC4E}">
      <dsp:nvSpPr>
        <dsp:cNvPr id="0" name=""/>
        <dsp:cNvSpPr/>
      </dsp:nvSpPr>
      <dsp:spPr>
        <a:xfrm>
          <a:off x="2933750" y="7281"/>
          <a:ext cx="2569716" cy="86400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Social Process Theory</a:t>
          </a:r>
          <a:endParaRPr lang="en-US" sz="2000" kern="1200" dirty="0"/>
        </a:p>
      </dsp:txBody>
      <dsp:txXfrm>
        <a:off x="2933750" y="7281"/>
        <a:ext cx="2569716" cy="864000"/>
      </dsp:txXfrm>
    </dsp:sp>
    <dsp:sp modelId="{593ED477-51E3-46F1-86AE-112B70CED750}">
      <dsp:nvSpPr>
        <dsp:cNvPr id="0" name=""/>
        <dsp:cNvSpPr/>
      </dsp:nvSpPr>
      <dsp:spPr>
        <a:xfrm>
          <a:off x="2933750" y="871281"/>
          <a:ext cx="2569716" cy="370575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Crime is function of individual socialization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Interactions people experience within their environment may lead them to commit crimes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Social learning theories </a:t>
          </a:r>
          <a:r>
            <a:rPr lang="en-US" sz="1800" kern="1200"/>
            <a:t>claim that crime is learned behaviour so through family, friends, peer groups influence people’s behaviour</a:t>
          </a:r>
          <a:endParaRPr lang="en-US" sz="1800" kern="1200" dirty="0"/>
        </a:p>
      </dsp:txBody>
      <dsp:txXfrm>
        <a:off x="2933750" y="871281"/>
        <a:ext cx="2569716" cy="3705750"/>
      </dsp:txXfrm>
    </dsp:sp>
    <dsp:sp modelId="{6BCFE561-1023-45AD-8B57-0FED5CB1C58B}">
      <dsp:nvSpPr>
        <dsp:cNvPr id="0" name=""/>
        <dsp:cNvSpPr/>
      </dsp:nvSpPr>
      <dsp:spPr>
        <a:xfrm>
          <a:off x="5863227" y="7281"/>
          <a:ext cx="2569716" cy="86400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Social Disorganization Theory</a:t>
          </a:r>
          <a:endParaRPr lang="en-US" sz="2000" kern="1200" dirty="0"/>
        </a:p>
      </dsp:txBody>
      <dsp:txXfrm>
        <a:off x="5863227" y="7281"/>
        <a:ext cx="2569716" cy="864000"/>
      </dsp:txXfrm>
    </dsp:sp>
    <dsp:sp modelId="{7204A876-6729-4E1D-8144-CBBE5610A1E1}">
      <dsp:nvSpPr>
        <dsp:cNvPr id="0" name=""/>
        <dsp:cNvSpPr/>
      </dsp:nvSpPr>
      <dsp:spPr>
        <a:xfrm>
          <a:off x="5863227" y="871281"/>
          <a:ext cx="2569716" cy="370575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Examines urban conditions that affect crime rates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Claim that high unemployment, high school dropout rates, low-income levels, &amp; large numbers of single parents’ households contribute to crime</a:t>
          </a:r>
          <a:endParaRPr lang="en-US" sz="2000" kern="1200" dirty="0"/>
        </a:p>
      </dsp:txBody>
      <dsp:txXfrm>
        <a:off x="5863227" y="871281"/>
        <a:ext cx="2569716" cy="3705750"/>
      </dsp:txXfrm>
    </dsp:sp>
    <dsp:sp modelId="{402E42A1-8DF1-42EB-A9A6-5D8EE2CC010F}">
      <dsp:nvSpPr>
        <dsp:cNvPr id="0" name=""/>
        <dsp:cNvSpPr/>
      </dsp:nvSpPr>
      <dsp:spPr>
        <a:xfrm>
          <a:off x="8792704" y="7281"/>
          <a:ext cx="2569716" cy="864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Social-Conflict Theory </a:t>
          </a:r>
          <a:endParaRPr lang="en-US" sz="2000" kern="1200" dirty="0"/>
        </a:p>
      </dsp:txBody>
      <dsp:txXfrm>
        <a:off x="8792704" y="7281"/>
        <a:ext cx="2569716" cy="864000"/>
      </dsp:txXfrm>
    </dsp:sp>
    <dsp:sp modelId="{BA7CA048-FC9A-4901-A928-BF2BA588556F}">
      <dsp:nvSpPr>
        <dsp:cNvPr id="0" name=""/>
        <dsp:cNvSpPr/>
      </dsp:nvSpPr>
      <dsp:spPr>
        <a:xfrm>
          <a:off x="8792704" y="871281"/>
          <a:ext cx="2569716" cy="37057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Class warfare, radical feminism, or discrimination against women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Left realism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Claims that most crimes are acts against individuals and not the state. </a:t>
          </a:r>
        </a:p>
      </dsp:txBody>
      <dsp:txXfrm>
        <a:off x="8792704" y="871281"/>
        <a:ext cx="2569716" cy="3705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C3689-52DF-43BA-A933-618E73D7002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7A1EB-2E9F-4953-9BF4-70C5E8CBD6B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Social conflict theorists</a:t>
          </a:r>
          <a:r>
            <a:rPr lang="en-US" sz="2300" b="0" i="0" kern="1200" baseline="0"/>
            <a:t> see </a:t>
          </a:r>
          <a:r>
            <a:rPr lang="en-US" sz="2300" b="1" i="0" u="sng" kern="1200" baseline="0"/>
            <a:t>SOCIALISM</a:t>
          </a:r>
          <a:r>
            <a:rPr lang="en-US" sz="2300" b="0" i="0" kern="1200" baseline="0"/>
            <a:t> as a way to end the class struggles by eliminating the economic advantages enjoyed by the upper class in society. </a:t>
          </a:r>
          <a:br>
            <a:rPr lang="en-US" sz="2300" b="0" i="0" kern="1200" baseline="0"/>
          </a:br>
          <a:endParaRPr lang="en-US" sz="2300" kern="1200"/>
        </a:p>
      </dsp:txBody>
      <dsp:txXfrm>
        <a:off x="696297" y="538547"/>
        <a:ext cx="4171627" cy="2590157"/>
      </dsp:txXfrm>
    </dsp:sp>
    <dsp:sp modelId="{05970325-680D-4C1A-89AD-32346C3143D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CB4DC-05CF-475E-B246-B7609249022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In criminology, the </a:t>
          </a:r>
          <a:r>
            <a:rPr lang="en-US" sz="2300" b="1" i="0" kern="1200" baseline="0"/>
            <a:t>rational choice theory</a:t>
          </a:r>
          <a:r>
            <a:rPr lang="en-US" sz="2300" b="0" i="0" kern="1200" baseline="0"/>
            <a:t> adopts a utilitarian belief that man is a reasoning actor who weighs means and ends, costs and benefits, and makes a rational choice.</a:t>
          </a:r>
          <a:br>
            <a:rPr lang="en-US" sz="2300" b="0" i="0" kern="1200" baseline="0"/>
          </a:br>
          <a:endParaRPr lang="en-US" sz="23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4B7-8BF7-2DFD-301E-974EB798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4D9A-8ACF-D2C7-A4C1-13B24EDF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3C27-57BD-96BE-2F30-1A8F99EF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76A2-A833-132A-D783-B08012B8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BA52-1CBF-CA0A-48CD-055918F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AB12-DA34-973E-B2E3-8211E4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C175-6773-B5E2-5943-09FE9BAB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E45B-3C96-9A78-DB41-D6ADCB0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6AE7-A4FF-7FD5-291D-654F33B3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2962-7BFD-077C-829D-094F065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DCF26-9BAE-394D-61E0-A08685520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10445-02A6-4ADE-4853-C26DCCC5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20F2-98FB-A302-C9E6-0F7B1EA4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5F46-724D-A44E-C3DC-36F00D08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C40F-52C5-F702-0822-E480731E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32A4-38C4-0581-63AE-E84849A4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DFE7-9779-41D9-7339-54D0556A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07B7-E232-7579-643C-C176EA4E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904B-8C45-1534-F420-766686DF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4043-B0E6-4FEF-592C-1C06B34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8930-E9A0-80C1-6B02-83FF8633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4FA6-54DD-7440-678E-532743B5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07BA-D66D-35DC-5678-20DFFA9B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388C-B287-AA17-C67C-975512DA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28AF-01D8-6AD2-106E-E513073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9995-81B2-7641-4B1F-6CEF4445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A4B9-6CA7-E93B-D7D7-2F9B0F00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0D512-CF45-3D70-6D74-6B0D8FD1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2B46-A862-5F8E-B0A8-7D93016C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5F68-DF9A-D743-20CE-A4C87F82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161F-98DE-921A-9EE2-36C07281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F8F0-543A-E6EA-2D28-82EAE8AF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9406-9509-03FF-ECD3-833BBB9D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40120-7C24-307B-9E6F-0DE522C9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DCA67-4B73-B6CC-AE7E-8720B650E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13F49-7A2B-E799-90FA-0CDDAA467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66481-843B-F5D3-5439-BFB54837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6033B-35A0-AE86-D713-FC36A201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7B0FE-62C7-D030-4565-E89A973D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9B12-F475-0A94-2618-58730BD5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D3D2D-CD58-C6AD-3FF3-0EFE3F0C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D6292-4B62-A2F0-9214-48CC77A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0D505-85FA-9FD4-0D6B-FAC8D3A0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2D47B-4BDA-28E9-CFEE-5C639414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16FB9-1202-FB9E-2E47-E39F424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9D52-5530-B84E-68FD-E91C1381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D87C-856D-DA76-01C0-E56107F4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9F82-241C-4BB3-2930-FE13EF61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5689-6978-DB0C-9650-9ADE1CBF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32F1-C17E-0FBD-E2AA-D0AEB0A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AC19-B4C1-4679-525F-9607FFBF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86DB7-AF2F-1A94-40C2-C1EC3677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D80-5A27-F68B-0074-5226E086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1893D-26D2-8CA2-1A74-A54F1B1A7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12A55-0508-592F-D7E8-8FCCE0681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32D14-6D95-7B8C-6AD5-D8622462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ECB9-2302-D715-FDC8-F1ADC49D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E647-BE83-AE9E-EE82-6BCCD1BA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E13F6-2D26-E037-C491-7BCE5D3A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FEF3-BDBE-79CD-2C87-C72AD988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0EF6-200B-CDB7-B0F1-C5D7CB72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6352-BD87-4AD8-9166-E50FB52BDCF0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27B2-4F1A-25B1-88C0-24E01C6B4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2D78-2048-1437-3FE1-007AAF148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98879-4639-4AA5-8219-5ACCE1257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B0740-1EE3-8EBB-F087-18D881C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6" b="-2"/>
          <a:stretch/>
        </p:blipFill>
        <p:spPr>
          <a:xfrm>
            <a:off x="20" y="2"/>
            <a:ext cx="7534620" cy="4197368"/>
          </a:xfrm>
          <a:custGeom>
            <a:avLst/>
            <a:gdLst/>
            <a:ahLst/>
            <a:cxnLst/>
            <a:rect l="l" t="t" r="r" b="b"/>
            <a:pathLst>
              <a:path w="7534640" h="4197368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509063" y="4095753"/>
                  <a:pt x="4453918" y="4128339"/>
                  <a:pt x="4430941" y="4172622"/>
                </a:cubicBezTo>
                <a:lnTo>
                  <a:pt x="4423415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DD06A5-B25A-7985-D489-46A3DC856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91" r="21382" b="-1"/>
          <a:stretch/>
        </p:blipFill>
        <p:spPr>
          <a:xfrm>
            <a:off x="7653536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F5B24E-296B-ED9E-8DFE-3BD4EA6208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88" r="2" b="18393"/>
          <a:stretch/>
        </p:blipFill>
        <p:spPr>
          <a:xfrm>
            <a:off x="1" y="4316255"/>
            <a:ext cx="6836850" cy="2541737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BCE6A-F0F2-1510-D99D-70D98794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356" y="4197369"/>
            <a:ext cx="5845302" cy="2088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Pluralism, </a:t>
            </a:r>
            <a:b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&amp; Socialism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DCD4-063A-D6F7-E236-EDCB7D56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5638800"/>
            <a:ext cx="5505814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5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620FDFD2-19AF-4124-A49A-BAC0929B1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2C1C4-7362-DC75-E91B-FC728D11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705" y="896165"/>
            <a:ext cx="4391024" cy="962734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Plural Society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8F278-C8A4-0149-8DE7-A5EC4CE2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1" r="3635" b="-1"/>
          <a:stretch/>
        </p:blipFill>
        <p:spPr>
          <a:xfrm>
            <a:off x="20" y="1"/>
            <a:ext cx="6088360" cy="3333749"/>
          </a:xfrm>
          <a:custGeom>
            <a:avLst/>
            <a:gdLst/>
            <a:ahLst/>
            <a:cxnLst/>
            <a:rect l="l" t="t" r="r" b="b"/>
            <a:pathLst>
              <a:path w="6088380" h="3333749">
                <a:moveTo>
                  <a:pt x="0" y="0"/>
                </a:moveTo>
                <a:lnTo>
                  <a:pt x="6088380" y="0"/>
                </a:lnTo>
                <a:lnTo>
                  <a:pt x="6088380" y="2202180"/>
                </a:lnTo>
                <a:lnTo>
                  <a:pt x="5913795" y="3333749"/>
                </a:lnTo>
                <a:lnTo>
                  <a:pt x="0" y="3333749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2A073-638E-4B56-852D-5B88FED29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63" b="2"/>
          <a:stretch/>
        </p:blipFill>
        <p:spPr>
          <a:xfrm>
            <a:off x="20" y="3524252"/>
            <a:ext cx="6088360" cy="3333748"/>
          </a:xfrm>
          <a:custGeom>
            <a:avLst/>
            <a:gdLst/>
            <a:ahLst/>
            <a:cxnLst/>
            <a:rect l="l" t="t" r="r" b="b"/>
            <a:pathLst>
              <a:path w="6088380" h="3333748">
                <a:moveTo>
                  <a:pt x="0" y="0"/>
                </a:moveTo>
                <a:lnTo>
                  <a:pt x="5884403" y="0"/>
                </a:lnTo>
                <a:lnTo>
                  <a:pt x="5882640" y="11428"/>
                </a:lnTo>
                <a:lnTo>
                  <a:pt x="5562600" y="1931668"/>
                </a:lnTo>
                <a:lnTo>
                  <a:pt x="6088380" y="3333748"/>
                </a:lnTo>
                <a:lnTo>
                  <a:pt x="0" y="3333748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6F6FC6-9A5F-4E14-8105-15D94914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70" y="544"/>
            <a:ext cx="874716" cy="6857455"/>
            <a:chOff x="5395370" y="544"/>
            <a:chExt cx="874716" cy="68574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CFA6DA-C89C-4BD9-A659-4E35D789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8AC5BD-C02C-4D96-813D-3C9ABB388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93D6-E2C5-39E6-D1C7-C8FD5FB0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375" y="2504050"/>
            <a:ext cx="5161351" cy="3708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A society where two or more racial or ethnic groups live but where there is limited mixing of cultures or intermarriage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Times New Roman" panose="02020603050405020304" pitchFamily="18" charset="0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Each group maintains some form of its own institutions, e.g. 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religion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, 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family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 and 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education, etc.</a:t>
            </a:r>
            <a:endParaRPr lang="en-US" sz="17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The origin of Caribbean plural societies emerged from European slavery.</a:t>
            </a: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3928A-FC51-39F6-CE5F-5D9317D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Challenges &amp; Outcomes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13ADE1-CB1B-4075-707C-9D0335488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48361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1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637A6-DDFC-8DF6-6BE2-55DD707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Four (4) Sociological Theories of Crime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A0A0EE-2CAF-8DBB-2108-BD91B19A7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50256"/>
              </p:ext>
            </p:extLst>
          </p:nvPr>
        </p:nvGraphicFramePr>
        <p:xfrm>
          <a:off x="478302" y="1924821"/>
          <a:ext cx="11366695" cy="458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2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6DC05-303C-64BF-1A3B-E7507ED12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/>
            <a:br>
              <a:rPr lang="en-US" sz="39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9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9D116-7FA1-D581-5B70-24658C599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5" b="1527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797A-2819-83B0-7FA7-C54616418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0" r="1" b="10935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77416E-B781-1D2C-B7BE-22904B758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252" y="795780"/>
            <a:ext cx="5779910" cy="6056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Peacemaking Criminology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protest against war becomes worse than war itself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Social Conflict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socially unequal groups, such as rich and the poor, competing for money and material goods, as becoming outright rebellion against the wealthy by the numerically superior poor.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Discrimination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 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Occurs not only happen along economic lines, but can be on race, ethnicity, gender, religion or political ideology.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Social conflict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 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keeps the lower classes poor and uneducated and makes the middle class compliant with the existing system so it does not slip into poverty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A219-34A9-D33A-49AE-44F6A29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50E7C5D-8F40-77B3-C411-B705A8129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7520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99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406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Pluralism,  Crime &amp; Socialism   </vt:lpstr>
      <vt:lpstr>Plural Society </vt:lpstr>
      <vt:lpstr>Challenges &amp; Outcomes </vt:lpstr>
      <vt:lpstr>Four (4) Sociological Theories of Crime </vt:lpstr>
      <vt:lpstr>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Pluralism,  Crime &amp; Socialism   </dc:title>
  <dc:creator>Officesamp sample</dc:creator>
  <cp:lastModifiedBy>Officesamp sample</cp:lastModifiedBy>
  <cp:revision>1</cp:revision>
  <dcterms:created xsi:type="dcterms:W3CDTF">2023-03-05T02:35:27Z</dcterms:created>
  <dcterms:modified xsi:type="dcterms:W3CDTF">2023-03-05T23:21:42Z</dcterms:modified>
</cp:coreProperties>
</file>