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75" r:id="rId7"/>
    <p:sldId id="262" r:id="rId8"/>
    <p:sldId id="270" r:id="rId9"/>
    <p:sldId id="263" r:id="rId10"/>
    <p:sldId id="264" r:id="rId11"/>
    <p:sldId id="271" r:id="rId12"/>
    <p:sldId id="266" r:id="rId13"/>
    <p:sldId id="267" r:id="rId14"/>
    <p:sldId id="265" r:id="rId15"/>
    <p:sldId id="272" r:id="rId16"/>
    <p:sldId id="268" r:id="rId17"/>
    <p:sldId id="274" r:id="rId18"/>
    <p:sldId id="273" r:id="rId19"/>
    <p:sldId id="260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9900CC"/>
    <a:srgbClr val="993366"/>
    <a:srgbClr val="570937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3C36A-79D6-4CCA-BE75-748BCBCA2DB9}" type="doc">
      <dgm:prSet loTypeId="urn:diagrams.loki3.com/Bracke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128AD8-3158-4612-ACF1-E309415E73F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Matching </a:t>
          </a:r>
        </a:p>
      </dgm:t>
    </dgm:pt>
    <dgm:pt modelId="{AE0152BA-5C17-4BDD-85D6-50DBE65B4C8B}" type="parTrans" cxnId="{DE3AF046-D222-48AA-B136-B3A4043D432C}">
      <dgm:prSet/>
      <dgm:spPr/>
      <dgm:t>
        <a:bodyPr/>
        <a:lstStyle/>
        <a:p>
          <a:endParaRPr lang="en-US"/>
        </a:p>
      </dgm:t>
    </dgm:pt>
    <dgm:pt modelId="{F8105853-54ED-4198-A254-F27256787C09}" type="sibTrans" cxnId="{DE3AF046-D222-48AA-B136-B3A4043D432C}">
      <dgm:prSet/>
      <dgm:spPr/>
      <dgm:t>
        <a:bodyPr/>
        <a:lstStyle/>
        <a:p>
          <a:endParaRPr lang="en-US"/>
        </a:p>
      </dgm:t>
    </dgm:pt>
    <dgm:pt modelId="{CA7A0023-2956-4E5D-A24C-56DE1E570F3A}">
      <dgm:prSet phldrT="[Text]"/>
      <dgm:spPr/>
      <dgm:t>
        <a:bodyPr/>
        <a:lstStyle/>
        <a:p>
          <a:r>
            <a:rPr lang="en-US" dirty="0"/>
            <a:t>10 Marks </a:t>
          </a:r>
        </a:p>
      </dgm:t>
    </dgm:pt>
    <dgm:pt modelId="{54DFF609-19F8-4CBD-9194-4C3AD3F96F69}" type="parTrans" cxnId="{5AD59544-1A9B-4B53-85CF-3F1347EC196C}">
      <dgm:prSet/>
      <dgm:spPr/>
      <dgm:t>
        <a:bodyPr/>
        <a:lstStyle/>
        <a:p>
          <a:endParaRPr lang="en-US"/>
        </a:p>
      </dgm:t>
    </dgm:pt>
    <dgm:pt modelId="{B91939F1-0956-410D-A9A8-34D12F742A9D}" type="sibTrans" cxnId="{5AD59544-1A9B-4B53-85CF-3F1347EC196C}">
      <dgm:prSet/>
      <dgm:spPr/>
      <dgm:t>
        <a:bodyPr/>
        <a:lstStyle/>
        <a:p>
          <a:endParaRPr lang="en-US"/>
        </a:p>
      </dgm:t>
    </dgm:pt>
    <dgm:pt modelId="{8AA4808D-C31D-453D-8679-CDA62477D92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True/False </a:t>
          </a:r>
        </a:p>
      </dgm:t>
    </dgm:pt>
    <dgm:pt modelId="{C8AEEB72-EE08-4D08-AA3C-D686271F6542}" type="parTrans" cxnId="{07DFAB9D-0A6F-4329-B162-3139A19E5E90}">
      <dgm:prSet/>
      <dgm:spPr/>
      <dgm:t>
        <a:bodyPr/>
        <a:lstStyle/>
        <a:p>
          <a:endParaRPr lang="en-US"/>
        </a:p>
      </dgm:t>
    </dgm:pt>
    <dgm:pt modelId="{86FB2455-58C1-4B6A-AC0E-F09D0A2199C5}" type="sibTrans" cxnId="{07DFAB9D-0A6F-4329-B162-3139A19E5E90}">
      <dgm:prSet/>
      <dgm:spPr/>
      <dgm:t>
        <a:bodyPr/>
        <a:lstStyle/>
        <a:p>
          <a:endParaRPr lang="en-US"/>
        </a:p>
      </dgm:t>
    </dgm:pt>
    <dgm:pt modelId="{D056D3B4-64A3-4ACF-B5AE-A507E98AE87F}">
      <dgm:prSet phldrT="[Text]"/>
      <dgm:spPr/>
      <dgm:t>
        <a:bodyPr/>
        <a:lstStyle/>
        <a:p>
          <a:r>
            <a:rPr lang="en-US" dirty="0"/>
            <a:t>5 Marks </a:t>
          </a:r>
        </a:p>
      </dgm:t>
    </dgm:pt>
    <dgm:pt modelId="{A40B60F0-1635-46F9-B3EE-18EC98D773CB}" type="parTrans" cxnId="{9D4C9580-E830-4491-B87B-78DA0FD049B2}">
      <dgm:prSet/>
      <dgm:spPr/>
      <dgm:t>
        <a:bodyPr/>
        <a:lstStyle/>
        <a:p>
          <a:endParaRPr lang="en-US"/>
        </a:p>
      </dgm:t>
    </dgm:pt>
    <dgm:pt modelId="{0591CB49-9E82-4131-BFCE-5907D7306C74}" type="sibTrans" cxnId="{9D4C9580-E830-4491-B87B-78DA0FD049B2}">
      <dgm:prSet/>
      <dgm:spPr/>
      <dgm:t>
        <a:bodyPr/>
        <a:lstStyle/>
        <a:p>
          <a:endParaRPr lang="en-US"/>
        </a:p>
      </dgm:t>
    </dgm:pt>
    <dgm:pt modelId="{6C9531ED-A65E-4C20-81E7-98D588F8E21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Choice </a:t>
          </a:r>
        </a:p>
      </dgm:t>
    </dgm:pt>
    <dgm:pt modelId="{AD383218-160A-45DA-8341-484076D9EDFB}" type="parTrans" cxnId="{B820726E-E62A-40CD-8EAB-6D3C53FA395B}">
      <dgm:prSet/>
      <dgm:spPr/>
      <dgm:t>
        <a:bodyPr/>
        <a:lstStyle/>
        <a:p>
          <a:endParaRPr lang="en-US"/>
        </a:p>
      </dgm:t>
    </dgm:pt>
    <dgm:pt modelId="{C455970E-896F-479E-85CD-FF265ACDBC29}" type="sibTrans" cxnId="{B820726E-E62A-40CD-8EAB-6D3C53FA395B}">
      <dgm:prSet/>
      <dgm:spPr/>
      <dgm:t>
        <a:bodyPr/>
        <a:lstStyle/>
        <a:p>
          <a:endParaRPr lang="en-US"/>
        </a:p>
      </dgm:t>
    </dgm:pt>
    <dgm:pt modelId="{285562A9-A6CB-43EF-A823-15A6703F971A}">
      <dgm:prSet phldrT="[Text]"/>
      <dgm:spPr/>
      <dgm:t>
        <a:bodyPr/>
        <a:lstStyle/>
        <a:p>
          <a:r>
            <a:rPr lang="en-US" dirty="0"/>
            <a:t>15 Marks </a:t>
          </a:r>
        </a:p>
      </dgm:t>
    </dgm:pt>
    <dgm:pt modelId="{6A3B9FD5-370C-4476-878B-D135059433C7}" type="parTrans" cxnId="{AC4AAA28-8978-47C6-A15E-88A7B24B6A34}">
      <dgm:prSet/>
      <dgm:spPr/>
      <dgm:t>
        <a:bodyPr/>
        <a:lstStyle/>
        <a:p>
          <a:endParaRPr lang="en-US"/>
        </a:p>
      </dgm:t>
    </dgm:pt>
    <dgm:pt modelId="{F5DE3FE7-5A2E-4320-B20C-22217C9AAE04}" type="sibTrans" cxnId="{AC4AAA28-8978-47C6-A15E-88A7B24B6A34}">
      <dgm:prSet/>
      <dgm:spPr/>
      <dgm:t>
        <a:bodyPr/>
        <a:lstStyle/>
        <a:p>
          <a:endParaRPr lang="en-US"/>
        </a:p>
      </dgm:t>
    </dgm:pt>
    <dgm:pt modelId="{8E758451-1CD5-4C93-A334-C7E6C3B7B48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Short Answer </a:t>
          </a:r>
        </a:p>
      </dgm:t>
    </dgm:pt>
    <dgm:pt modelId="{56ADD585-DB26-40AC-A0F6-00C0A72BC71E}" type="parTrans" cxnId="{DA5AB11F-F7B8-4D93-8A31-FDD1D65645DF}">
      <dgm:prSet/>
      <dgm:spPr/>
      <dgm:t>
        <a:bodyPr/>
        <a:lstStyle/>
        <a:p>
          <a:endParaRPr lang="en-US"/>
        </a:p>
      </dgm:t>
    </dgm:pt>
    <dgm:pt modelId="{806B05ED-9F72-4432-AF57-A872D1581234}" type="sibTrans" cxnId="{DA5AB11F-F7B8-4D93-8A31-FDD1D65645DF}">
      <dgm:prSet/>
      <dgm:spPr/>
      <dgm:t>
        <a:bodyPr/>
        <a:lstStyle/>
        <a:p>
          <a:endParaRPr lang="en-US"/>
        </a:p>
      </dgm:t>
    </dgm:pt>
    <dgm:pt modelId="{B45AD191-04D2-47EA-84C7-618D1390218D}">
      <dgm:prSet phldrT="[Text]"/>
      <dgm:spPr/>
      <dgm:t>
        <a:bodyPr/>
        <a:lstStyle/>
        <a:p>
          <a:r>
            <a:rPr lang="en-US" dirty="0"/>
            <a:t>3/8 questions </a:t>
          </a:r>
        </a:p>
      </dgm:t>
    </dgm:pt>
    <dgm:pt modelId="{1B6CF411-FB75-438D-874B-3B8A5C7B7A0F}" type="parTrans" cxnId="{3A053724-EE5A-4B78-8A42-5AF8B021D39D}">
      <dgm:prSet/>
      <dgm:spPr/>
      <dgm:t>
        <a:bodyPr/>
        <a:lstStyle/>
        <a:p>
          <a:endParaRPr lang="en-US"/>
        </a:p>
      </dgm:t>
    </dgm:pt>
    <dgm:pt modelId="{EF5B4043-76FA-4CF8-AC96-25EBCD3376E7}" type="sibTrans" cxnId="{3A053724-EE5A-4B78-8A42-5AF8B021D39D}">
      <dgm:prSet/>
      <dgm:spPr/>
      <dgm:t>
        <a:bodyPr/>
        <a:lstStyle/>
        <a:p>
          <a:endParaRPr lang="en-US"/>
        </a:p>
      </dgm:t>
    </dgm:pt>
    <dgm:pt modelId="{C7A25CBC-7755-4A37-B872-4528A377F665}">
      <dgm:prSet phldrT="[Text]"/>
      <dgm:spPr/>
      <dgm:t>
        <a:bodyPr/>
        <a:lstStyle/>
        <a:p>
          <a:r>
            <a:rPr lang="en-US" dirty="0"/>
            <a:t>30 Marks </a:t>
          </a:r>
        </a:p>
      </dgm:t>
    </dgm:pt>
    <dgm:pt modelId="{A29C651A-11BA-4F2E-872B-E3E742EA0303}" type="parTrans" cxnId="{058C8FC3-9156-4469-A08E-CA5CCE1F0E52}">
      <dgm:prSet/>
      <dgm:spPr/>
      <dgm:t>
        <a:bodyPr/>
        <a:lstStyle/>
        <a:p>
          <a:endParaRPr lang="en-US"/>
        </a:p>
      </dgm:t>
    </dgm:pt>
    <dgm:pt modelId="{B0475919-A739-4E9D-A22C-1802E0B26A40}" type="sibTrans" cxnId="{058C8FC3-9156-4469-A08E-CA5CCE1F0E52}">
      <dgm:prSet/>
      <dgm:spPr/>
      <dgm:t>
        <a:bodyPr/>
        <a:lstStyle/>
        <a:p>
          <a:endParaRPr lang="en-US"/>
        </a:p>
      </dgm:t>
    </dgm:pt>
    <dgm:pt modelId="{048AC62A-2049-4C8E-9560-C19AE114E1B0}" type="pres">
      <dgm:prSet presAssocID="{9F43C36A-79D6-4CCA-BE75-748BCBCA2DB9}" presName="Name0" presStyleCnt="0">
        <dgm:presLayoutVars>
          <dgm:dir/>
          <dgm:animLvl val="lvl"/>
          <dgm:resizeHandles val="exact"/>
        </dgm:presLayoutVars>
      </dgm:prSet>
      <dgm:spPr/>
    </dgm:pt>
    <dgm:pt modelId="{DA676058-1299-476C-80AB-6DCDECDE488C}" type="pres">
      <dgm:prSet presAssocID="{68128AD8-3158-4612-ACF1-E309415E73FF}" presName="linNode" presStyleCnt="0"/>
      <dgm:spPr/>
    </dgm:pt>
    <dgm:pt modelId="{7AB2B50A-E650-42D8-AF0B-1C5B805A544D}" type="pres">
      <dgm:prSet presAssocID="{68128AD8-3158-4612-ACF1-E309415E73FF}" presName="parTx" presStyleLbl="revTx" presStyleIdx="0" presStyleCnt="4">
        <dgm:presLayoutVars>
          <dgm:chMax val="1"/>
          <dgm:bulletEnabled val="1"/>
        </dgm:presLayoutVars>
      </dgm:prSet>
      <dgm:spPr/>
    </dgm:pt>
    <dgm:pt modelId="{912EF659-34C4-4BED-80B8-FAB188A8703D}" type="pres">
      <dgm:prSet presAssocID="{68128AD8-3158-4612-ACF1-E309415E73FF}" presName="bracket" presStyleLbl="parChTrans1D1" presStyleIdx="0" presStyleCnt="4"/>
      <dgm:spPr/>
    </dgm:pt>
    <dgm:pt modelId="{E650492E-0856-461C-9FDB-3F99D360EB32}" type="pres">
      <dgm:prSet presAssocID="{68128AD8-3158-4612-ACF1-E309415E73FF}" presName="spH" presStyleCnt="0"/>
      <dgm:spPr/>
    </dgm:pt>
    <dgm:pt modelId="{063436E5-7D48-4519-A13A-0CC5E75EC2A0}" type="pres">
      <dgm:prSet presAssocID="{68128AD8-3158-4612-ACF1-E309415E73FF}" presName="desTx" presStyleLbl="node1" presStyleIdx="0" presStyleCnt="4">
        <dgm:presLayoutVars>
          <dgm:bulletEnabled val="1"/>
        </dgm:presLayoutVars>
      </dgm:prSet>
      <dgm:spPr/>
    </dgm:pt>
    <dgm:pt modelId="{7746FAD1-5742-4F75-B4C6-B6C24A6816EE}" type="pres">
      <dgm:prSet presAssocID="{F8105853-54ED-4198-A254-F27256787C09}" presName="spV" presStyleCnt="0"/>
      <dgm:spPr/>
    </dgm:pt>
    <dgm:pt modelId="{6B34B492-DC73-4EC9-8966-A30218F899A8}" type="pres">
      <dgm:prSet presAssocID="{8AA4808D-C31D-453D-8679-CDA62477D925}" presName="linNode" presStyleCnt="0"/>
      <dgm:spPr/>
    </dgm:pt>
    <dgm:pt modelId="{E739D62D-7DA7-45FB-BE18-F68D8CA9E930}" type="pres">
      <dgm:prSet presAssocID="{8AA4808D-C31D-453D-8679-CDA62477D925}" presName="parTx" presStyleLbl="revTx" presStyleIdx="1" presStyleCnt="4">
        <dgm:presLayoutVars>
          <dgm:chMax val="1"/>
          <dgm:bulletEnabled val="1"/>
        </dgm:presLayoutVars>
      </dgm:prSet>
      <dgm:spPr/>
    </dgm:pt>
    <dgm:pt modelId="{C852F33D-BC11-48B4-9AFA-2BFD2CDA0AD3}" type="pres">
      <dgm:prSet presAssocID="{8AA4808D-C31D-453D-8679-CDA62477D925}" presName="bracket" presStyleLbl="parChTrans1D1" presStyleIdx="1" presStyleCnt="4"/>
      <dgm:spPr/>
    </dgm:pt>
    <dgm:pt modelId="{3875E132-932E-4230-8E4C-E00483C9E35E}" type="pres">
      <dgm:prSet presAssocID="{8AA4808D-C31D-453D-8679-CDA62477D925}" presName="spH" presStyleCnt="0"/>
      <dgm:spPr/>
    </dgm:pt>
    <dgm:pt modelId="{7A202BAA-517A-4391-B27C-6F2D549E81A5}" type="pres">
      <dgm:prSet presAssocID="{8AA4808D-C31D-453D-8679-CDA62477D925}" presName="desTx" presStyleLbl="node1" presStyleIdx="1" presStyleCnt="4">
        <dgm:presLayoutVars>
          <dgm:bulletEnabled val="1"/>
        </dgm:presLayoutVars>
      </dgm:prSet>
      <dgm:spPr/>
    </dgm:pt>
    <dgm:pt modelId="{AA242B26-03B5-49C4-B37F-86D2966EEBF9}" type="pres">
      <dgm:prSet presAssocID="{86FB2455-58C1-4B6A-AC0E-F09D0A2199C5}" presName="spV" presStyleCnt="0"/>
      <dgm:spPr/>
    </dgm:pt>
    <dgm:pt modelId="{C4275081-2B7E-4FC7-86C0-0FF10F61DBB6}" type="pres">
      <dgm:prSet presAssocID="{6C9531ED-A65E-4C20-81E7-98D588F8E213}" presName="linNode" presStyleCnt="0"/>
      <dgm:spPr/>
    </dgm:pt>
    <dgm:pt modelId="{CF884738-1B16-46B6-88A2-00C19450FDC1}" type="pres">
      <dgm:prSet presAssocID="{6C9531ED-A65E-4C20-81E7-98D588F8E213}" presName="parTx" presStyleLbl="revTx" presStyleIdx="2" presStyleCnt="4">
        <dgm:presLayoutVars>
          <dgm:chMax val="1"/>
          <dgm:bulletEnabled val="1"/>
        </dgm:presLayoutVars>
      </dgm:prSet>
      <dgm:spPr/>
    </dgm:pt>
    <dgm:pt modelId="{4166BD09-A2F5-4260-AC9B-560606521A52}" type="pres">
      <dgm:prSet presAssocID="{6C9531ED-A65E-4C20-81E7-98D588F8E213}" presName="bracket" presStyleLbl="parChTrans1D1" presStyleIdx="2" presStyleCnt="4"/>
      <dgm:spPr/>
    </dgm:pt>
    <dgm:pt modelId="{01C6F796-A79B-4E70-BFF6-56D058C2ADC9}" type="pres">
      <dgm:prSet presAssocID="{6C9531ED-A65E-4C20-81E7-98D588F8E213}" presName="spH" presStyleCnt="0"/>
      <dgm:spPr/>
    </dgm:pt>
    <dgm:pt modelId="{711E8B93-1932-42A9-861C-720B5A27D087}" type="pres">
      <dgm:prSet presAssocID="{6C9531ED-A65E-4C20-81E7-98D588F8E213}" presName="desTx" presStyleLbl="node1" presStyleIdx="2" presStyleCnt="4">
        <dgm:presLayoutVars>
          <dgm:bulletEnabled val="1"/>
        </dgm:presLayoutVars>
      </dgm:prSet>
      <dgm:spPr/>
    </dgm:pt>
    <dgm:pt modelId="{F245D1AD-8F1F-474E-90BE-8EAEE32654B9}" type="pres">
      <dgm:prSet presAssocID="{C455970E-896F-479E-85CD-FF265ACDBC29}" presName="spV" presStyleCnt="0"/>
      <dgm:spPr/>
    </dgm:pt>
    <dgm:pt modelId="{DF91B176-C74B-4169-B1CA-645D36C5ACFA}" type="pres">
      <dgm:prSet presAssocID="{8E758451-1CD5-4C93-A334-C7E6C3B7B488}" presName="linNode" presStyleCnt="0"/>
      <dgm:spPr/>
    </dgm:pt>
    <dgm:pt modelId="{4766A7C9-416A-4DD0-97F7-C620EB5A4781}" type="pres">
      <dgm:prSet presAssocID="{8E758451-1CD5-4C93-A334-C7E6C3B7B488}" presName="parTx" presStyleLbl="revTx" presStyleIdx="3" presStyleCnt="4">
        <dgm:presLayoutVars>
          <dgm:chMax val="1"/>
          <dgm:bulletEnabled val="1"/>
        </dgm:presLayoutVars>
      </dgm:prSet>
      <dgm:spPr/>
    </dgm:pt>
    <dgm:pt modelId="{7FC0EC7C-67C5-4D2D-BB5F-0DDF1A1A0B2E}" type="pres">
      <dgm:prSet presAssocID="{8E758451-1CD5-4C93-A334-C7E6C3B7B488}" presName="bracket" presStyleLbl="parChTrans1D1" presStyleIdx="3" presStyleCnt="4"/>
      <dgm:spPr/>
    </dgm:pt>
    <dgm:pt modelId="{892D4540-1023-4B5B-AF27-A0E81298DB87}" type="pres">
      <dgm:prSet presAssocID="{8E758451-1CD5-4C93-A334-C7E6C3B7B488}" presName="spH" presStyleCnt="0"/>
      <dgm:spPr/>
    </dgm:pt>
    <dgm:pt modelId="{B5D6A294-7F70-4342-93B6-E6C1B412B03B}" type="pres">
      <dgm:prSet presAssocID="{8E758451-1CD5-4C93-A334-C7E6C3B7B488}" presName="desTx" presStyleLbl="node1" presStyleIdx="3" presStyleCnt="4">
        <dgm:presLayoutVars>
          <dgm:bulletEnabled val="1"/>
        </dgm:presLayoutVars>
      </dgm:prSet>
      <dgm:spPr/>
    </dgm:pt>
  </dgm:ptLst>
  <dgm:cxnLst>
    <dgm:cxn modelId="{1DAAE515-187A-4824-9F17-3A72B9365BA2}" type="presOf" srcId="{6C9531ED-A65E-4C20-81E7-98D588F8E213}" destId="{CF884738-1B16-46B6-88A2-00C19450FDC1}" srcOrd="0" destOrd="0" presId="urn:diagrams.loki3.com/BracketList"/>
    <dgm:cxn modelId="{5E1EDC1B-1D2B-48F5-B564-2E90FE95F33A}" type="presOf" srcId="{68128AD8-3158-4612-ACF1-E309415E73FF}" destId="{7AB2B50A-E650-42D8-AF0B-1C5B805A544D}" srcOrd="0" destOrd="0" presId="urn:diagrams.loki3.com/BracketList"/>
    <dgm:cxn modelId="{DA5AB11F-F7B8-4D93-8A31-FDD1D65645DF}" srcId="{9F43C36A-79D6-4CCA-BE75-748BCBCA2DB9}" destId="{8E758451-1CD5-4C93-A334-C7E6C3B7B488}" srcOrd="3" destOrd="0" parTransId="{56ADD585-DB26-40AC-A0F6-00C0A72BC71E}" sibTransId="{806B05ED-9F72-4432-AF57-A872D1581234}"/>
    <dgm:cxn modelId="{7664AC21-F110-4021-A9C6-412B12D56707}" type="presOf" srcId="{D056D3B4-64A3-4ACF-B5AE-A507E98AE87F}" destId="{7A202BAA-517A-4391-B27C-6F2D549E81A5}" srcOrd="0" destOrd="0" presId="urn:diagrams.loki3.com/BracketList"/>
    <dgm:cxn modelId="{3A053724-EE5A-4B78-8A42-5AF8B021D39D}" srcId="{8E758451-1CD5-4C93-A334-C7E6C3B7B488}" destId="{B45AD191-04D2-47EA-84C7-618D1390218D}" srcOrd="0" destOrd="0" parTransId="{1B6CF411-FB75-438D-874B-3B8A5C7B7A0F}" sibTransId="{EF5B4043-76FA-4CF8-AC96-25EBCD3376E7}"/>
    <dgm:cxn modelId="{AC4AAA28-8978-47C6-A15E-88A7B24B6A34}" srcId="{6C9531ED-A65E-4C20-81E7-98D588F8E213}" destId="{285562A9-A6CB-43EF-A823-15A6703F971A}" srcOrd="0" destOrd="0" parTransId="{6A3B9FD5-370C-4476-878B-D135059433C7}" sibTransId="{F5DE3FE7-5A2E-4320-B20C-22217C9AAE04}"/>
    <dgm:cxn modelId="{6C209A2E-5649-48B7-BA43-CD424790A8E6}" type="presOf" srcId="{9F43C36A-79D6-4CCA-BE75-748BCBCA2DB9}" destId="{048AC62A-2049-4C8E-9560-C19AE114E1B0}" srcOrd="0" destOrd="0" presId="urn:diagrams.loki3.com/BracketList"/>
    <dgm:cxn modelId="{5AD59544-1A9B-4B53-85CF-3F1347EC196C}" srcId="{68128AD8-3158-4612-ACF1-E309415E73FF}" destId="{CA7A0023-2956-4E5D-A24C-56DE1E570F3A}" srcOrd="0" destOrd="0" parTransId="{54DFF609-19F8-4CBD-9194-4C3AD3F96F69}" sibTransId="{B91939F1-0956-410D-A9A8-34D12F742A9D}"/>
    <dgm:cxn modelId="{DE3AF046-D222-48AA-B136-B3A4043D432C}" srcId="{9F43C36A-79D6-4CCA-BE75-748BCBCA2DB9}" destId="{68128AD8-3158-4612-ACF1-E309415E73FF}" srcOrd="0" destOrd="0" parTransId="{AE0152BA-5C17-4BDD-85D6-50DBE65B4C8B}" sibTransId="{F8105853-54ED-4198-A254-F27256787C09}"/>
    <dgm:cxn modelId="{B820726E-E62A-40CD-8EAB-6D3C53FA395B}" srcId="{9F43C36A-79D6-4CCA-BE75-748BCBCA2DB9}" destId="{6C9531ED-A65E-4C20-81E7-98D588F8E213}" srcOrd="2" destOrd="0" parTransId="{AD383218-160A-45DA-8341-484076D9EDFB}" sibTransId="{C455970E-896F-479E-85CD-FF265ACDBC29}"/>
    <dgm:cxn modelId="{9D4C9580-E830-4491-B87B-78DA0FD049B2}" srcId="{8AA4808D-C31D-453D-8679-CDA62477D925}" destId="{D056D3B4-64A3-4ACF-B5AE-A507E98AE87F}" srcOrd="0" destOrd="0" parTransId="{A40B60F0-1635-46F9-B3EE-18EC98D773CB}" sibTransId="{0591CB49-9E82-4131-BFCE-5907D7306C74}"/>
    <dgm:cxn modelId="{4B402785-B47F-45F8-876F-E3A8DC2D98E9}" type="presOf" srcId="{C7A25CBC-7755-4A37-B872-4528A377F665}" destId="{B5D6A294-7F70-4342-93B6-E6C1B412B03B}" srcOrd="0" destOrd="1" presId="urn:diagrams.loki3.com/BracketList"/>
    <dgm:cxn modelId="{6E556588-708A-419F-B8A0-1FA2FADC556E}" type="presOf" srcId="{285562A9-A6CB-43EF-A823-15A6703F971A}" destId="{711E8B93-1932-42A9-861C-720B5A27D087}" srcOrd="0" destOrd="0" presId="urn:diagrams.loki3.com/BracketList"/>
    <dgm:cxn modelId="{07DFAB9D-0A6F-4329-B162-3139A19E5E90}" srcId="{9F43C36A-79D6-4CCA-BE75-748BCBCA2DB9}" destId="{8AA4808D-C31D-453D-8679-CDA62477D925}" srcOrd="1" destOrd="0" parTransId="{C8AEEB72-EE08-4D08-AA3C-D686271F6542}" sibTransId="{86FB2455-58C1-4B6A-AC0E-F09D0A2199C5}"/>
    <dgm:cxn modelId="{058C8FC3-9156-4469-A08E-CA5CCE1F0E52}" srcId="{8E758451-1CD5-4C93-A334-C7E6C3B7B488}" destId="{C7A25CBC-7755-4A37-B872-4528A377F665}" srcOrd="1" destOrd="0" parTransId="{A29C651A-11BA-4F2E-872B-E3E742EA0303}" sibTransId="{B0475919-A739-4E9D-A22C-1802E0B26A40}"/>
    <dgm:cxn modelId="{8EC8A6C7-0B79-46EB-8102-8DD54EDBAFA0}" type="presOf" srcId="{8E758451-1CD5-4C93-A334-C7E6C3B7B488}" destId="{4766A7C9-416A-4DD0-97F7-C620EB5A4781}" srcOrd="0" destOrd="0" presId="urn:diagrams.loki3.com/BracketList"/>
    <dgm:cxn modelId="{C1FEFEC9-07A5-4684-8CC7-633578B53431}" type="presOf" srcId="{CA7A0023-2956-4E5D-A24C-56DE1E570F3A}" destId="{063436E5-7D48-4519-A13A-0CC5E75EC2A0}" srcOrd="0" destOrd="0" presId="urn:diagrams.loki3.com/BracketList"/>
    <dgm:cxn modelId="{7F6B39D2-3367-47CA-8EC0-685C61BEEC63}" type="presOf" srcId="{B45AD191-04D2-47EA-84C7-618D1390218D}" destId="{B5D6A294-7F70-4342-93B6-E6C1B412B03B}" srcOrd="0" destOrd="0" presId="urn:diagrams.loki3.com/BracketList"/>
    <dgm:cxn modelId="{037693F2-5F7B-48D7-B2FF-A3E0ADD6000A}" type="presOf" srcId="{8AA4808D-C31D-453D-8679-CDA62477D925}" destId="{E739D62D-7DA7-45FB-BE18-F68D8CA9E930}" srcOrd="0" destOrd="0" presId="urn:diagrams.loki3.com/BracketList"/>
    <dgm:cxn modelId="{762E6017-46B1-4F53-884B-499F8F560479}" type="presParOf" srcId="{048AC62A-2049-4C8E-9560-C19AE114E1B0}" destId="{DA676058-1299-476C-80AB-6DCDECDE488C}" srcOrd="0" destOrd="0" presId="urn:diagrams.loki3.com/BracketList"/>
    <dgm:cxn modelId="{A662AE81-861D-4602-A92A-84A39429E6EB}" type="presParOf" srcId="{DA676058-1299-476C-80AB-6DCDECDE488C}" destId="{7AB2B50A-E650-42D8-AF0B-1C5B805A544D}" srcOrd="0" destOrd="0" presId="urn:diagrams.loki3.com/BracketList"/>
    <dgm:cxn modelId="{447ABB29-C5EF-46A1-B639-0CB3784FAC1F}" type="presParOf" srcId="{DA676058-1299-476C-80AB-6DCDECDE488C}" destId="{912EF659-34C4-4BED-80B8-FAB188A8703D}" srcOrd="1" destOrd="0" presId="urn:diagrams.loki3.com/BracketList"/>
    <dgm:cxn modelId="{E812D250-6D09-46F1-B807-2CD061ED7AB6}" type="presParOf" srcId="{DA676058-1299-476C-80AB-6DCDECDE488C}" destId="{E650492E-0856-461C-9FDB-3F99D360EB32}" srcOrd="2" destOrd="0" presId="urn:diagrams.loki3.com/BracketList"/>
    <dgm:cxn modelId="{AEB96D85-D127-4451-BC5F-7382D3528230}" type="presParOf" srcId="{DA676058-1299-476C-80AB-6DCDECDE488C}" destId="{063436E5-7D48-4519-A13A-0CC5E75EC2A0}" srcOrd="3" destOrd="0" presId="urn:diagrams.loki3.com/BracketList"/>
    <dgm:cxn modelId="{412181D6-EEFC-4102-86EE-FE925C6BFA25}" type="presParOf" srcId="{048AC62A-2049-4C8E-9560-C19AE114E1B0}" destId="{7746FAD1-5742-4F75-B4C6-B6C24A6816EE}" srcOrd="1" destOrd="0" presId="urn:diagrams.loki3.com/BracketList"/>
    <dgm:cxn modelId="{A3E8ED9B-707D-4890-9CBB-644E37CD0A1C}" type="presParOf" srcId="{048AC62A-2049-4C8E-9560-C19AE114E1B0}" destId="{6B34B492-DC73-4EC9-8966-A30218F899A8}" srcOrd="2" destOrd="0" presId="urn:diagrams.loki3.com/BracketList"/>
    <dgm:cxn modelId="{5D400156-7547-48EE-8FE7-EC685BC18088}" type="presParOf" srcId="{6B34B492-DC73-4EC9-8966-A30218F899A8}" destId="{E739D62D-7DA7-45FB-BE18-F68D8CA9E930}" srcOrd="0" destOrd="0" presId="urn:diagrams.loki3.com/BracketList"/>
    <dgm:cxn modelId="{49F1A35B-C1F7-4A76-AB0B-21A7BF68F765}" type="presParOf" srcId="{6B34B492-DC73-4EC9-8966-A30218F899A8}" destId="{C852F33D-BC11-48B4-9AFA-2BFD2CDA0AD3}" srcOrd="1" destOrd="0" presId="urn:diagrams.loki3.com/BracketList"/>
    <dgm:cxn modelId="{8881D499-5DC6-4D49-99A3-1E68C549B1BB}" type="presParOf" srcId="{6B34B492-DC73-4EC9-8966-A30218F899A8}" destId="{3875E132-932E-4230-8E4C-E00483C9E35E}" srcOrd="2" destOrd="0" presId="urn:diagrams.loki3.com/BracketList"/>
    <dgm:cxn modelId="{ACFE9A37-6775-4C09-80F3-EADB731FE100}" type="presParOf" srcId="{6B34B492-DC73-4EC9-8966-A30218F899A8}" destId="{7A202BAA-517A-4391-B27C-6F2D549E81A5}" srcOrd="3" destOrd="0" presId="urn:diagrams.loki3.com/BracketList"/>
    <dgm:cxn modelId="{F218F294-FDB1-43D3-9197-DD492C1D2DDC}" type="presParOf" srcId="{048AC62A-2049-4C8E-9560-C19AE114E1B0}" destId="{AA242B26-03B5-49C4-B37F-86D2966EEBF9}" srcOrd="3" destOrd="0" presId="urn:diagrams.loki3.com/BracketList"/>
    <dgm:cxn modelId="{341267BA-77DD-415A-BA65-6FDEF41F8639}" type="presParOf" srcId="{048AC62A-2049-4C8E-9560-C19AE114E1B0}" destId="{C4275081-2B7E-4FC7-86C0-0FF10F61DBB6}" srcOrd="4" destOrd="0" presId="urn:diagrams.loki3.com/BracketList"/>
    <dgm:cxn modelId="{A3C9B95B-771F-4D73-933E-76AE57C87CDA}" type="presParOf" srcId="{C4275081-2B7E-4FC7-86C0-0FF10F61DBB6}" destId="{CF884738-1B16-46B6-88A2-00C19450FDC1}" srcOrd="0" destOrd="0" presId="urn:diagrams.loki3.com/BracketList"/>
    <dgm:cxn modelId="{791AF422-4988-493E-8A97-8ED9388938A9}" type="presParOf" srcId="{C4275081-2B7E-4FC7-86C0-0FF10F61DBB6}" destId="{4166BD09-A2F5-4260-AC9B-560606521A52}" srcOrd="1" destOrd="0" presId="urn:diagrams.loki3.com/BracketList"/>
    <dgm:cxn modelId="{6E71F2E5-CEC3-4A88-B1CF-66951F3B39EF}" type="presParOf" srcId="{C4275081-2B7E-4FC7-86C0-0FF10F61DBB6}" destId="{01C6F796-A79B-4E70-BFF6-56D058C2ADC9}" srcOrd="2" destOrd="0" presId="urn:diagrams.loki3.com/BracketList"/>
    <dgm:cxn modelId="{ADB4A170-0B19-4995-BDEC-B4CB8092136E}" type="presParOf" srcId="{C4275081-2B7E-4FC7-86C0-0FF10F61DBB6}" destId="{711E8B93-1932-42A9-861C-720B5A27D087}" srcOrd="3" destOrd="0" presId="urn:diagrams.loki3.com/BracketList"/>
    <dgm:cxn modelId="{A78D3248-DF6A-4733-989B-0094113B7750}" type="presParOf" srcId="{048AC62A-2049-4C8E-9560-C19AE114E1B0}" destId="{F245D1AD-8F1F-474E-90BE-8EAEE32654B9}" srcOrd="5" destOrd="0" presId="urn:diagrams.loki3.com/BracketList"/>
    <dgm:cxn modelId="{CDF35718-40CA-4AB1-85E2-0A85BD202A41}" type="presParOf" srcId="{048AC62A-2049-4C8E-9560-C19AE114E1B0}" destId="{DF91B176-C74B-4169-B1CA-645D36C5ACFA}" srcOrd="6" destOrd="0" presId="urn:diagrams.loki3.com/BracketList"/>
    <dgm:cxn modelId="{BD95733C-D6D9-4DB8-A2B7-AD455F56FB86}" type="presParOf" srcId="{DF91B176-C74B-4169-B1CA-645D36C5ACFA}" destId="{4766A7C9-416A-4DD0-97F7-C620EB5A4781}" srcOrd="0" destOrd="0" presId="urn:diagrams.loki3.com/BracketList"/>
    <dgm:cxn modelId="{4719580D-65ED-449D-AAF8-6455B31F750D}" type="presParOf" srcId="{DF91B176-C74B-4169-B1CA-645D36C5ACFA}" destId="{7FC0EC7C-67C5-4D2D-BB5F-0DDF1A1A0B2E}" srcOrd="1" destOrd="0" presId="urn:diagrams.loki3.com/BracketList"/>
    <dgm:cxn modelId="{C5E13DCC-E316-4875-B724-F822F930740D}" type="presParOf" srcId="{DF91B176-C74B-4169-B1CA-645D36C5ACFA}" destId="{892D4540-1023-4B5B-AF27-A0E81298DB87}" srcOrd="2" destOrd="0" presId="urn:diagrams.loki3.com/BracketList"/>
    <dgm:cxn modelId="{C71907BD-1FF9-4631-AB1E-736AAAFAF143}" type="presParOf" srcId="{DF91B176-C74B-4169-B1CA-645D36C5ACFA}" destId="{B5D6A294-7F70-4342-93B6-E6C1B412B03B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A66E91-B4D4-4833-9568-FE2644908C4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512AB0-C182-4439-B4D0-860F4749E9C4}">
      <dgm:prSet/>
      <dgm:spPr/>
      <dgm:t>
        <a:bodyPr/>
        <a:lstStyle/>
        <a:p>
          <a:r>
            <a:rPr lang="en-US"/>
            <a:t>S</a:t>
          </a:r>
          <a:r>
            <a:rPr lang="en-US" b="0" i="0" baseline="0"/>
            <a:t>ociety of two or more racial or ethnic groups living in the same area but where there is limited mixing of cultures or intermarriage</a:t>
          </a:r>
          <a:endParaRPr lang="en-US"/>
        </a:p>
      </dgm:t>
    </dgm:pt>
    <dgm:pt modelId="{88333977-C548-4102-8DFD-1D68BAF10C07}" type="parTrans" cxnId="{276B2928-2886-48E2-ADA3-33B61BBD0012}">
      <dgm:prSet/>
      <dgm:spPr/>
      <dgm:t>
        <a:bodyPr/>
        <a:lstStyle/>
        <a:p>
          <a:endParaRPr lang="en-US"/>
        </a:p>
      </dgm:t>
    </dgm:pt>
    <dgm:pt modelId="{652631EE-758D-4909-BE41-77C34F29DCE6}" type="sibTrans" cxnId="{276B2928-2886-48E2-ADA3-33B61BBD0012}">
      <dgm:prSet/>
      <dgm:spPr/>
      <dgm:t>
        <a:bodyPr/>
        <a:lstStyle/>
        <a:p>
          <a:endParaRPr lang="en-US"/>
        </a:p>
      </dgm:t>
    </dgm:pt>
    <dgm:pt modelId="{DB72EE95-9C6F-40F9-B4C5-672E01C33565}">
      <dgm:prSet/>
      <dgm:spPr/>
      <dgm:t>
        <a:bodyPr/>
        <a:lstStyle/>
        <a:p>
          <a:r>
            <a:rPr lang="en-US" b="0" i="0" baseline="0"/>
            <a:t>Each group maintains some form of its own institutions, e.g. </a:t>
          </a:r>
          <a:r>
            <a:rPr lang="en-US" b="1" i="0" baseline="0"/>
            <a:t>religion</a:t>
          </a:r>
          <a:r>
            <a:rPr lang="en-US" b="0" i="0" baseline="0"/>
            <a:t>, </a:t>
          </a:r>
          <a:r>
            <a:rPr lang="en-US" b="1" i="0" baseline="0"/>
            <a:t>family</a:t>
          </a:r>
          <a:r>
            <a:rPr lang="en-US" b="0" i="0" baseline="0"/>
            <a:t> and </a:t>
          </a:r>
          <a:r>
            <a:rPr lang="en-US" b="1" i="0" baseline="0"/>
            <a:t>education, etc.</a:t>
          </a:r>
          <a:endParaRPr lang="en-US"/>
        </a:p>
      </dgm:t>
    </dgm:pt>
    <dgm:pt modelId="{4725604B-CB4A-4C4F-A232-DB8E0569F199}" type="parTrans" cxnId="{A02D22F4-CC5E-4563-858C-DFCEA43F6142}">
      <dgm:prSet/>
      <dgm:spPr/>
      <dgm:t>
        <a:bodyPr/>
        <a:lstStyle/>
        <a:p>
          <a:endParaRPr lang="en-US"/>
        </a:p>
      </dgm:t>
    </dgm:pt>
    <dgm:pt modelId="{28F5762B-411C-44FD-9A3A-D7E9BE0516C2}" type="sibTrans" cxnId="{A02D22F4-CC5E-4563-858C-DFCEA43F6142}">
      <dgm:prSet/>
      <dgm:spPr/>
      <dgm:t>
        <a:bodyPr/>
        <a:lstStyle/>
        <a:p>
          <a:endParaRPr lang="en-US"/>
        </a:p>
      </dgm:t>
    </dgm:pt>
    <dgm:pt modelId="{5360CA97-2984-47BB-B069-4CB3CB1104FD}" type="pres">
      <dgm:prSet presAssocID="{66A66E91-B4D4-4833-9568-FE2644908C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13A24C-081B-4CE3-AF9A-D7EFC0261695}" type="pres">
      <dgm:prSet presAssocID="{58512AB0-C182-4439-B4D0-860F4749E9C4}" presName="hierRoot1" presStyleCnt="0"/>
      <dgm:spPr/>
    </dgm:pt>
    <dgm:pt modelId="{153589DB-70DE-492E-98BD-ACB6EAE7F624}" type="pres">
      <dgm:prSet presAssocID="{58512AB0-C182-4439-B4D0-860F4749E9C4}" presName="composite" presStyleCnt="0"/>
      <dgm:spPr/>
    </dgm:pt>
    <dgm:pt modelId="{89C147F6-B96D-4749-92E3-659A8932F3B8}" type="pres">
      <dgm:prSet presAssocID="{58512AB0-C182-4439-B4D0-860F4749E9C4}" presName="background" presStyleLbl="node0" presStyleIdx="0" presStyleCnt="2"/>
      <dgm:spPr/>
    </dgm:pt>
    <dgm:pt modelId="{492A104D-4228-4B99-A2B3-931FC850D15A}" type="pres">
      <dgm:prSet presAssocID="{58512AB0-C182-4439-B4D0-860F4749E9C4}" presName="text" presStyleLbl="fgAcc0" presStyleIdx="0" presStyleCnt="2">
        <dgm:presLayoutVars>
          <dgm:chPref val="3"/>
        </dgm:presLayoutVars>
      </dgm:prSet>
      <dgm:spPr/>
    </dgm:pt>
    <dgm:pt modelId="{052FDE6E-3455-4A9D-B831-3AFF972D746E}" type="pres">
      <dgm:prSet presAssocID="{58512AB0-C182-4439-B4D0-860F4749E9C4}" presName="hierChild2" presStyleCnt="0"/>
      <dgm:spPr/>
    </dgm:pt>
    <dgm:pt modelId="{94D8B443-7B59-4E33-BC44-5AF440EAB049}" type="pres">
      <dgm:prSet presAssocID="{DB72EE95-9C6F-40F9-B4C5-672E01C33565}" presName="hierRoot1" presStyleCnt="0"/>
      <dgm:spPr/>
    </dgm:pt>
    <dgm:pt modelId="{B85E40A6-88EF-4D4D-94DF-C6B6855A567C}" type="pres">
      <dgm:prSet presAssocID="{DB72EE95-9C6F-40F9-B4C5-672E01C33565}" presName="composite" presStyleCnt="0"/>
      <dgm:spPr/>
    </dgm:pt>
    <dgm:pt modelId="{8AA73371-0970-4046-935A-E5C94C8CAFCB}" type="pres">
      <dgm:prSet presAssocID="{DB72EE95-9C6F-40F9-B4C5-672E01C33565}" presName="background" presStyleLbl="node0" presStyleIdx="1" presStyleCnt="2"/>
      <dgm:spPr/>
    </dgm:pt>
    <dgm:pt modelId="{C4F110E9-375E-428C-92A4-220BC62043B9}" type="pres">
      <dgm:prSet presAssocID="{DB72EE95-9C6F-40F9-B4C5-672E01C33565}" presName="text" presStyleLbl="fgAcc0" presStyleIdx="1" presStyleCnt="2">
        <dgm:presLayoutVars>
          <dgm:chPref val="3"/>
        </dgm:presLayoutVars>
      </dgm:prSet>
      <dgm:spPr/>
    </dgm:pt>
    <dgm:pt modelId="{8F71828D-F7F8-4769-8A4E-CCECF246E16C}" type="pres">
      <dgm:prSet presAssocID="{DB72EE95-9C6F-40F9-B4C5-672E01C33565}" presName="hierChild2" presStyleCnt="0"/>
      <dgm:spPr/>
    </dgm:pt>
  </dgm:ptLst>
  <dgm:cxnLst>
    <dgm:cxn modelId="{276B2928-2886-48E2-ADA3-33B61BBD0012}" srcId="{66A66E91-B4D4-4833-9568-FE2644908C46}" destId="{58512AB0-C182-4439-B4D0-860F4749E9C4}" srcOrd="0" destOrd="0" parTransId="{88333977-C548-4102-8DFD-1D68BAF10C07}" sibTransId="{652631EE-758D-4909-BE41-77C34F29DCE6}"/>
    <dgm:cxn modelId="{583B248B-0E85-4E35-9C82-86408F02A8F3}" type="presOf" srcId="{DB72EE95-9C6F-40F9-B4C5-672E01C33565}" destId="{C4F110E9-375E-428C-92A4-220BC62043B9}" srcOrd="0" destOrd="0" presId="urn:microsoft.com/office/officeart/2005/8/layout/hierarchy1"/>
    <dgm:cxn modelId="{ECF6179B-1181-4373-ACA1-1A711083FD58}" type="presOf" srcId="{58512AB0-C182-4439-B4D0-860F4749E9C4}" destId="{492A104D-4228-4B99-A2B3-931FC850D15A}" srcOrd="0" destOrd="0" presId="urn:microsoft.com/office/officeart/2005/8/layout/hierarchy1"/>
    <dgm:cxn modelId="{A02D22F4-CC5E-4563-858C-DFCEA43F6142}" srcId="{66A66E91-B4D4-4833-9568-FE2644908C46}" destId="{DB72EE95-9C6F-40F9-B4C5-672E01C33565}" srcOrd="1" destOrd="0" parTransId="{4725604B-CB4A-4C4F-A232-DB8E0569F199}" sibTransId="{28F5762B-411C-44FD-9A3A-D7E9BE0516C2}"/>
    <dgm:cxn modelId="{5B00AFFD-3509-4B01-9EF2-E5AA8A9301FB}" type="presOf" srcId="{66A66E91-B4D4-4833-9568-FE2644908C46}" destId="{5360CA97-2984-47BB-B069-4CB3CB1104FD}" srcOrd="0" destOrd="0" presId="urn:microsoft.com/office/officeart/2005/8/layout/hierarchy1"/>
    <dgm:cxn modelId="{25217177-A300-49A8-9262-16AA8EBA80AA}" type="presParOf" srcId="{5360CA97-2984-47BB-B069-4CB3CB1104FD}" destId="{AB13A24C-081B-4CE3-AF9A-D7EFC0261695}" srcOrd="0" destOrd="0" presId="urn:microsoft.com/office/officeart/2005/8/layout/hierarchy1"/>
    <dgm:cxn modelId="{FA1756A1-D820-485E-9F3D-D781A2F1F047}" type="presParOf" srcId="{AB13A24C-081B-4CE3-AF9A-D7EFC0261695}" destId="{153589DB-70DE-492E-98BD-ACB6EAE7F624}" srcOrd="0" destOrd="0" presId="urn:microsoft.com/office/officeart/2005/8/layout/hierarchy1"/>
    <dgm:cxn modelId="{03912A16-EE8E-4229-8577-F139FD19A4BF}" type="presParOf" srcId="{153589DB-70DE-492E-98BD-ACB6EAE7F624}" destId="{89C147F6-B96D-4749-92E3-659A8932F3B8}" srcOrd="0" destOrd="0" presId="urn:microsoft.com/office/officeart/2005/8/layout/hierarchy1"/>
    <dgm:cxn modelId="{429427FC-C01B-432C-BAAF-871CD45DE491}" type="presParOf" srcId="{153589DB-70DE-492E-98BD-ACB6EAE7F624}" destId="{492A104D-4228-4B99-A2B3-931FC850D15A}" srcOrd="1" destOrd="0" presId="urn:microsoft.com/office/officeart/2005/8/layout/hierarchy1"/>
    <dgm:cxn modelId="{EA00FD09-A371-48D8-9545-2123644BDBD7}" type="presParOf" srcId="{AB13A24C-081B-4CE3-AF9A-D7EFC0261695}" destId="{052FDE6E-3455-4A9D-B831-3AFF972D746E}" srcOrd="1" destOrd="0" presId="urn:microsoft.com/office/officeart/2005/8/layout/hierarchy1"/>
    <dgm:cxn modelId="{EDA7ED9E-E218-41BB-9B09-C3F8BA644EA6}" type="presParOf" srcId="{5360CA97-2984-47BB-B069-4CB3CB1104FD}" destId="{94D8B443-7B59-4E33-BC44-5AF440EAB049}" srcOrd="1" destOrd="0" presId="urn:microsoft.com/office/officeart/2005/8/layout/hierarchy1"/>
    <dgm:cxn modelId="{378D399C-5B70-433D-A860-F583179655A6}" type="presParOf" srcId="{94D8B443-7B59-4E33-BC44-5AF440EAB049}" destId="{B85E40A6-88EF-4D4D-94DF-C6B6855A567C}" srcOrd="0" destOrd="0" presId="urn:microsoft.com/office/officeart/2005/8/layout/hierarchy1"/>
    <dgm:cxn modelId="{BACDFA4C-493A-413A-9CDC-78CB595728B4}" type="presParOf" srcId="{B85E40A6-88EF-4D4D-94DF-C6B6855A567C}" destId="{8AA73371-0970-4046-935A-E5C94C8CAFCB}" srcOrd="0" destOrd="0" presId="urn:microsoft.com/office/officeart/2005/8/layout/hierarchy1"/>
    <dgm:cxn modelId="{1C7CD761-E060-4926-8F10-8A3DF570C387}" type="presParOf" srcId="{B85E40A6-88EF-4D4D-94DF-C6B6855A567C}" destId="{C4F110E9-375E-428C-92A4-220BC62043B9}" srcOrd="1" destOrd="0" presId="urn:microsoft.com/office/officeart/2005/8/layout/hierarchy1"/>
    <dgm:cxn modelId="{A35AA0A4-2EC0-43DF-8EA0-939F5B4F0571}" type="presParOf" srcId="{94D8B443-7B59-4E33-BC44-5AF440EAB049}" destId="{8F71828D-F7F8-4769-8A4E-CCECF246E16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1A9596B-B959-4370-9EB4-0464B21AC82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AF77384-FDEC-400D-84E4-81C6922D59DE}">
      <dgm:prSet/>
      <dgm:spPr/>
      <dgm:t>
        <a:bodyPr/>
        <a:lstStyle/>
        <a:p>
          <a:r>
            <a:rPr lang="en-US"/>
            <a:t>Creole/Creolization </a:t>
          </a:r>
        </a:p>
      </dgm:t>
    </dgm:pt>
    <dgm:pt modelId="{8111ABDE-7393-404F-95DB-DA92383ED112}" type="parTrans" cxnId="{68DF913B-B859-4C26-8AFB-BF1BB6F95E1E}">
      <dgm:prSet/>
      <dgm:spPr/>
      <dgm:t>
        <a:bodyPr/>
        <a:lstStyle/>
        <a:p>
          <a:endParaRPr lang="en-US"/>
        </a:p>
      </dgm:t>
    </dgm:pt>
    <dgm:pt modelId="{39400811-5103-479F-81EB-4D9D262E0C58}" type="sibTrans" cxnId="{68DF913B-B859-4C26-8AFB-BF1BB6F95E1E}">
      <dgm:prSet/>
      <dgm:spPr/>
      <dgm:t>
        <a:bodyPr/>
        <a:lstStyle/>
        <a:p>
          <a:endParaRPr lang="en-US"/>
        </a:p>
      </dgm:t>
    </dgm:pt>
    <dgm:pt modelId="{79353434-7667-4144-88AD-AA798D666040}">
      <dgm:prSet/>
      <dgm:spPr/>
      <dgm:t>
        <a:bodyPr/>
        <a:lstStyle/>
        <a:p>
          <a:r>
            <a:rPr lang="en-US"/>
            <a:t>process through which various groups in the Caribbean society absorb each other’s cultural products</a:t>
          </a:r>
        </a:p>
      </dgm:t>
    </dgm:pt>
    <dgm:pt modelId="{2DF91D17-0BF6-4E15-892E-EBAD96798B2F}" type="parTrans" cxnId="{2F6413E6-6875-455E-94A6-354D87C1E297}">
      <dgm:prSet/>
      <dgm:spPr/>
      <dgm:t>
        <a:bodyPr/>
        <a:lstStyle/>
        <a:p>
          <a:endParaRPr lang="en-US"/>
        </a:p>
      </dgm:t>
    </dgm:pt>
    <dgm:pt modelId="{FE73B0B7-FC72-4178-90D9-8B0438B1EF40}" type="sibTrans" cxnId="{2F6413E6-6875-455E-94A6-354D87C1E297}">
      <dgm:prSet/>
      <dgm:spPr/>
      <dgm:t>
        <a:bodyPr/>
        <a:lstStyle/>
        <a:p>
          <a:endParaRPr lang="en-US"/>
        </a:p>
      </dgm:t>
    </dgm:pt>
    <dgm:pt modelId="{533E6A27-AE55-4D6F-BDDE-09D934F7AA4A}">
      <dgm:prSet/>
      <dgm:spPr/>
      <dgm:t>
        <a:bodyPr/>
        <a:lstStyle/>
        <a:p>
          <a:r>
            <a:rPr lang="en-US"/>
            <a:t>Origins of Creolisaton </a:t>
          </a:r>
        </a:p>
      </dgm:t>
    </dgm:pt>
    <dgm:pt modelId="{88A0879F-E34B-4BA5-9CF3-4B752D5C60E4}" type="parTrans" cxnId="{B699B1AC-2A74-457B-AA36-E3975B0F41BF}">
      <dgm:prSet/>
      <dgm:spPr/>
      <dgm:t>
        <a:bodyPr/>
        <a:lstStyle/>
        <a:p>
          <a:endParaRPr lang="en-US"/>
        </a:p>
      </dgm:t>
    </dgm:pt>
    <dgm:pt modelId="{DE0F0552-1514-4772-AC5F-90DE70023A80}" type="sibTrans" cxnId="{B699B1AC-2A74-457B-AA36-E3975B0F41BF}">
      <dgm:prSet/>
      <dgm:spPr/>
      <dgm:t>
        <a:bodyPr/>
        <a:lstStyle/>
        <a:p>
          <a:endParaRPr lang="en-US"/>
        </a:p>
      </dgm:t>
    </dgm:pt>
    <dgm:pt modelId="{9EE6A4B7-D25B-4F4B-9E94-C23E9398E275}">
      <dgm:prSet/>
      <dgm:spPr/>
      <dgm:t>
        <a:bodyPr/>
        <a:lstStyle/>
        <a:p>
          <a:r>
            <a:rPr lang="en-US"/>
            <a:t>Migration </a:t>
          </a:r>
        </a:p>
      </dgm:t>
    </dgm:pt>
    <dgm:pt modelId="{B51F60DB-9D4B-481C-8A6E-D0C2906CCA48}" type="parTrans" cxnId="{EA113894-76D6-4AAF-9399-8D4D1AECCFDA}">
      <dgm:prSet/>
      <dgm:spPr/>
      <dgm:t>
        <a:bodyPr/>
        <a:lstStyle/>
        <a:p>
          <a:endParaRPr lang="en-US"/>
        </a:p>
      </dgm:t>
    </dgm:pt>
    <dgm:pt modelId="{87AB85FD-4D32-41B9-831C-E44E44237945}" type="sibTrans" cxnId="{EA113894-76D6-4AAF-9399-8D4D1AECCFDA}">
      <dgm:prSet/>
      <dgm:spPr/>
      <dgm:t>
        <a:bodyPr/>
        <a:lstStyle/>
        <a:p>
          <a:endParaRPr lang="en-US"/>
        </a:p>
      </dgm:t>
    </dgm:pt>
    <dgm:pt modelId="{83E5E07B-7BB0-46A3-8737-D345D410B67F}">
      <dgm:prSet/>
      <dgm:spPr/>
      <dgm:t>
        <a:bodyPr/>
        <a:lstStyle/>
        <a:p>
          <a:r>
            <a:rPr lang="en-US"/>
            <a:t>Slavery </a:t>
          </a:r>
        </a:p>
      </dgm:t>
    </dgm:pt>
    <dgm:pt modelId="{E317BA8D-729A-4024-97DF-7D2B627D3EE4}" type="parTrans" cxnId="{EEE2D658-1D6A-458F-8740-69B11E6A4812}">
      <dgm:prSet/>
      <dgm:spPr/>
      <dgm:t>
        <a:bodyPr/>
        <a:lstStyle/>
        <a:p>
          <a:endParaRPr lang="en-US"/>
        </a:p>
      </dgm:t>
    </dgm:pt>
    <dgm:pt modelId="{3857E5C3-46F5-428C-ACEB-6394B8AE658E}" type="sibTrans" cxnId="{EEE2D658-1D6A-458F-8740-69B11E6A4812}">
      <dgm:prSet/>
      <dgm:spPr/>
      <dgm:t>
        <a:bodyPr/>
        <a:lstStyle/>
        <a:p>
          <a:endParaRPr lang="en-US"/>
        </a:p>
      </dgm:t>
    </dgm:pt>
    <dgm:pt modelId="{B3089C2D-FB79-4DF2-BF2A-D6DDB74D1FE2}">
      <dgm:prSet/>
      <dgm:spPr/>
      <dgm:t>
        <a:bodyPr/>
        <a:lstStyle/>
        <a:p>
          <a:r>
            <a:rPr lang="en-US"/>
            <a:t>Colonization </a:t>
          </a:r>
        </a:p>
      </dgm:t>
    </dgm:pt>
    <dgm:pt modelId="{90242D2B-DF9B-424E-99D4-92DE7493ECAB}" type="parTrans" cxnId="{EB593BF5-2261-45DD-9A84-635A9B821DC3}">
      <dgm:prSet/>
      <dgm:spPr/>
      <dgm:t>
        <a:bodyPr/>
        <a:lstStyle/>
        <a:p>
          <a:endParaRPr lang="en-US"/>
        </a:p>
      </dgm:t>
    </dgm:pt>
    <dgm:pt modelId="{52EE57A0-B3E7-4096-9C60-E6D3B881A205}" type="sibTrans" cxnId="{EB593BF5-2261-45DD-9A84-635A9B821DC3}">
      <dgm:prSet/>
      <dgm:spPr/>
      <dgm:t>
        <a:bodyPr/>
        <a:lstStyle/>
        <a:p>
          <a:endParaRPr lang="en-US"/>
        </a:p>
      </dgm:t>
    </dgm:pt>
    <dgm:pt modelId="{DDDA77B7-E980-4901-8792-C647D2C4DC18}">
      <dgm:prSet/>
      <dgm:spPr/>
      <dgm:t>
        <a:bodyPr/>
        <a:lstStyle/>
        <a:p>
          <a:r>
            <a:rPr lang="en-US"/>
            <a:t>Levels of Creole </a:t>
          </a:r>
        </a:p>
      </dgm:t>
    </dgm:pt>
    <dgm:pt modelId="{0E9D64B1-04CD-4C83-8312-A3278DF4F999}" type="parTrans" cxnId="{2896CC2A-AB07-47DD-B220-1539582B039C}">
      <dgm:prSet/>
      <dgm:spPr/>
      <dgm:t>
        <a:bodyPr/>
        <a:lstStyle/>
        <a:p>
          <a:endParaRPr lang="en-US"/>
        </a:p>
      </dgm:t>
    </dgm:pt>
    <dgm:pt modelId="{9535686E-8549-4EF5-941E-66A9FCE97703}" type="sibTrans" cxnId="{2896CC2A-AB07-47DD-B220-1539582B039C}">
      <dgm:prSet/>
      <dgm:spPr/>
      <dgm:t>
        <a:bodyPr/>
        <a:lstStyle/>
        <a:p>
          <a:endParaRPr lang="en-US"/>
        </a:p>
      </dgm:t>
    </dgm:pt>
    <dgm:pt modelId="{CA1D86FF-487C-4DCD-8C33-D46DB971C67E}">
      <dgm:prSet/>
      <dgm:spPr/>
      <dgm:t>
        <a:bodyPr/>
        <a:lstStyle/>
        <a:p>
          <a:r>
            <a:rPr lang="en-US"/>
            <a:t>Upper/Middle/Lower</a:t>
          </a:r>
        </a:p>
      </dgm:t>
    </dgm:pt>
    <dgm:pt modelId="{5E6B4C15-009F-49A1-B6A8-15D9CE4F4B7C}" type="parTrans" cxnId="{91500305-E326-4A81-86E6-61C5FBFF0D2D}">
      <dgm:prSet/>
      <dgm:spPr/>
      <dgm:t>
        <a:bodyPr/>
        <a:lstStyle/>
        <a:p>
          <a:endParaRPr lang="en-US"/>
        </a:p>
      </dgm:t>
    </dgm:pt>
    <dgm:pt modelId="{DE92C8D0-4C4F-442D-857D-FB740C2366D2}" type="sibTrans" cxnId="{91500305-E326-4A81-86E6-61C5FBFF0D2D}">
      <dgm:prSet/>
      <dgm:spPr/>
      <dgm:t>
        <a:bodyPr/>
        <a:lstStyle/>
        <a:p>
          <a:endParaRPr lang="en-US"/>
        </a:p>
      </dgm:t>
    </dgm:pt>
    <dgm:pt modelId="{05AA30AB-5BE1-4B99-A175-E2BDADBAAED4}" type="pres">
      <dgm:prSet presAssocID="{71A9596B-B959-4370-9EB4-0464B21AC820}" presName="linear" presStyleCnt="0">
        <dgm:presLayoutVars>
          <dgm:dir/>
          <dgm:animLvl val="lvl"/>
          <dgm:resizeHandles val="exact"/>
        </dgm:presLayoutVars>
      </dgm:prSet>
      <dgm:spPr/>
    </dgm:pt>
    <dgm:pt modelId="{41137425-AF06-4744-B376-BBB5379E8F33}" type="pres">
      <dgm:prSet presAssocID="{5AF77384-FDEC-400D-84E4-81C6922D59DE}" presName="parentLin" presStyleCnt="0"/>
      <dgm:spPr/>
    </dgm:pt>
    <dgm:pt modelId="{C4E9A2E9-F77C-4FEB-8478-1D14101C3FBB}" type="pres">
      <dgm:prSet presAssocID="{5AF77384-FDEC-400D-84E4-81C6922D59DE}" presName="parentLeftMargin" presStyleLbl="node1" presStyleIdx="0" presStyleCnt="3"/>
      <dgm:spPr/>
    </dgm:pt>
    <dgm:pt modelId="{26AC3491-0282-4B57-BB2E-97EA656292D4}" type="pres">
      <dgm:prSet presAssocID="{5AF77384-FDEC-400D-84E4-81C6922D59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955558-71C6-437C-814B-22C767D57389}" type="pres">
      <dgm:prSet presAssocID="{5AF77384-FDEC-400D-84E4-81C6922D59DE}" presName="negativeSpace" presStyleCnt="0"/>
      <dgm:spPr/>
    </dgm:pt>
    <dgm:pt modelId="{8829A14F-B863-4526-83D0-632BA9D783A7}" type="pres">
      <dgm:prSet presAssocID="{5AF77384-FDEC-400D-84E4-81C6922D59DE}" presName="childText" presStyleLbl="conFgAcc1" presStyleIdx="0" presStyleCnt="3">
        <dgm:presLayoutVars>
          <dgm:bulletEnabled val="1"/>
        </dgm:presLayoutVars>
      </dgm:prSet>
      <dgm:spPr/>
    </dgm:pt>
    <dgm:pt modelId="{F33A9F7F-28EE-4F61-9EEF-69DB8D0EEC3A}" type="pres">
      <dgm:prSet presAssocID="{39400811-5103-479F-81EB-4D9D262E0C58}" presName="spaceBetweenRectangles" presStyleCnt="0"/>
      <dgm:spPr/>
    </dgm:pt>
    <dgm:pt modelId="{5D29E0B6-030F-4F40-B730-019E1470D066}" type="pres">
      <dgm:prSet presAssocID="{533E6A27-AE55-4D6F-BDDE-09D934F7AA4A}" presName="parentLin" presStyleCnt="0"/>
      <dgm:spPr/>
    </dgm:pt>
    <dgm:pt modelId="{0C1992BB-9841-47C4-BB36-8E3922B3B2BD}" type="pres">
      <dgm:prSet presAssocID="{533E6A27-AE55-4D6F-BDDE-09D934F7AA4A}" presName="parentLeftMargin" presStyleLbl="node1" presStyleIdx="0" presStyleCnt="3"/>
      <dgm:spPr/>
    </dgm:pt>
    <dgm:pt modelId="{90746AD6-E660-4F26-B860-9B260888C117}" type="pres">
      <dgm:prSet presAssocID="{533E6A27-AE55-4D6F-BDDE-09D934F7AA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A9CE74-509F-4E7D-950C-6AFBF4CD79C5}" type="pres">
      <dgm:prSet presAssocID="{533E6A27-AE55-4D6F-BDDE-09D934F7AA4A}" presName="negativeSpace" presStyleCnt="0"/>
      <dgm:spPr/>
    </dgm:pt>
    <dgm:pt modelId="{269DF92A-A5CA-45AC-AF82-9515F59490CF}" type="pres">
      <dgm:prSet presAssocID="{533E6A27-AE55-4D6F-BDDE-09D934F7AA4A}" presName="childText" presStyleLbl="conFgAcc1" presStyleIdx="1" presStyleCnt="3">
        <dgm:presLayoutVars>
          <dgm:bulletEnabled val="1"/>
        </dgm:presLayoutVars>
      </dgm:prSet>
      <dgm:spPr/>
    </dgm:pt>
    <dgm:pt modelId="{0C92DE9C-3929-47FB-B9B8-4021E511B749}" type="pres">
      <dgm:prSet presAssocID="{DE0F0552-1514-4772-AC5F-90DE70023A80}" presName="spaceBetweenRectangles" presStyleCnt="0"/>
      <dgm:spPr/>
    </dgm:pt>
    <dgm:pt modelId="{06271805-83A4-4BF3-8EB6-BBA0244B5FB7}" type="pres">
      <dgm:prSet presAssocID="{DDDA77B7-E980-4901-8792-C647D2C4DC18}" presName="parentLin" presStyleCnt="0"/>
      <dgm:spPr/>
    </dgm:pt>
    <dgm:pt modelId="{D77BB44F-4EFA-4BF4-B38F-126301B3CE90}" type="pres">
      <dgm:prSet presAssocID="{DDDA77B7-E980-4901-8792-C647D2C4DC18}" presName="parentLeftMargin" presStyleLbl="node1" presStyleIdx="1" presStyleCnt="3"/>
      <dgm:spPr/>
    </dgm:pt>
    <dgm:pt modelId="{1E5E20CB-5B30-4B3B-AEB7-AA880334ED9C}" type="pres">
      <dgm:prSet presAssocID="{DDDA77B7-E980-4901-8792-C647D2C4DC1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CDBD6E9-EBC6-4ABE-9B5C-F32E91A60074}" type="pres">
      <dgm:prSet presAssocID="{DDDA77B7-E980-4901-8792-C647D2C4DC18}" presName="negativeSpace" presStyleCnt="0"/>
      <dgm:spPr/>
    </dgm:pt>
    <dgm:pt modelId="{98850289-C3C5-461E-B7C2-7A478ED35487}" type="pres">
      <dgm:prSet presAssocID="{DDDA77B7-E980-4901-8792-C647D2C4DC1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1500305-E326-4A81-86E6-61C5FBFF0D2D}" srcId="{DDDA77B7-E980-4901-8792-C647D2C4DC18}" destId="{CA1D86FF-487C-4DCD-8C33-D46DB971C67E}" srcOrd="0" destOrd="0" parTransId="{5E6B4C15-009F-49A1-B6A8-15D9CE4F4B7C}" sibTransId="{DE92C8D0-4C4F-442D-857D-FB740C2366D2}"/>
    <dgm:cxn modelId="{0A73E91F-B8A3-45E6-BFD0-806DEDC53046}" type="presOf" srcId="{B3089C2D-FB79-4DF2-BF2A-D6DDB74D1FE2}" destId="{269DF92A-A5CA-45AC-AF82-9515F59490CF}" srcOrd="0" destOrd="2" presId="urn:microsoft.com/office/officeart/2005/8/layout/list1"/>
    <dgm:cxn modelId="{6C44EF27-944F-41AF-A15E-757B0C92F627}" type="presOf" srcId="{9EE6A4B7-D25B-4F4B-9E94-C23E9398E275}" destId="{269DF92A-A5CA-45AC-AF82-9515F59490CF}" srcOrd="0" destOrd="0" presId="urn:microsoft.com/office/officeart/2005/8/layout/list1"/>
    <dgm:cxn modelId="{2896CC2A-AB07-47DD-B220-1539582B039C}" srcId="{71A9596B-B959-4370-9EB4-0464B21AC820}" destId="{DDDA77B7-E980-4901-8792-C647D2C4DC18}" srcOrd="2" destOrd="0" parTransId="{0E9D64B1-04CD-4C83-8312-A3278DF4F999}" sibTransId="{9535686E-8549-4EF5-941E-66A9FCE97703}"/>
    <dgm:cxn modelId="{68DF913B-B859-4C26-8AFB-BF1BB6F95E1E}" srcId="{71A9596B-B959-4370-9EB4-0464B21AC820}" destId="{5AF77384-FDEC-400D-84E4-81C6922D59DE}" srcOrd="0" destOrd="0" parTransId="{8111ABDE-7393-404F-95DB-DA92383ED112}" sibTransId="{39400811-5103-479F-81EB-4D9D262E0C58}"/>
    <dgm:cxn modelId="{3A93026C-E584-4E26-90B2-01447438FCD9}" type="presOf" srcId="{CA1D86FF-487C-4DCD-8C33-D46DB971C67E}" destId="{98850289-C3C5-461E-B7C2-7A478ED35487}" srcOrd="0" destOrd="0" presId="urn:microsoft.com/office/officeart/2005/8/layout/list1"/>
    <dgm:cxn modelId="{24643752-E03F-494A-8282-7C3654900E62}" type="presOf" srcId="{5AF77384-FDEC-400D-84E4-81C6922D59DE}" destId="{26AC3491-0282-4B57-BB2E-97EA656292D4}" srcOrd="1" destOrd="0" presId="urn:microsoft.com/office/officeart/2005/8/layout/list1"/>
    <dgm:cxn modelId="{6E204E72-A94D-41D3-B988-85D5D74CC3CB}" type="presOf" srcId="{DDDA77B7-E980-4901-8792-C647D2C4DC18}" destId="{1E5E20CB-5B30-4B3B-AEB7-AA880334ED9C}" srcOrd="1" destOrd="0" presId="urn:microsoft.com/office/officeart/2005/8/layout/list1"/>
    <dgm:cxn modelId="{EEE2D658-1D6A-458F-8740-69B11E6A4812}" srcId="{533E6A27-AE55-4D6F-BDDE-09D934F7AA4A}" destId="{83E5E07B-7BB0-46A3-8737-D345D410B67F}" srcOrd="1" destOrd="0" parTransId="{E317BA8D-729A-4024-97DF-7D2B627D3EE4}" sibTransId="{3857E5C3-46F5-428C-ACEB-6394B8AE658E}"/>
    <dgm:cxn modelId="{B8C53879-DE07-4686-A986-FC203BAC59B4}" type="presOf" srcId="{533E6A27-AE55-4D6F-BDDE-09D934F7AA4A}" destId="{90746AD6-E660-4F26-B860-9B260888C117}" srcOrd="1" destOrd="0" presId="urn:microsoft.com/office/officeart/2005/8/layout/list1"/>
    <dgm:cxn modelId="{2570CF7D-5E13-4A0B-AF56-4B20D94CF225}" type="presOf" srcId="{5AF77384-FDEC-400D-84E4-81C6922D59DE}" destId="{C4E9A2E9-F77C-4FEB-8478-1D14101C3FBB}" srcOrd="0" destOrd="0" presId="urn:microsoft.com/office/officeart/2005/8/layout/list1"/>
    <dgm:cxn modelId="{EA113894-76D6-4AAF-9399-8D4D1AECCFDA}" srcId="{533E6A27-AE55-4D6F-BDDE-09D934F7AA4A}" destId="{9EE6A4B7-D25B-4F4B-9E94-C23E9398E275}" srcOrd="0" destOrd="0" parTransId="{B51F60DB-9D4B-481C-8A6E-D0C2906CCA48}" sibTransId="{87AB85FD-4D32-41B9-831C-E44E44237945}"/>
    <dgm:cxn modelId="{B699B1AC-2A74-457B-AA36-E3975B0F41BF}" srcId="{71A9596B-B959-4370-9EB4-0464B21AC820}" destId="{533E6A27-AE55-4D6F-BDDE-09D934F7AA4A}" srcOrd="1" destOrd="0" parTransId="{88A0879F-E34B-4BA5-9CF3-4B752D5C60E4}" sibTransId="{DE0F0552-1514-4772-AC5F-90DE70023A80}"/>
    <dgm:cxn modelId="{8494C3B4-A1C1-454B-AD98-78F5EB77E9E2}" type="presOf" srcId="{71A9596B-B959-4370-9EB4-0464B21AC820}" destId="{05AA30AB-5BE1-4B99-A175-E2BDADBAAED4}" srcOrd="0" destOrd="0" presId="urn:microsoft.com/office/officeart/2005/8/layout/list1"/>
    <dgm:cxn modelId="{5566F3D1-EB72-4817-9C8F-8CAED5A363AA}" type="presOf" srcId="{79353434-7667-4144-88AD-AA798D666040}" destId="{8829A14F-B863-4526-83D0-632BA9D783A7}" srcOrd="0" destOrd="0" presId="urn:microsoft.com/office/officeart/2005/8/layout/list1"/>
    <dgm:cxn modelId="{E407CED4-7DDD-48A6-955B-A83BD53F5D5E}" type="presOf" srcId="{533E6A27-AE55-4D6F-BDDE-09D934F7AA4A}" destId="{0C1992BB-9841-47C4-BB36-8E3922B3B2BD}" srcOrd="0" destOrd="0" presId="urn:microsoft.com/office/officeart/2005/8/layout/list1"/>
    <dgm:cxn modelId="{2F6413E6-6875-455E-94A6-354D87C1E297}" srcId="{5AF77384-FDEC-400D-84E4-81C6922D59DE}" destId="{79353434-7667-4144-88AD-AA798D666040}" srcOrd="0" destOrd="0" parTransId="{2DF91D17-0BF6-4E15-892E-EBAD96798B2F}" sibTransId="{FE73B0B7-FC72-4178-90D9-8B0438B1EF40}"/>
    <dgm:cxn modelId="{DD906AEB-7A82-4749-ABA5-29B3A0CBE97E}" type="presOf" srcId="{83E5E07B-7BB0-46A3-8737-D345D410B67F}" destId="{269DF92A-A5CA-45AC-AF82-9515F59490CF}" srcOrd="0" destOrd="1" presId="urn:microsoft.com/office/officeart/2005/8/layout/list1"/>
    <dgm:cxn modelId="{EB593BF5-2261-45DD-9A84-635A9B821DC3}" srcId="{533E6A27-AE55-4D6F-BDDE-09D934F7AA4A}" destId="{B3089C2D-FB79-4DF2-BF2A-D6DDB74D1FE2}" srcOrd="2" destOrd="0" parTransId="{90242D2B-DF9B-424E-99D4-92DE7493ECAB}" sibTransId="{52EE57A0-B3E7-4096-9C60-E6D3B881A205}"/>
    <dgm:cxn modelId="{970723F7-CFF8-48FE-ABED-18595B6B336B}" type="presOf" srcId="{DDDA77B7-E980-4901-8792-C647D2C4DC18}" destId="{D77BB44F-4EFA-4BF4-B38F-126301B3CE90}" srcOrd="0" destOrd="0" presId="urn:microsoft.com/office/officeart/2005/8/layout/list1"/>
    <dgm:cxn modelId="{BAF9621D-93CE-4AB1-A7AF-D843B57DA5D4}" type="presParOf" srcId="{05AA30AB-5BE1-4B99-A175-E2BDADBAAED4}" destId="{41137425-AF06-4744-B376-BBB5379E8F33}" srcOrd="0" destOrd="0" presId="urn:microsoft.com/office/officeart/2005/8/layout/list1"/>
    <dgm:cxn modelId="{994C3077-33AE-4B45-AA61-D56EA59813D3}" type="presParOf" srcId="{41137425-AF06-4744-B376-BBB5379E8F33}" destId="{C4E9A2E9-F77C-4FEB-8478-1D14101C3FBB}" srcOrd="0" destOrd="0" presId="urn:microsoft.com/office/officeart/2005/8/layout/list1"/>
    <dgm:cxn modelId="{77AADF33-E0E7-4A99-828B-2083A9F17021}" type="presParOf" srcId="{41137425-AF06-4744-B376-BBB5379E8F33}" destId="{26AC3491-0282-4B57-BB2E-97EA656292D4}" srcOrd="1" destOrd="0" presId="urn:microsoft.com/office/officeart/2005/8/layout/list1"/>
    <dgm:cxn modelId="{4B2F46E3-531A-43F5-A48C-27CEEB146667}" type="presParOf" srcId="{05AA30AB-5BE1-4B99-A175-E2BDADBAAED4}" destId="{1A955558-71C6-437C-814B-22C767D57389}" srcOrd="1" destOrd="0" presId="urn:microsoft.com/office/officeart/2005/8/layout/list1"/>
    <dgm:cxn modelId="{895DE359-4B62-4CCD-BFCD-0DD205758C0D}" type="presParOf" srcId="{05AA30AB-5BE1-4B99-A175-E2BDADBAAED4}" destId="{8829A14F-B863-4526-83D0-632BA9D783A7}" srcOrd="2" destOrd="0" presId="urn:microsoft.com/office/officeart/2005/8/layout/list1"/>
    <dgm:cxn modelId="{482D9B41-8885-4939-823C-E2B697D24255}" type="presParOf" srcId="{05AA30AB-5BE1-4B99-A175-E2BDADBAAED4}" destId="{F33A9F7F-28EE-4F61-9EEF-69DB8D0EEC3A}" srcOrd="3" destOrd="0" presId="urn:microsoft.com/office/officeart/2005/8/layout/list1"/>
    <dgm:cxn modelId="{639F1706-CA0A-41D8-929B-34FFF18F2A05}" type="presParOf" srcId="{05AA30AB-5BE1-4B99-A175-E2BDADBAAED4}" destId="{5D29E0B6-030F-4F40-B730-019E1470D066}" srcOrd="4" destOrd="0" presId="urn:microsoft.com/office/officeart/2005/8/layout/list1"/>
    <dgm:cxn modelId="{1CD10D91-B3F0-42A0-AF23-C0C958EE10DB}" type="presParOf" srcId="{5D29E0B6-030F-4F40-B730-019E1470D066}" destId="{0C1992BB-9841-47C4-BB36-8E3922B3B2BD}" srcOrd="0" destOrd="0" presId="urn:microsoft.com/office/officeart/2005/8/layout/list1"/>
    <dgm:cxn modelId="{9D5F2D2F-E317-4609-B4ED-CF33D8AD2C0C}" type="presParOf" srcId="{5D29E0B6-030F-4F40-B730-019E1470D066}" destId="{90746AD6-E660-4F26-B860-9B260888C117}" srcOrd="1" destOrd="0" presId="urn:microsoft.com/office/officeart/2005/8/layout/list1"/>
    <dgm:cxn modelId="{346ECA8F-71AA-457E-B93C-773B1E664DF6}" type="presParOf" srcId="{05AA30AB-5BE1-4B99-A175-E2BDADBAAED4}" destId="{EBA9CE74-509F-4E7D-950C-6AFBF4CD79C5}" srcOrd="5" destOrd="0" presId="urn:microsoft.com/office/officeart/2005/8/layout/list1"/>
    <dgm:cxn modelId="{0ECC0DD5-5354-43A3-A1A1-E70A6F447378}" type="presParOf" srcId="{05AA30AB-5BE1-4B99-A175-E2BDADBAAED4}" destId="{269DF92A-A5CA-45AC-AF82-9515F59490CF}" srcOrd="6" destOrd="0" presId="urn:microsoft.com/office/officeart/2005/8/layout/list1"/>
    <dgm:cxn modelId="{37ECB727-970F-447C-BF4C-0FA27A1FF683}" type="presParOf" srcId="{05AA30AB-5BE1-4B99-A175-E2BDADBAAED4}" destId="{0C92DE9C-3929-47FB-B9B8-4021E511B749}" srcOrd="7" destOrd="0" presId="urn:microsoft.com/office/officeart/2005/8/layout/list1"/>
    <dgm:cxn modelId="{AC257B57-22A4-4BDA-BAD1-60218D476BD1}" type="presParOf" srcId="{05AA30AB-5BE1-4B99-A175-E2BDADBAAED4}" destId="{06271805-83A4-4BF3-8EB6-BBA0244B5FB7}" srcOrd="8" destOrd="0" presId="urn:microsoft.com/office/officeart/2005/8/layout/list1"/>
    <dgm:cxn modelId="{5311B247-F16B-475D-BC49-6407A7C36185}" type="presParOf" srcId="{06271805-83A4-4BF3-8EB6-BBA0244B5FB7}" destId="{D77BB44F-4EFA-4BF4-B38F-126301B3CE90}" srcOrd="0" destOrd="0" presId="urn:microsoft.com/office/officeart/2005/8/layout/list1"/>
    <dgm:cxn modelId="{78E845B0-E4BC-4704-9673-4C90D9BFE8AE}" type="presParOf" srcId="{06271805-83A4-4BF3-8EB6-BBA0244B5FB7}" destId="{1E5E20CB-5B30-4B3B-AEB7-AA880334ED9C}" srcOrd="1" destOrd="0" presId="urn:microsoft.com/office/officeart/2005/8/layout/list1"/>
    <dgm:cxn modelId="{182801A7-2548-4C7C-8B25-13B9786C0754}" type="presParOf" srcId="{05AA30AB-5BE1-4B99-A175-E2BDADBAAED4}" destId="{3CDBD6E9-EBC6-4ABE-9B5C-F32E91A60074}" srcOrd="9" destOrd="0" presId="urn:microsoft.com/office/officeart/2005/8/layout/list1"/>
    <dgm:cxn modelId="{ACE1E1FD-1E08-49A3-A7AC-149F18842C1C}" type="presParOf" srcId="{05AA30AB-5BE1-4B99-A175-E2BDADBAAED4}" destId="{98850289-C3C5-461E-B7C2-7A478ED3548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D5457BD-D07E-43D7-B05E-E7F454E81889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32ADAC-2C3F-4372-9C09-9D16B3DC9096}">
      <dgm:prSet custT="1"/>
      <dgm:spPr/>
      <dgm:t>
        <a:bodyPr/>
        <a:lstStyle/>
        <a:p>
          <a:r>
            <a:rPr lang="en-US" sz="2400" dirty="0"/>
            <a:t>West Indian Federation </a:t>
          </a:r>
        </a:p>
      </dgm:t>
    </dgm:pt>
    <dgm:pt modelId="{47F3A013-8376-42D5-BE69-DB9FBF3BA2BA}" type="parTrans" cxnId="{539CDEFC-02D3-4FAC-8557-993C69602FCD}">
      <dgm:prSet/>
      <dgm:spPr/>
      <dgm:t>
        <a:bodyPr/>
        <a:lstStyle/>
        <a:p>
          <a:endParaRPr lang="en-US"/>
        </a:p>
      </dgm:t>
    </dgm:pt>
    <dgm:pt modelId="{F5B367B3-19B1-4576-A723-08862ABBC776}" type="sibTrans" cxnId="{539CDEFC-02D3-4FAC-8557-993C69602FCD}">
      <dgm:prSet/>
      <dgm:spPr/>
      <dgm:t>
        <a:bodyPr/>
        <a:lstStyle/>
        <a:p>
          <a:endParaRPr lang="en-US"/>
        </a:p>
      </dgm:t>
    </dgm:pt>
    <dgm:pt modelId="{FCEB02F2-9307-495B-B474-9628B6A98FEF}">
      <dgm:prSet/>
      <dgm:spPr/>
      <dgm:t>
        <a:bodyPr/>
        <a:lstStyle/>
        <a:p>
          <a:r>
            <a:rPr lang="en-US" b="1" dirty="0"/>
            <a:t>Purpose</a:t>
          </a:r>
        </a:p>
      </dgm:t>
    </dgm:pt>
    <dgm:pt modelId="{D4E33FEC-C901-4F79-A927-732373F88C9E}" type="parTrans" cxnId="{9AFC6EA7-298D-4E21-9F3C-62A67D4B38BB}">
      <dgm:prSet/>
      <dgm:spPr/>
      <dgm:t>
        <a:bodyPr/>
        <a:lstStyle/>
        <a:p>
          <a:endParaRPr lang="en-US"/>
        </a:p>
      </dgm:t>
    </dgm:pt>
    <dgm:pt modelId="{AA939467-CB04-4C87-B4D2-4F40845E8879}" type="sibTrans" cxnId="{9AFC6EA7-298D-4E21-9F3C-62A67D4B38BB}">
      <dgm:prSet/>
      <dgm:spPr/>
      <dgm:t>
        <a:bodyPr/>
        <a:lstStyle/>
        <a:p>
          <a:endParaRPr lang="en-US"/>
        </a:p>
      </dgm:t>
    </dgm:pt>
    <dgm:pt modelId="{41FBC286-1212-4794-9366-439BE4D1D31D}">
      <dgm:prSet/>
      <dgm:spPr/>
      <dgm:t>
        <a:bodyPr/>
        <a:lstStyle/>
        <a:p>
          <a:r>
            <a:rPr lang="en-US" b="1" dirty="0"/>
            <a:t>Benefits of this Federation </a:t>
          </a:r>
        </a:p>
      </dgm:t>
    </dgm:pt>
    <dgm:pt modelId="{29BE1C54-3F26-4202-8B30-6B921A2AA837}" type="parTrans" cxnId="{4B29EB1A-58EE-4095-80C9-6D4AA0D34518}">
      <dgm:prSet/>
      <dgm:spPr/>
      <dgm:t>
        <a:bodyPr/>
        <a:lstStyle/>
        <a:p>
          <a:endParaRPr lang="en-US"/>
        </a:p>
      </dgm:t>
    </dgm:pt>
    <dgm:pt modelId="{780C530D-F7CB-4038-85B3-295ADD4B14D8}" type="sibTrans" cxnId="{4B29EB1A-58EE-4095-80C9-6D4AA0D34518}">
      <dgm:prSet/>
      <dgm:spPr/>
      <dgm:t>
        <a:bodyPr/>
        <a:lstStyle/>
        <a:p>
          <a:endParaRPr lang="en-US"/>
        </a:p>
      </dgm:t>
    </dgm:pt>
    <dgm:pt modelId="{1C0D591F-F5E2-4062-B66D-B58688F614B6}">
      <dgm:prSet/>
      <dgm:spPr/>
      <dgm:t>
        <a:bodyPr/>
        <a:lstStyle/>
        <a:p>
          <a:r>
            <a:rPr lang="en-US" b="1" dirty="0"/>
            <a:t>Downfall of Federation </a:t>
          </a:r>
        </a:p>
      </dgm:t>
    </dgm:pt>
    <dgm:pt modelId="{983C09DB-6858-462D-8A32-43A23D9BE417}" type="parTrans" cxnId="{9ED4EB1E-286C-4559-A31B-98963BAFC168}">
      <dgm:prSet/>
      <dgm:spPr/>
      <dgm:t>
        <a:bodyPr/>
        <a:lstStyle/>
        <a:p>
          <a:endParaRPr lang="en-US"/>
        </a:p>
      </dgm:t>
    </dgm:pt>
    <dgm:pt modelId="{294DA581-F635-41F8-88A3-C744DA6A167F}" type="sibTrans" cxnId="{9ED4EB1E-286C-4559-A31B-98963BAFC168}">
      <dgm:prSet/>
      <dgm:spPr/>
      <dgm:t>
        <a:bodyPr/>
        <a:lstStyle/>
        <a:p>
          <a:endParaRPr lang="en-US"/>
        </a:p>
      </dgm:t>
    </dgm:pt>
    <dgm:pt modelId="{9510F65F-A997-43FF-9882-C4A85BFD7DB8}">
      <dgm:prSet/>
      <dgm:spPr/>
      <dgm:t>
        <a:bodyPr/>
        <a:lstStyle/>
        <a:p>
          <a:r>
            <a:rPr lang="en-US"/>
            <a:t>Jamaica withdrew from the Federation, thereafter Trinidad withdrew </a:t>
          </a:r>
        </a:p>
      </dgm:t>
    </dgm:pt>
    <dgm:pt modelId="{1F0EF5F1-A100-4D4B-862A-A34D4FB57EBD}" type="parTrans" cxnId="{5ECA05F8-0B5E-48E9-B14F-8062E5BB51A7}">
      <dgm:prSet/>
      <dgm:spPr/>
      <dgm:t>
        <a:bodyPr/>
        <a:lstStyle/>
        <a:p>
          <a:endParaRPr lang="en-US"/>
        </a:p>
      </dgm:t>
    </dgm:pt>
    <dgm:pt modelId="{0CA74AB5-2142-49D2-B89C-8F7F81365F7B}" type="sibTrans" cxnId="{5ECA05F8-0B5E-48E9-B14F-8062E5BB51A7}">
      <dgm:prSet/>
      <dgm:spPr/>
      <dgm:t>
        <a:bodyPr/>
        <a:lstStyle/>
        <a:p>
          <a:endParaRPr lang="en-US"/>
        </a:p>
      </dgm:t>
    </dgm:pt>
    <dgm:pt modelId="{DA707322-3576-47DD-9B88-D4AF069EA1BB}">
      <dgm:prSet/>
      <dgm:spPr/>
      <dgm:t>
        <a:bodyPr/>
        <a:lstStyle/>
        <a:p>
          <a:r>
            <a:rPr lang="en-US"/>
            <a:t>Rivalry between Trinidad and Jamaica  </a:t>
          </a:r>
        </a:p>
      </dgm:t>
    </dgm:pt>
    <dgm:pt modelId="{152CF72C-DD09-4882-AE9A-543A030C826C}" type="parTrans" cxnId="{1AFF7EA1-8431-4D91-81B8-56B67DFE80E0}">
      <dgm:prSet/>
      <dgm:spPr/>
      <dgm:t>
        <a:bodyPr/>
        <a:lstStyle/>
        <a:p>
          <a:endParaRPr lang="en-US"/>
        </a:p>
      </dgm:t>
    </dgm:pt>
    <dgm:pt modelId="{DD19ED6B-4F50-4CA9-8966-F087492E8F95}" type="sibTrans" cxnId="{1AFF7EA1-8431-4D91-81B8-56B67DFE80E0}">
      <dgm:prSet/>
      <dgm:spPr/>
      <dgm:t>
        <a:bodyPr/>
        <a:lstStyle/>
        <a:p>
          <a:endParaRPr lang="en-US"/>
        </a:p>
      </dgm:t>
    </dgm:pt>
    <dgm:pt modelId="{4F095760-F9B9-4F9C-9074-A6F150E063A4}">
      <dgm:prSet/>
      <dgm:spPr/>
      <dgm:t>
        <a:bodyPr/>
        <a:lstStyle/>
        <a:p>
          <a:r>
            <a:rPr lang="en-US"/>
            <a:t>Big countries not prepared to share burden of financing</a:t>
          </a:r>
        </a:p>
      </dgm:t>
    </dgm:pt>
    <dgm:pt modelId="{EBA8FAFF-338C-4A86-B702-C9E2F58F6D9E}" type="parTrans" cxnId="{BE59AD8F-804E-461D-A9AB-054D7DDE69F4}">
      <dgm:prSet/>
      <dgm:spPr/>
      <dgm:t>
        <a:bodyPr/>
        <a:lstStyle/>
        <a:p>
          <a:endParaRPr lang="en-US"/>
        </a:p>
      </dgm:t>
    </dgm:pt>
    <dgm:pt modelId="{C82DFDA5-556F-4777-AF1D-200645C742F7}" type="sibTrans" cxnId="{BE59AD8F-804E-461D-A9AB-054D7DDE69F4}">
      <dgm:prSet/>
      <dgm:spPr/>
      <dgm:t>
        <a:bodyPr/>
        <a:lstStyle/>
        <a:p>
          <a:endParaRPr lang="en-US"/>
        </a:p>
      </dgm:t>
    </dgm:pt>
    <dgm:pt modelId="{F361317F-D1CC-40CB-9A52-6BBB61C1A2DF}">
      <dgm:prSet/>
      <dgm:spPr/>
      <dgm:t>
        <a:bodyPr/>
        <a:lstStyle/>
        <a:p>
          <a:r>
            <a:rPr lang="en-US"/>
            <a:t>Failed to establish Direct taxation </a:t>
          </a:r>
        </a:p>
      </dgm:t>
    </dgm:pt>
    <dgm:pt modelId="{B4D1EA5D-4DF1-4870-B1D7-78545DFA9F84}" type="parTrans" cxnId="{D43683E3-8C3F-47C2-8A75-2C24D8FAA3C1}">
      <dgm:prSet/>
      <dgm:spPr/>
      <dgm:t>
        <a:bodyPr/>
        <a:lstStyle/>
        <a:p>
          <a:endParaRPr lang="en-US"/>
        </a:p>
      </dgm:t>
    </dgm:pt>
    <dgm:pt modelId="{74D3205A-A521-4F64-8325-166BBE444C0D}" type="sibTrans" cxnId="{D43683E3-8C3F-47C2-8A75-2C24D8FAA3C1}">
      <dgm:prSet/>
      <dgm:spPr/>
      <dgm:t>
        <a:bodyPr/>
        <a:lstStyle/>
        <a:p>
          <a:endParaRPr lang="en-US"/>
        </a:p>
      </dgm:t>
    </dgm:pt>
    <dgm:pt modelId="{4F5EB9D0-773C-497B-8F31-63C3CDB8D242}">
      <dgm:prSet/>
      <dgm:spPr/>
      <dgm:t>
        <a:bodyPr/>
        <a:lstStyle/>
        <a:p>
          <a:r>
            <a:rPr lang="en-US"/>
            <a:t>Disagreement among territories over polices, like taxation and central planning </a:t>
          </a:r>
        </a:p>
      </dgm:t>
    </dgm:pt>
    <dgm:pt modelId="{E0AAD334-D0B8-4098-8090-DDE0A0E4AFC1}" type="parTrans" cxnId="{64E39F24-C9A4-426A-B61D-FE6D7E36DD74}">
      <dgm:prSet/>
      <dgm:spPr/>
      <dgm:t>
        <a:bodyPr/>
        <a:lstStyle/>
        <a:p>
          <a:endParaRPr lang="en-US"/>
        </a:p>
      </dgm:t>
    </dgm:pt>
    <dgm:pt modelId="{69258B04-A8E8-4893-B8D0-9EAFF2FE7241}" type="sibTrans" cxnId="{64E39F24-C9A4-426A-B61D-FE6D7E36DD74}">
      <dgm:prSet/>
      <dgm:spPr/>
      <dgm:t>
        <a:bodyPr/>
        <a:lstStyle/>
        <a:p>
          <a:endParaRPr lang="en-US"/>
        </a:p>
      </dgm:t>
    </dgm:pt>
    <dgm:pt modelId="{DB18B9DB-3A03-4EF2-BD6E-7C5BCD307626}">
      <dgm:prSet/>
      <dgm:spPr/>
      <dgm:t>
        <a:bodyPr/>
        <a:lstStyle/>
        <a:p>
          <a:r>
            <a:rPr lang="en-US"/>
            <a:t>Unwillingness on most territorial governments to give up power  </a:t>
          </a:r>
        </a:p>
      </dgm:t>
    </dgm:pt>
    <dgm:pt modelId="{AC80816F-CCDD-4729-9C7D-DEA06C070486}" type="parTrans" cxnId="{55EC90F8-1F30-42BB-8FEC-468A078E4F26}">
      <dgm:prSet/>
      <dgm:spPr/>
      <dgm:t>
        <a:bodyPr/>
        <a:lstStyle/>
        <a:p>
          <a:endParaRPr lang="en-US"/>
        </a:p>
      </dgm:t>
    </dgm:pt>
    <dgm:pt modelId="{5C487CEA-E486-49F4-8628-BC4562886AEE}" type="sibTrans" cxnId="{55EC90F8-1F30-42BB-8FEC-468A078E4F26}">
      <dgm:prSet/>
      <dgm:spPr/>
      <dgm:t>
        <a:bodyPr/>
        <a:lstStyle/>
        <a:p>
          <a:endParaRPr lang="en-US"/>
        </a:p>
      </dgm:t>
    </dgm:pt>
    <dgm:pt modelId="{744E90F8-E04C-4749-AEF5-E0E6CD2F95DA}">
      <dgm:prSet custT="1"/>
      <dgm:spPr/>
      <dgm:t>
        <a:bodyPr/>
        <a:lstStyle/>
        <a:p>
          <a:r>
            <a:rPr lang="en-US" sz="2800" dirty="0"/>
            <a:t>Caribbean Single Market Economy (CSME)</a:t>
          </a:r>
        </a:p>
      </dgm:t>
    </dgm:pt>
    <dgm:pt modelId="{79B25EB2-4972-44FD-BA8C-8979331F363C}" type="parTrans" cxnId="{6FD7D112-A59B-4DCA-BE19-8C1776021691}">
      <dgm:prSet/>
      <dgm:spPr/>
      <dgm:t>
        <a:bodyPr/>
        <a:lstStyle/>
        <a:p>
          <a:endParaRPr lang="en-US"/>
        </a:p>
      </dgm:t>
    </dgm:pt>
    <dgm:pt modelId="{631BD7A5-9113-4F8C-8E87-7D12B4D3DD31}" type="sibTrans" cxnId="{6FD7D112-A59B-4DCA-BE19-8C1776021691}">
      <dgm:prSet/>
      <dgm:spPr/>
      <dgm:t>
        <a:bodyPr/>
        <a:lstStyle/>
        <a:p>
          <a:endParaRPr lang="en-US"/>
        </a:p>
      </dgm:t>
    </dgm:pt>
    <dgm:pt modelId="{583DF6B0-1FBE-422B-B12F-48AC13BB307C}">
      <dgm:prSet/>
      <dgm:spPr/>
      <dgm:t>
        <a:bodyPr/>
        <a:lstStyle/>
        <a:p>
          <a:r>
            <a:rPr lang="en-US" b="1" dirty="0"/>
            <a:t>Purpose </a:t>
          </a:r>
        </a:p>
      </dgm:t>
    </dgm:pt>
    <dgm:pt modelId="{311EDBDD-433B-4400-B801-455EA6C63A5F}" type="parTrans" cxnId="{39C2803E-7D66-4438-AF72-FC3D98A3B86C}">
      <dgm:prSet/>
      <dgm:spPr/>
      <dgm:t>
        <a:bodyPr/>
        <a:lstStyle/>
        <a:p>
          <a:endParaRPr lang="en-US"/>
        </a:p>
      </dgm:t>
    </dgm:pt>
    <dgm:pt modelId="{7B299083-CB88-4688-A4E2-B987C97ED636}" type="sibTrans" cxnId="{39C2803E-7D66-4438-AF72-FC3D98A3B86C}">
      <dgm:prSet/>
      <dgm:spPr/>
      <dgm:t>
        <a:bodyPr/>
        <a:lstStyle/>
        <a:p>
          <a:endParaRPr lang="en-US"/>
        </a:p>
      </dgm:t>
    </dgm:pt>
    <dgm:pt modelId="{5BA0F7BD-A53D-43A9-B083-BC566F502FDB}">
      <dgm:prSet/>
      <dgm:spPr/>
      <dgm:t>
        <a:bodyPr/>
        <a:lstStyle/>
        <a:p>
          <a:r>
            <a:rPr lang="en-US" b="1" dirty="0"/>
            <a:t>Benefits of CSME to Member States </a:t>
          </a:r>
        </a:p>
      </dgm:t>
    </dgm:pt>
    <dgm:pt modelId="{9E831103-49B8-497C-9299-C041EA20E0C0}" type="parTrans" cxnId="{2284EAB2-9E9E-4BCA-9755-99E008230407}">
      <dgm:prSet/>
      <dgm:spPr/>
      <dgm:t>
        <a:bodyPr/>
        <a:lstStyle/>
        <a:p>
          <a:endParaRPr lang="en-US"/>
        </a:p>
      </dgm:t>
    </dgm:pt>
    <dgm:pt modelId="{66392BDC-C222-4DCD-9064-9469BC6DC46F}" type="sibTrans" cxnId="{2284EAB2-9E9E-4BCA-9755-99E008230407}">
      <dgm:prSet/>
      <dgm:spPr/>
      <dgm:t>
        <a:bodyPr/>
        <a:lstStyle/>
        <a:p>
          <a:endParaRPr lang="en-US"/>
        </a:p>
      </dgm:t>
    </dgm:pt>
    <dgm:pt modelId="{0200A6BB-B87D-474F-835A-FE02C488E639}">
      <dgm:prSet/>
      <dgm:spPr/>
      <dgm:t>
        <a:bodyPr/>
        <a:lstStyle/>
        <a:p>
          <a:r>
            <a:rPr lang="en-US"/>
            <a:t>Free Movement of Goods &amp; Services </a:t>
          </a:r>
        </a:p>
      </dgm:t>
    </dgm:pt>
    <dgm:pt modelId="{5CA0D230-5267-4C44-A87E-6024C5CDBE17}" type="parTrans" cxnId="{CAFF4481-4E21-43FE-9E4A-70F7E44E6A17}">
      <dgm:prSet/>
      <dgm:spPr/>
      <dgm:t>
        <a:bodyPr/>
        <a:lstStyle/>
        <a:p>
          <a:endParaRPr lang="en-US"/>
        </a:p>
      </dgm:t>
    </dgm:pt>
    <dgm:pt modelId="{6A60B3A6-D590-4131-AD40-47910D41B31E}" type="sibTrans" cxnId="{CAFF4481-4E21-43FE-9E4A-70F7E44E6A17}">
      <dgm:prSet/>
      <dgm:spPr/>
      <dgm:t>
        <a:bodyPr/>
        <a:lstStyle/>
        <a:p>
          <a:endParaRPr lang="en-US"/>
        </a:p>
      </dgm:t>
    </dgm:pt>
    <dgm:pt modelId="{626A9DE5-752D-4529-81EB-878E09592357}">
      <dgm:prSet/>
      <dgm:spPr/>
      <dgm:t>
        <a:bodyPr/>
        <a:lstStyle/>
        <a:p>
          <a:r>
            <a:rPr lang="en-US"/>
            <a:t>Common External tariff </a:t>
          </a:r>
        </a:p>
      </dgm:t>
    </dgm:pt>
    <dgm:pt modelId="{3490A733-E7B1-4388-B710-B97EAB5AD319}" type="parTrans" cxnId="{C1E0A904-95CD-4509-8256-0FB234A5140D}">
      <dgm:prSet/>
      <dgm:spPr/>
      <dgm:t>
        <a:bodyPr/>
        <a:lstStyle/>
        <a:p>
          <a:endParaRPr lang="en-US"/>
        </a:p>
      </dgm:t>
    </dgm:pt>
    <dgm:pt modelId="{82387DE6-9C1E-4B1C-8D37-29A5FD444DCC}" type="sibTrans" cxnId="{C1E0A904-95CD-4509-8256-0FB234A5140D}">
      <dgm:prSet/>
      <dgm:spPr/>
      <dgm:t>
        <a:bodyPr/>
        <a:lstStyle/>
        <a:p>
          <a:endParaRPr lang="en-US"/>
        </a:p>
      </dgm:t>
    </dgm:pt>
    <dgm:pt modelId="{236DBF73-FAD7-4246-888A-4B20867050F4}">
      <dgm:prSet/>
      <dgm:spPr/>
      <dgm:t>
        <a:bodyPr/>
        <a:lstStyle/>
        <a:p>
          <a:r>
            <a:rPr lang="en-US"/>
            <a:t>Common Trade Policy </a:t>
          </a:r>
        </a:p>
      </dgm:t>
    </dgm:pt>
    <dgm:pt modelId="{8999469E-EF6E-4D38-AE79-927EB21B1210}" type="parTrans" cxnId="{0C0153C8-4EE1-4C5A-BD1A-CBC3CB2BAF01}">
      <dgm:prSet/>
      <dgm:spPr/>
      <dgm:t>
        <a:bodyPr/>
        <a:lstStyle/>
        <a:p>
          <a:endParaRPr lang="en-US"/>
        </a:p>
      </dgm:t>
    </dgm:pt>
    <dgm:pt modelId="{2AC043ED-4182-4035-BF68-21D210CECFA9}" type="sibTrans" cxnId="{0C0153C8-4EE1-4C5A-BD1A-CBC3CB2BAF01}">
      <dgm:prSet/>
      <dgm:spPr/>
      <dgm:t>
        <a:bodyPr/>
        <a:lstStyle/>
        <a:p>
          <a:endParaRPr lang="en-US"/>
        </a:p>
      </dgm:t>
    </dgm:pt>
    <dgm:pt modelId="{EE6C167F-6731-40C4-8E76-7A4C8410B726}">
      <dgm:prSet/>
      <dgm:spPr/>
      <dgm:t>
        <a:bodyPr/>
        <a:lstStyle/>
        <a:p>
          <a:r>
            <a:rPr lang="en-US"/>
            <a:t>Right of Establishment of business in any member stats without restrictions </a:t>
          </a:r>
        </a:p>
      </dgm:t>
    </dgm:pt>
    <dgm:pt modelId="{B862F20B-E680-469E-BF13-55158F3DE31B}" type="parTrans" cxnId="{B2ED8EC8-B709-418B-A6A8-6F9DA7799984}">
      <dgm:prSet/>
      <dgm:spPr/>
      <dgm:t>
        <a:bodyPr/>
        <a:lstStyle/>
        <a:p>
          <a:endParaRPr lang="en-US"/>
        </a:p>
      </dgm:t>
    </dgm:pt>
    <dgm:pt modelId="{21DA6426-B939-4E23-B42F-009362A59AE8}" type="sibTrans" cxnId="{B2ED8EC8-B709-418B-A6A8-6F9DA7799984}">
      <dgm:prSet/>
      <dgm:spPr/>
      <dgm:t>
        <a:bodyPr/>
        <a:lstStyle/>
        <a:p>
          <a:endParaRPr lang="en-US"/>
        </a:p>
      </dgm:t>
    </dgm:pt>
    <dgm:pt modelId="{2992B394-BAFA-4E1D-8856-7CFF73ED34CE}">
      <dgm:prSet/>
      <dgm:spPr/>
      <dgm:t>
        <a:bodyPr/>
        <a:lstStyle/>
        <a:p>
          <a:r>
            <a:rPr lang="en-US" dirty="0"/>
            <a:t>Free Movement of Capital </a:t>
          </a:r>
        </a:p>
      </dgm:t>
    </dgm:pt>
    <dgm:pt modelId="{55E2C10A-74BF-425E-8973-B95EAFCBE9E5}" type="parTrans" cxnId="{E1224283-9B24-4CEF-AC02-BF14D231EB01}">
      <dgm:prSet/>
      <dgm:spPr/>
      <dgm:t>
        <a:bodyPr/>
        <a:lstStyle/>
        <a:p>
          <a:endParaRPr lang="en-US"/>
        </a:p>
      </dgm:t>
    </dgm:pt>
    <dgm:pt modelId="{3FE7ED1D-2B61-4BE7-9502-751E007310DC}" type="sibTrans" cxnId="{E1224283-9B24-4CEF-AC02-BF14D231EB01}">
      <dgm:prSet/>
      <dgm:spPr/>
      <dgm:t>
        <a:bodyPr/>
        <a:lstStyle/>
        <a:p>
          <a:endParaRPr lang="en-US"/>
        </a:p>
      </dgm:t>
    </dgm:pt>
    <dgm:pt modelId="{77EFC088-7567-4637-8FD1-ED9B99D7A839}">
      <dgm:prSet/>
      <dgm:spPr/>
      <dgm:t>
        <a:bodyPr/>
        <a:lstStyle/>
        <a:p>
          <a:r>
            <a:rPr lang="en-US" b="1" dirty="0"/>
            <a:t>Challenges</a:t>
          </a:r>
        </a:p>
      </dgm:t>
    </dgm:pt>
    <dgm:pt modelId="{C7678796-35A1-4D44-A003-8329E9BD3BFA}" type="parTrans" cxnId="{A93FA9CD-7A67-4A34-AFFB-4D5D3BD9CE9E}">
      <dgm:prSet/>
      <dgm:spPr/>
      <dgm:t>
        <a:bodyPr/>
        <a:lstStyle/>
        <a:p>
          <a:endParaRPr lang="en-US"/>
        </a:p>
      </dgm:t>
    </dgm:pt>
    <dgm:pt modelId="{ACA022E6-1B27-4C57-9358-112728EF6C70}" type="sibTrans" cxnId="{A93FA9CD-7A67-4A34-AFFB-4D5D3BD9CE9E}">
      <dgm:prSet/>
      <dgm:spPr/>
      <dgm:t>
        <a:bodyPr/>
        <a:lstStyle/>
        <a:p>
          <a:endParaRPr lang="en-US"/>
        </a:p>
      </dgm:t>
    </dgm:pt>
    <dgm:pt modelId="{6C1C4861-3EA5-4FD8-9BAB-615FEB14FB9E}">
      <dgm:prSet/>
      <dgm:spPr/>
      <dgm:t>
        <a:bodyPr/>
        <a:lstStyle/>
        <a:p>
          <a:endParaRPr lang="en-US" b="0" dirty="0"/>
        </a:p>
      </dgm:t>
    </dgm:pt>
    <dgm:pt modelId="{B05123FF-DA39-4351-9B15-0362EFBC50D8}" type="parTrans" cxnId="{CD393D12-8A77-40BA-85CE-03CF8D9DE018}">
      <dgm:prSet/>
      <dgm:spPr/>
      <dgm:t>
        <a:bodyPr/>
        <a:lstStyle/>
        <a:p>
          <a:endParaRPr lang="en-US"/>
        </a:p>
      </dgm:t>
    </dgm:pt>
    <dgm:pt modelId="{73C74F99-2BFA-4A8A-A97B-6810CD110832}" type="sibTrans" cxnId="{CD393D12-8A77-40BA-85CE-03CF8D9DE018}">
      <dgm:prSet/>
      <dgm:spPr/>
      <dgm:t>
        <a:bodyPr/>
        <a:lstStyle/>
        <a:p>
          <a:endParaRPr lang="en-US"/>
        </a:p>
      </dgm:t>
    </dgm:pt>
    <dgm:pt modelId="{2489158C-5CAD-4FD7-B154-FFF9DF857AA2}" type="pres">
      <dgm:prSet presAssocID="{CD5457BD-D07E-43D7-B05E-E7F454E81889}" presName="Name0" presStyleCnt="0">
        <dgm:presLayoutVars>
          <dgm:dir/>
          <dgm:animLvl val="lvl"/>
          <dgm:resizeHandles val="exact"/>
        </dgm:presLayoutVars>
      </dgm:prSet>
      <dgm:spPr/>
    </dgm:pt>
    <dgm:pt modelId="{8BBD61BB-48F6-4C13-B64A-F5A71B9C5AB7}" type="pres">
      <dgm:prSet presAssocID="{C532ADAC-2C3F-4372-9C09-9D16B3DC9096}" presName="composite" presStyleCnt="0"/>
      <dgm:spPr/>
    </dgm:pt>
    <dgm:pt modelId="{9030D145-44A2-49EB-83A9-B2CC84364ADE}" type="pres">
      <dgm:prSet presAssocID="{C532ADAC-2C3F-4372-9C09-9D16B3DC909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A01B0D0-EAA1-4D7B-9AE8-B5F50A0C894A}" type="pres">
      <dgm:prSet presAssocID="{C532ADAC-2C3F-4372-9C09-9D16B3DC9096}" presName="desTx" presStyleLbl="alignAccFollowNode1" presStyleIdx="0" presStyleCnt="2">
        <dgm:presLayoutVars>
          <dgm:bulletEnabled val="1"/>
        </dgm:presLayoutVars>
      </dgm:prSet>
      <dgm:spPr/>
    </dgm:pt>
    <dgm:pt modelId="{54B5F54F-FC86-4773-8B51-0A75662E778A}" type="pres">
      <dgm:prSet presAssocID="{F5B367B3-19B1-4576-A723-08862ABBC776}" presName="space" presStyleCnt="0"/>
      <dgm:spPr/>
    </dgm:pt>
    <dgm:pt modelId="{FA47A36F-44A3-4333-BDE8-98C62A251EA6}" type="pres">
      <dgm:prSet presAssocID="{744E90F8-E04C-4749-AEF5-E0E6CD2F95DA}" presName="composite" presStyleCnt="0"/>
      <dgm:spPr/>
    </dgm:pt>
    <dgm:pt modelId="{B33B900B-F775-4022-A7DD-CB55CA928076}" type="pres">
      <dgm:prSet presAssocID="{744E90F8-E04C-4749-AEF5-E0E6CD2F95D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F0A59A3-0BD4-4B51-B6D6-84E0F28CD460}" type="pres">
      <dgm:prSet presAssocID="{744E90F8-E04C-4749-AEF5-E0E6CD2F95D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1E0A904-95CD-4509-8256-0FB234A5140D}" srcId="{5BA0F7BD-A53D-43A9-B083-BC566F502FDB}" destId="{626A9DE5-752D-4529-81EB-878E09592357}" srcOrd="1" destOrd="0" parTransId="{3490A733-E7B1-4388-B710-B97EAB5AD319}" sibTransId="{82387DE6-9C1E-4B1C-8D37-29A5FD444DCC}"/>
    <dgm:cxn modelId="{2264E008-F6CC-4660-851A-5072801F0E4D}" type="presOf" srcId="{583DF6B0-1FBE-422B-B12F-48AC13BB307C}" destId="{EF0A59A3-0BD4-4B51-B6D6-84E0F28CD460}" srcOrd="0" destOrd="0" presId="urn:microsoft.com/office/officeart/2005/8/layout/hList1"/>
    <dgm:cxn modelId="{CD393D12-8A77-40BA-85CE-03CF8D9DE018}" srcId="{77EFC088-7567-4637-8FD1-ED9B99D7A839}" destId="{6C1C4861-3EA5-4FD8-9BAB-615FEB14FB9E}" srcOrd="0" destOrd="0" parTransId="{B05123FF-DA39-4351-9B15-0362EFBC50D8}" sibTransId="{73C74F99-2BFA-4A8A-A97B-6810CD110832}"/>
    <dgm:cxn modelId="{AAA55C12-D4E8-469D-A504-E270A0E49529}" type="presOf" srcId="{FCEB02F2-9307-495B-B474-9628B6A98FEF}" destId="{9A01B0D0-EAA1-4D7B-9AE8-B5F50A0C894A}" srcOrd="0" destOrd="0" presId="urn:microsoft.com/office/officeart/2005/8/layout/hList1"/>
    <dgm:cxn modelId="{6FD7D112-A59B-4DCA-BE19-8C1776021691}" srcId="{CD5457BD-D07E-43D7-B05E-E7F454E81889}" destId="{744E90F8-E04C-4749-AEF5-E0E6CD2F95DA}" srcOrd="1" destOrd="0" parTransId="{79B25EB2-4972-44FD-BA8C-8979331F363C}" sibTransId="{631BD7A5-9113-4F8C-8E87-7D12B4D3DD31}"/>
    <dgm:cxn modelId="{4B29EB1A-58EE-4095-80C9-6D4AA0D34518}" srcId="{C532ADAC-2C3F-4372-9C09-9D16B3DC9096}" destId="{41FBC286-1212-4794-9366-439BE4D1D31D}" srcOrd="1" destOrd="0" parTransId="{29BE1C54-3F26-4202-8B30-6B921A2AA837}" sibTransId="{780C530D-F7CB-4038-85B3-295ADD4B14D8}"/>
    <dgm:cxn modelId="{9ED4EB1E-286C-4559-A31B-98963BAFC168}" srcId="{C532ADAC-2C3F-4372-9C09-9D16B3DC9096}" destId="{1C0D591F-F5E2-4062-B66D-B58688F614B6}" srcOrd="2" destOrd="0" parTransId="{983C09DB-6858-462D-8A32-43A23D9BE417}" sibTransId="{294DA581-F635-41F8-88A3-C744DA6A167F}"/>
    <dgm:cxn modelId="{4B7F4921-433C-48E1-95CA-F86D27CA2C3D}" type="presOf" srcId="{CD5457BD-D07E-43D7-B05E-E7F454E81889}" destId="{2489158C-5CAD-4FD7-B154-FFF9DF857AA2}" srcOrd="0" destOrd="0" presId="urn:microsoft.com/office/officeart/2005/8/layout/hList1"/>
    <dgm:cxn modelId="{64E39F24-C9A4-426A-B61D-FE6D7E36DD74}" srcId="{1C0D591F-F5E2-4062-B66D-B58688F614B6}" destId="{4F5EB9D0-773C-497B-8F31-63C3CDB8D242}" srcOrd="4" destOrd="0" parTransId="{E0AAD334-D0B8-4098-8090-DDE0A0E4AFC1}" sibTransId="{69258B04-A8E8-4893-B8D0-9EAFF2FE7241}"/>
    <dgm:cxn modelId="{6E4A5828-E310-40C7-A102-5BD6C00456E0}" type="presOf" srcId="{0200A6BB-B87D-474F-835A-FE02C488E639}" destId="{EF0A59A3-0BD4-4B51-B6D6-84E0F28CD460}" srcOrd="0" destOrd="2" presId="urn:microsoft.com/office/officeart/2005/8/layout/hList1"/>
    <dgm:cxn modelId="{D9EB872A-E88A-48B3-A939-65C89B4BF5BD}" type="presOf" srcId="{744E90F8-E04C-4749-AEF5-E0E6CD2F95DA}" destId="{B33B900B-F775-4022-A7DD-CB55CA928076}" srcOrd="0" destOrd="0" presId="urn:microsoft.com/office/officeart/2005/8/layout/hList1"/>
    <dgm:cxn modelId="{C7881431-9F74-4DE5-9B89-DA8ED4BF27D7}" type="presOf" srcId="{6C1C4861-3EA5-4FD8-9BAB-615FEB14FB9E}" destId="{EF0A59A3-0BD4-4B51-B6D6-84E0F28CD460}" srcOrd="0" destOrd="8" presId="urn:microsoft.com/office/officeart/2005/8/layout/hList1"/>
    <dgm:cxn modelId="{39C2803E-7D66-4438-AF72-FC3D98A3B86C}" srcId="{744E90F8-E04C-4749-AEF5-E0E6CD2F95DA}" destId="{583DF6B0-1FBE-422B-B12F-48AC13BB307C}" srcOrd="0" destOrd="0" parTransId="{311EDBDD-433B-4400-B801-455EA6C63A5F}" sibTransId="{7B299083-CB88-4688-A4E2-B987C97ED636}"/>
    <dgm:cxn modelId="{62F02166-1547-4103-A60D-B2EE074D2703}" type="presOf" srcId="{41FBC286-1212-4794-9366-439BE4D1D31D}" destId="{9A01B0D0-EAA1-4D7B-9AE8-B5F50A0C894A}" srcOrd="0" destOrd="1" presId="urn:microsoft.com/office/officeart/2005/8/layout/hList1"/>
    <dgm:cxn modelId="{923D4F48-296F-44A7-897F-F3039A540A2F}" type="presOf" srcId="{4F095760-F9B9-4F9C-9074-A6F150E063A4}" destId="{9A01B0D0-EAA1-4D7B-9AE8-B5F50A0C894A}" srcOrd="0" destOrd="5" presId="urn:microsoft.com/office/officeart/2005/8/layout/hList1"/>
    <dgm:cxn modelId="{85CC904F-2D02-4BDE-97F7-104661A818A0}" type="presOf" srcId="{F361317F-D1CC-40CB-9A52-6BBB61C1A2DF}" destId="{9A01B0D0-EAA1-4D7B-9AE8-B5F50A0C894A}" srcOrd="0" destOrd="6" presId="urn:microsoft.com/office/officeart/2005/8/layout/hList1"/>
    <dgm:cxn modelId="{BDD39473-817F-4A6E-AEDD-CDB28613851E}" type="presOf" srcId="{C532ADAC-2C3F-4372-9C09-9D16B3DC9096}" destId="{9030D145-44A2-49EB-83A9-B2CC84364ADE}" srcOrd="0" destOrd="0" presId="urn:microsoft.com/office/officeart/2005/8/layout/hList1"/>
    <dgm:cxn modelId="{CAFF4481-4E21-43FE-9E4A-70F7E44E6A17}" srcId="{5BA0F7BD-A53D-43A9-B083-BC566F502FDB}" destId="{0200A6BB-B87D-474F-835A-FE02C488E639}" srcOrd="0" destOrd="0" parTransId="{5CA0D230-5267-4C44-A87E-6024C5CDBE17}" sibTransId="{6A60B3A6-D590-4131-AD40-47910D41B31E}"/>
    <dgm:cxn modelId="{E1224283-9B24-4CEF-AC02-BF14D231EB01}" srcId="{5BA0F7BD-A53D-43A9-B083-BC566F502FDB}" destId="{2992B394-BAFA-4E1D-8856-7CFF73ED34CE}" srcOrd="4" destOrd="0" parTransId="{55E2C10A-74BF-425E-8973-B95EAFCBE9E5}" sibTransId="{3FE7ED1D-2B61-4BE7-9502-751E007310DC}"/>
    <dgm:cxn modelId="{BE59AD8F-804E-461D-A9AB-054D7DDE69F4}" srcId="{1C0D591F-F5E2-4062-B66D-B58688F614B6}" destId="{4F095760-F9B9-4F9C-9074-A6F150E063A4}" srcOrd="2" destOrd="0" parTransId="{EBA8FAFF-338C-4A86-B702-C9E2F58F6D9E}" sibTransId="{C82DFDA5-556F-4777-AF1D-200645C742F7}"/>
    <dgm:cxn modelId="{EFCA5194-517E-44A1-90B9-9E59363B560F}" type="presOf" srcId="{DA707322-3576-47DD-9B88-D4AF069EA1BB}" destId="{9A01B0D0-EAA1-4D7B-9AE8-B5F50A0C894A}" srcOrd="0" destOrd="4" presId="urn:microsoft.com/office/officeart/2005/8/layout/hList1"/>
    <dgm:cxn modelId="{FB95239C-8B57-4744-BBA2-42EC11B02791}" type="presOf" srcId="{626A9DE5-752D-4529-81EB-878E09592357}" destId="{EF0A59A3-0BD4-4B51-B6D6-84E0F28CD460}" srcOrd="0" destOrd="3" presId="urn:microsoft.com/office/officeart/2005/8/layout/hList1"/>
    <dgm:cxn modelId="{1AFF7EA1-8431-4D91-81B8-56B67DFE80E0}" srcId="{1C0D591F-F5E2-4062-B66D-B58688F614B6}" destId="{DA707322-3576-47DD-9B88-D4AF069EA1BB}" srcOrd="1" destOrd="0" parTransId="{152CF72C-DD09-4882-AE9A-543A030C826C}" sibTransId="{DD19ED6B-4F50-4CA9-8966-F087492E8F95}"/>
    <dgm:cxn modelId="{5ED90AA4-7307-44B5-9A81-22F8D06B25A2}" type="presOf" srcId="{9510F65F-A997-43FF-9882-C4A85BFD7DB8}" destId="{9A01B0D0-EAA1-4D7B-9AE8-B5F50A0C894A}" srcOrd="0" destOrd="3" presId="urn:microsoft.com/office/officeart/2005/8/layout/hList1"/>
    <dgm:cxn modelId="{9AFC6EA7-298D-4E21-9F3C-62A67D4B38BB}" srcId="{C532ADAC-2C3F-4372-9C09-9D16B3DC9096}" destId="{FCEB02F2-9307-495B-B474-9628B6A98FEF}" srcOrd="0" destOrd="0" parTransId="{D4E33FEC-C901-4F79-A927-732373F88C9E}" sibTransId="{AA939467-CB04-4C87-B4D2-4F40845E8879}"/>
    <dgm:cxn modelId="{2284EAB2-9E9E-4BCA-9755-99E008230407}" srcId="{744E90F8-E04C-4749-AEF5-E0E6CD2F95DA}" destId="{5BA0F7BD-A53D-43A9-B083-BC566F502FDB}" srcOrd="1" destOrd="0" parTransId="{9E831103-49B8-497C-9299-C041EA20E0C0}" sibTransId="{66392BDC-C222-4DCD-9064-9469BC6DC46F}"/>
    <dgm:cxn modelId="{187FADC0-D6D9-4A3D-A79C-78530A88F6ED}" type="presOf" srcId="{DB18B9DB-3A03-4EF2-BD6E-7C5BCD307626}" destId="{9A01B0D0-EAA1-4D7B-9AE8-B5F50A0C894A}" srcOrd="0" destOrd="8" presId="urn:microsoft.com/office/officeart/2005/8/layout/hList1"/>
    <dgm:cxn modelId="{8AD519C6-8D23-452E-A631-F7346C10D09F}" type="presOf" srcId="{1C0D591F-F5E2-4062-B66D-B58688F614B6}" destId="{9A01B0D0-EAA1-4D7B-9AE8-B5F50A0C894A}" srcOrd="0" destOrd="2" presId="urn:microsoft.com/office/officeart/2005/8/layout/hList1"/>
    <dgm:cxn modelId="{0C0153C8-4EE1-4C5A-BD1A-CBC3CB2BAF01}" srcId="{5BA0F7BD-A53D-43A9-B083-BC566F502FDB}" destId="{236DBF73-FAD7-4246-888A-4B20867050F4}" srcOrd="2" destOrd="0" parTransId="{8999469E-EF6E-4D38-AE79-927EB21B1210}" sibTransId="{2AC043ED-4182-4035-BF68-21D210CECFA9}"/>
    <dgm:cxn modelId="{B2ED8EC8-B709-418B-A6A8-6F9DA7799984}" srcId="{5BA0F7BD-A53D-43A9-B083-BC566F502FDB}" destId="{EE6C167F-6731-40C4-8E76-7A4C8410B726}" srcOrd="3" destOrd="0" parTransId="{B862F20B-E680-469E-BF13-55158F3DE31B}" sibTransId="{21DA6426-B939-4E23-B42F-009362A59AE8}"/>
    <dgm:cxn modelId="{A93FA9CD-7A67-4A34-AFFB-4D5D3BD9CE9E}" srcId="{744E90F8-E04C-4749-AEF5-E0E6CD2F95DA}" destId="{77EFC088-7567-4637-8FD1-ED9B99D7A839}" srcOrd="2" destOrd="0" parTransId="{C7678796-35A1-4D44-A003-8329E9BD3BFA}" sibTransId="{ACA022E6-1B27-4C57-9358-112728EF6C70}"/>
    <dgm:cxn modelId="{99DF53CE-66CE-4651-82D3-D70889227852}" type="presOf" srcId="{2992B394-BAFA-4E1D-8856-7CFF73ED34CE}" destId="{EF0A59A3-0BD4-4B51-B6D6-84E0F28CD460}" srcOrd="0" destOrd="6" presId="urn:microsoft.com/office/officeart/2005/8/layout/hList1"/>
    <dgm:cxn modelId="{9016D8CE-5DC3-495D-86B7-61C4D9B68E52}" type="presOf" srcId="{77EFC088-7567-4637-8FD1-ED9B99D7A839}" destId="{EF0A59A3-0BD4-4B51-B6D6-84E0F28CD460}" srcOrd="0" destOrd="7" presId="urn:microsoft.com/office/officeart/2005/8/layout/hList1"/>
    <dgm:cxn modelId="{D43683E3-8C3F-47C2-8A75-2C24D8FAA3C1}" srcId="{1C0D591F-F5E2-4062-B66D-B58688F614B6}" destId="{F361317F-D1CC-40CB-9A52-6BBB61C1A2DF}" srcOrd="3" destOrd="0" parTransId="{B4D1EA5D-4DF1-4870-B1D7-78545DFA9F84}" sibTransId="{74D3205A-A521-4F64-8325-166BBE444C0D}"/>
    <dgm:cxn modelId="{995D1FE5-6BB6-44A0-95E2-8182B22A9216}" type="presOf" srcId="{5BA0F7BD-A53D-43A9-B083-BC566F502FDB}" destId="{EF0A59A3-0BD4-4B51-B6D6-84E0F28CD460}" srcOrd="0" destOrd="1" presId="urn:microsoft.com/office/officeart/2005/8/layout/hList1"/>
    <dgm:cxn modelId="{377AE8F5-D94C-4ED2-B88F-BE412229E3D9}" type="presOf" srcId="{EE6C167F-6731-40C4-8E76-7A4C8410B726}" destId="{EF0A59A3-0BD4-4B51-B6D6-84E0F28CD460}" srcOrd="0" destOrd="5" presId="urn:microsoft.com/office/officeart/2005/8/layout/hList1"/>
    <dgm:cxn modelId="{BF75EDF5-3D87-4BE1-A488-F87F87F58829}" type="presOf" srcId="{236DBF73-FAD7-4246-888A-4B20867050F4}" destId="{EF0A59A3-0BD4-4B51-B6D6-84E0F28CD460}" srcOrd="0" destOrd="4" presId="urn:microsoft.com/office/officeart/2005/8/layout/hList1"/>
    <dgm:cxn modelId="{5ECA05F8-0B5E-48E9-B14F-8062E5BB51A7}" srcId="{1C0D591F-F5E2-4062-B66D-B58688F614B6}" destId="{9510F65F-A997-43FF-9882-C4A85BFD7DB8}" srcOrd="0" destOrd="0" parTransId="{1F0EF5F1-A100-4D4B-862A-A34D4FB57EBD}" sibTransId="{0CA74AB5-2142-49D2-B89C-8F7F81365F7B}"/>
    <dgm:cxn modelId="{55EC90F8-1F30-42BB-8FEC-468A078E4F26}" srcId="{1C0D591F-F5E2-4062-B66D-B58688F614B6}" destId="{DB18B9DB-3A03-4EF2-BD6E-7C5BCD307626}" srcOrd="5" destOrd="0" parTransId="{AC80816F-CCDD-4729-9C7D-DEA06C070486}" sibTransId="{5C487CEA-E486-49F4-8628-BC4562886AEE}"/>
    <dgm:cxn modelId="{539CDEFC-02D3-4FAC-8557-993C69602FCD}" srcId="{CD5457BD-D07E-43D7-B05E-E7F454E81889}" destId="{C532ADAC-2C3F-4372-9C09-9D16B3DC9096}" srcOrd="0" destOrd="0" parTransId="{47F3A013-8376-42D5-BE69-DB9FBF3BA2BA}" sibTransId="{F5B367B3-19B1-4576-A723-08862ABBC776}"/>
    <dgm:cxn modelId="{5C91E9FD-718D-4DE1-8D10-77458E8D1983}" type="presOf" srcId="{4F5EB9D0-773C-497B-8F31-63C3CDB8D242}" destId="{9A01B0D0-EAA1-4D7B-9AE8-B5F50A0C894A}" srcOrd="0" destOrd="7" presId="urn:microsoft.com/office/officeart/2005/8/layout/hList1"/>
    <dgm:cxn modelId="{E0DB10D2-90FE-4170-B55C-185D3BC6D95B}" type="presParOf" srcId="{2489158C-5CAD-4FD7-B154-FFF9DF857AA2}" destId="{8BBD61BB-48F6-4C13-B64A-F5A71B9C5AB7}" srcOrd="0" destOrd="0" presId="urn:microsoft.com/office/officeart/2005/8/layout/hList1"/>
    <dgm:cxn modelId="{603E9B1A-EF1B-42C5-913D-0AD99B52D677}" type="presParOf" srcId="{8BBD61BB-48F6-4C13-B64A-F5A71B9C5AB7}" destId="{9030D145-44A2-49EB-83A9-B2CC84364ADE}" srcOrd="0" destOrd="0" presId="urn:microsoft.com/office/officeart/2005/8/layout/hList1"/>
    <dgm:cxn modelId="{6C1F5C6B-7CBA-41E0-93EB-03A79872732F}" type="presParOf" srcId="{8BBD61BB-48F6-4C13-B64A-F5A71B9C5AB7}" destId="{9A01B0D0-EAA1-4D7B-9AE8-B5F50A0C894A}" srcOrd="1" destOrd="0" presId="urn:microsoft.com/office/officeart/2005/8/layout/hList1"/>
    <dgm:cxn modelId="{0D03B6C3-9646-4A97-8E96-F7064556045C}" type="presParOf" srcId="{2489158C-5CAD-4FD7-B154-FFF9DF857AA2}" destId="{54B5F54F-FC86-4773-8B51-0A75662E778A}" srcOrd="1" destOrd="0" presId="urn:microsoft.com/office/officeart/2005/8/layout/hList1"/>
    <dgm:cxn modelId="{A8EC8D8D-5A01-492E-9F52-BF4D45531B75}" type="presParOf" srcId="{2489158C-5CAD-4FD7-B154-FFF9DF857AA2}" destId="{FA47A36F-44A3-4333-BDE8-98C62A251EA6}" srcOrd="2" destOrd="0" presId="urn:microsoft.com/office/officeart/2005/8/layout/hList1"/>
    <dgm:cxn modelId="{9304F857-0880-4A1D-9E5B-C1F60173F156}" type="presParOf" srcId="{FA47A36F-44A3-4333-BDE8-98C62A251EA6}" destId="{B33B900B-F775-4022-A7DD-CB55CA928076}" srcOrd="0" destOrd="0" presId="urn:microsoft.com/office/officeart/2005/8/layout/hList1"/>
    <dgm:cxn modelId="{4EADC99F-AB98-4105-9FCB-34753108B7D9}" type="presParOf" srcId="{FA47A36F-44A3-4333-BDE8-98C62A251EA6}" destId="{EF0A59A3-0BD4-4B51-B6D6-84E0F28CD46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D5457BD-D07E-43D7-B05E-E7F454E81889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32ADAC-2C3F-4372-9C09-9D16B3DC9096}">
      <dgm:prSet custT="1"/>
      <dgm:spPr/>
      <dgm:t>
        <a:bodyPr/>
        <a:lstStyle/>
        <a:p>
          <a:r>
            <a:rPr lang="en-US" sz="2400" dirty="0"/>
            <a:t>International Monetary Fund (IMF) </a:t>
          </a:r>
        </a:p>
      </dgm:t>
    </dgm:pt>
    <dgm:pt modelId="{47F3A013-8376-42D5-BE69-DB9FBF3BA2BA}" type="parTrans" cxnId="{539CDEFC-02D3-4FAC-8557-993C69602FCD}">
      <dgm:prSet/>
      <dgm:spPr/>
      <dgm:t>
        <a:bodyPr/>
        <a:lstStyle/>
        <a:p>
          <a:endParaRPr lang="en-US"/>
        </a:p>
      </dgm:t>
    </dgm:pt>
    <dgm:pt modelId="{F5B367B3-19B1-4576-A723-08862ABBC776}" type="sibTrans" cxnId="{539CDEFC-02D3-4FAC-8557-993C69602FCD}">
      <dgm:prSet/>
      <dgm:spPr/>
      <dgm:t>
        <a:bodyPr/>
        <a:lstStyle/>
        <a:p>
          <a:endParaRPr lang="en-US"/>
        </a:p>
      </dgm:t>
    </dgm:pt>
    <dgm:pt modelId="{FCEB02F2-9307-495B-B474-9628B6A98FEF}">
      <dgm:prSet/>
      <dgm:spPr/>
      <dgm:t>
        <a:bodyPr/>
        <a:lstStyle/>
        <a:p>
          <a:r>
            <a:rPr lang="en-US" b="1" dirty="0"/>
            <a:t>Purpose</a:t>
          </a:r>
        </a:p>
      </dgm:t>
    </dgm:pt>
    <dgm:pt modelId="{D4E33FEC-C901-4F79-A927-732373F88C9E}" type="parTrans" cxnId="{9AFC6EA7-298D-4E21-9F3C-62A67D4B38BB}">
      <dgm:prSet/>
      <dgm:spPr/>
      <dgm:t>
        <a:bodyPr/>
        <a:lstStyle/>
        <a:p>
          <a:endParaRPr lang="en-US"/>
        </a:p>
      </dgm:t>
    </dgm:pt>
    <dgm:pt modelId="{AA939467-CB04-4C87-B4D2-4F40845E8879}" type="sibTrans" cxnId="{9AFC6EA7-298D-4E21-9F3C-62A67D4B38BB}">
      <dgm:prSet/>
      <dgm:spPr/>
      <dgm:t>
        <a:bodyPr/>
        <a:lstStyle/>
        <a:p>
          <a:endParaRPr lang="en-US"/>
        </a:p>
      </dgm:t>
    </dgm:pt>
    <dgm:pt modelId="{41FBC286-1212-4794-9366-439BE4D1D31D}">
      <dgm:prSet/>
      <dgm:spPr/>
      <dgm:t>
        <a:bodyPr/>
        <a:lstStyle/>
        <a:p>
          <a:r>
            <a:rPr lang="en-US" b="1" dirty="0"/>
            <a:t>Benefits of this Fund </a:t>
          </a:r>
        </a:p>
      </dgm:t>
    </dgm:pt>
    <dgm:pt modelId="{29BE1C54-3F26-4202-8B30-6B921A2AA837}" type="parTrans" cxnId="{4B29EB1A-58EE-4095-80C9-6D4AA0D34518}">
      <dgm:prSet/>
      <dgm:spPr/>
      <dgm:t>
        <a:bodyPr/>
        <a:lstStyle/>
        <a:p>
          <a:endParaRPr lang="en-US"/>
        </a:p>
      </dgm:t>
    </dgm:pt>
    <dgm:pt modelId="{780C530D-F7CB-4038-85B3-295ADD4B14D8}" type="sibTrans" cxnId="{4B29EB1A-58EE-4095-80C9-6D4AA0D34518}">
      <dgm:prSet/>
      <dgm:spPr/>
      <dgm:t>
        <a:bodyPr/>
        <a:lstStyle/>
        <a:p>
          <a:endParaRPr lang="en-US"/>
        </a:p>
      </dgm:t>
    </dgm:pt>
    <dgm:pt modelId="{744E90F8-E04C-4749-AEF5-E0E6CD2F95DA}">
      <dgm:prSet custT="1"/>
      <dgm:spPr/>
      <dgm:t>
        <a:bodyPr/>
        <a:lstStyle/>
        <a:p>
          <a:r>
            <a:rPr lang="en-US" sz="2800" dirty="0"/>
            <a:t>World Trade </a:t>
          </a:r>
          <a:r>
            <a:rPr lang="en-US" sz="2800" dirty="0" err="1"/>
            <a:t>Organisation</a:t>
          </a:r>
          <a:r>
            <a:rPr lang="en-US" sz="2800" dirty="0"/>
            <a:t> (WTO)</a:t>
          </a:r>
        </a:p>
      </dgm:t>
    </dgm:pt>
    <dgm:pt modelId="{79B25EB2-4972-44FD-BA8C-8979331F363C}" type="parTrans" cxnId="{6FD7D112-A59B-4DCA-BE19-8C1776021691}">
      <dgm:prSet/>
      <dgm:spPr/>
      <dgm:t>
        <a:bodyPr/>
        <a:lstStyle/>
        <a:p>
          <a:endParaRPr lang="en-US"/>
        </a:p>
      </dgm:t>
    </dgm:pt>
    <dgm:pt modelId="{631BD7A5-9113-4F8C-8E87-7D12B4D3DD31}" type="sibTrans" cxnId="{6FD7D112-A59B-4DCA-BE19-8C1776021691}">
      <dgm:prSet/>
      <dgm:spPr/>
      <dgm:t>
        <a:bodyPr/>
        <a:lstStyle/>
        <a:p>
          <a:endParaRPr lang="en-US"/>
        </a:p>
      </dgm:t>
    </dgm:pt>
    <dgm:pt modelId="{583DF6B0-1FBE-422B-B12F-48AC13BB307C}">
      <dgm:prSet/>
      <dgm:spPr/>
      <dgm:t>
        <a:bodyPr/>
        <a:lstStyle/>
        <a:p>
          <a:r>
            <a:rPr lang="en-US" b="1" dirty="0"/>
            <a:t>Purpose </a:t>
          </a:r>
        </a:p>
      </dgm:t>
    </dgm:pt>
    <dgm:pt modelId="{311EDBDD-433B-4400-B801-455EA6C63A5F}" type="parTrans" cxnId="{39C2803E-7D66-4438-AF72-FC3D98A3B86C}">
      <dgm:prSet/>
      <dgm:spPr/>
      <dgm:t>
        <a:bodyPr/>
        <a:lstStyle/>
        <a:p>
          <a:endParaRPr lang="en-US"/>
        </a:p>
      </dgm:t>
    </dgm:pt>
    <dgm:pt modelId="{7B299083-CB88-4688-A4E2-B987C97ED636}" type="sibTrans" cxnId="{39C2803E-7D66-4438-AF72-FC3D98A3B86C}">
      <dgm:prSet/>
      <dgm:spPr/>
      <dgm:t>
        <a:bodyPr/>
        <a:lstStyle/>
        <a:p>
          <a:endParaRPr lang="en-US"/>
        </a:p>
      </dgm:t>
    </dgm:pt>
    <dgm:pt modelId="{5BA0F7BD-A53D-43A9-B083-BC566F502FDB}">
      <dgm:prSet/>
      <dgm:spPr/>
      <dgm:t>
        <a:bodyPr/>
        <a:lstStyle/>
        <a:p>
          <a:r>
            <a:rPr lang="en-US" b="1" dirty="0"/>
            <a:t>Benefits of WTO </a:t>
          </a:r>
        </a:p>
      </dgm:t>
    </dgm:pt>
    <dgm:pt modelId="{9E831103-49B8-497C-9299-C041EA20E0C0}" type="parTrans" cxnId="{2284EAB2-9E9E-4BCA-9755-99E008230407}">
      <dgm:prSet/>
      <dgm:spPr/>
      <dgm:t>
        <a:bodyPr/>
        <a:lstStyle/>
        <a:p>
          <a:endParaRPr lang="en-US"/>
        </a:p>
      </dgm:t>
    </dgm:pt>
    <dgm:pt modelId="{66392BDC-C222-4DCD-9064-9469BC6DC46F}" type="sibTrans" cxnId="{2284EAB2-9E9E-4BCA-9755-99E008230407}">
      <dgm:prSet/>
      <dgm:spPr/>
      <dgm:t>
        <a:bodyPr/>
        <a:lstStyle/>
        <a:p>
          <a:endParaRPr lang="en-US"/>
        </a:p>
      </dgm:t>
    </dgm:pt>
    <dgm:pt modelId="{6C1C4861-3EA5-4FD8-9BAB-615FEB14FB9E}">
      <dgm:prSet/>
      <dgm:spPr/>
      <dgm:t>
        <a:bodyPr/>
        <a:lstStyle/>
        <a:p>
          <a:endParaRPr lang="en-US" b="0" dirty="0"/>
        </a:p>
      </dgm:t>
    </dgm:pt>
    <dgm:pt modelId="{B05123FF-DA39-4351-9B15-0362EFBC50D8}" type="parTrans" cxnId="{CD393D12-8A77-40BA-85CE-03CF8D9DE018}">
      <dgm:prSet/>
      <dgm:spPr/>
      <dgm:t>
        <a:bodyPr/>
        <a:lstStyle/>
        <a:p>
          <a:endParaRPr lang="en-US"/>
        </a:p>
      </dgm:t>
    </dgm:pt>
    <dgm:pt modelId="{73C74F99-2BFA-4A8A-A97B-6810CD110832}" type="sibTrans" cxnId="{CD393D12-8A77-40BA-85CE-03CF8D9DE018}">
      <dgm:prSet/>
      <dgm:spPr/>
      <dgm:t>
        <a:bodyPr/>
        <a:lstStyle/>
        <a:p>
          <a:endParaRPr lang="en-US"/>
        </a:p>
      </dgm:t>
    </dgm:pt>
    <dgm:pt modelId="{2489158C-5CAD-4FD7-B154-FFF9DF857AA2}" type="pres">
      <dgm:prSet presAssocID="{CD5457BD-D07E-43D7-B05E-E7F454E81889}" presName="Name0" presStyleCnt="0">
        <dgm:presLayoutVars>
          <dgm:dir/>
          <dgm:animLvl val="lvl"/>
          <dgm:resizeHandles val="exact"/>
        </dgm:presLayoutVars>
      </dgm:prSet>
      <dgm:spPr/>
    </dgm:pt>
    <dgm:pt modelId="{8BBD61BB-48F6-4C13-B64A-F5A71B9C5AB7}" type="pres">
      <dgm:prSet presAssocID="{C532ADAC-2C3F-4372-9C09-9D16B3DC9096}" presName="composite" presStyleCnt="0"/>
      <dgm:spPr/>
    </dgm:pt>
    <dgm:pt modelId="{9030D145-44A2-49EB-83A9-B2CC84364ADE}" type="pres">
      <dgm:prSet presAssocID="{C532ADAC-2C3F-4372-9C09-9D16B3DC909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A01B0D0-EAA1-4D7B-9AE8-B5F50A0C894A}" type="pres">
      <dgm:prSet presAssocID="{C532ADAC-2C3F-4372-9C09-9D16B3DC9096}" presName="desTx" presStyleLbl="alignAccFollowNode1" presStyleIdx="0" presStyleCnt="2">
        <dgm:presLayoutVars>
          <dgm:bulletEnabled val="1"/>
        </dgm:presLayoutVars>
      </dgm:prSet>
      <dgm:spPr/>
    </dgm:pt>
    <dgm:pt modelId="{54B5F54F-FC86-4773-8B51-0A75662E778A}" type="pres">
      <dgm:prSet presAssocID="{F5B367B3-19B1-4576-A723-08862ABBC776}" presName="space" presStyleCnt="0"/>
      <dgm:spPr/>
    </dgm:pt>
    <dgm:pt modelId="{FA47A36F-44A3-4333-BDE8-98C62A251EA6}" type="pres">
      <dgm:prSet presAssocID="{744E90F8-E04C-4749-AEF5-E0E6CD2F95DA}" presName="composite" presStyleCnt="0"/>
      <dgm:spPr/>
    </dgm:pt>
    <dgm:pt modelId="{B33B900B-F775-4022-A7DD-CB55CA928076}" type="pres">
      <dgm:prSet presAssocID="{744E90F8-E04C-4749-AEF5-E0E6CD2F95D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F0A59A3-0BD4-4B51-B6D6-84E0F28CD460}" type="pres">
      <dgm:prSet presAssocID="{744E90F8-E04C-4749-AEF5-E0E6CD2F95D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264E008-F6CC-4660-851A-5072801F0E4D}" type="presOf" srcId="{583DF6B0-1FBE-422B-B12F-48AC13BB307C}" destId="{EF0A59A3-0BD4-4B51-B6D6-84E0F28CD460}" srcOrd="0" destOrd="0" presId="urn:microsoft.com/office/officeart/2005/8/layout/hList1"/>
    <dgm:cxn modelId="{CD393D12-8A77-40BA-85CE-03CF8D9DE018}" srcId="{744E90F8-E04C-4749-AEF5-E0E6CD2F95DA}" destId="{6C1C4861-3EA5-4FD8-9BAB-615FEB14FB9E}" srcOrd="2" destOrd="0" parTransId="{B05123FF-DA39-4351-9B15-0362EFBC50D8}" sibTransId="{73C74F99-2BFA-4A8A-A97B-6810CD110832}"/>
    <dgm:cxn modelId="{AAA55C12-D4E8-469D-A504-E270A0E49529}" type="presOf" srcId="{FCEB02F2-9307-495B-B474-9628B6A98FEF}" destId="{9A01B0D0-EAA1-4D7B-9AE8-B5F50A0C894A}" srcOrd="0" destOrd="0" presId="urn:microsoft.com/office/officeart/2005/8/layout/hList1"/>
    <dgm:cxn modelId="{6FD7D112-A59B-4DCA-BE19-8C1776021691}" srcId="{CD5457BD-D07E-43D7-B05E-E7F454E81889}" destId="{744E90F8-E04C-4749-AEF5-E0E6CD2F95DA}" srcOrd="1" destOrd="0" parTransId="{79B25EB2-4972-44FD-BA8C-8979331F363C}" sibTransId="{631BD7A5-9113-4F8C-8E87-7D12B4D3DD31}"/>
    <dgm:cxn modelId="{4B29EB1A-58EE-4095-80C9-6D4AA0D34518}" srcId="{C532ADAC-2C3F-4372-9C09-9D16B3DC9096}" destId="{41FBC286-1212-4794-9366-439BE4D1D31D}" srcOrd="1" destOrd="0" parTransId="{29BE1C54-3F26-4202-8B30-6B921A2AA837}" sibTransId="{780C530D-F7CB-4038-85B3-295ADD4B14D8}"/>
    <dgm:cxn modelId="{4B7F4921-433C-48E1-95CA-F86D27CA2C3D}" type="presOf" srcId="{CD5457BD-D07E-43D7-B05E-E7F454E81889}" destId="{2489158C-5CAD-4FD7-B154-FFF9DF857AA2}" srcOrd="0" destOrd="0" presId="urn:microsoft.com/office/officeart/2005/8/layout/hList1"/>
    <dgm:cxn modelId="{D9EB872A-E88A-48B3-A939-65C89B4BF5BD}" type="presOf" srcId="{744E90F8-E04C-4749-AEF5-E0E6CD2F95DA}" destId="{B33B900B-F775-4022-A7DD-CB55CA928076}" srcOrd="0" destOrd="0" presId="urn:microsoft.com/office/officeart/2005/8/layout/hList1"/>
    <dgm:cxn modelId="{C7881431-9F74-4DE5-9B89-DA8ED4BF27D7}" type="presOf" srcId="{6C1C4861-3EA5-4FD8-9BAB-615FEB14FB9E}" destId="{EF0A59A3-0BD4-4B51-B6D6-84E0F28CD460}" srcOrd="0" destOrd="2" presId="urn:microsoft.com/office/officeart/2005/8/layout/hList1"/>
    <dgm:cxn modelId="{39C2803E-7D66-4438-AF72-FC3D98A3B86C}" srcId="{744E90F8-E04C-4749-AEF5-E0E6CD2F95DA}" destId="{583DF6B0-1FBE-422B-B12F-48AC13BB307C}" srcOrd="0" destOrd="0" parTransId="{311EDBDD-433B-4400-B801-455EA6C63A5F}" sibTransId="{7B299083-CB88-4688-A4E2-B987C97ED636}"/>
    <dgm:cxn modelId="{62F02166-1547-4103-A60D-B2EE074D2703}" type="presOf" srcId="{41FBC286-1212-4794-9366-439BE4D1D31D}" destId="{9A01B0D0-EAA1-4D7B-9AE8-B5F50A0C894A}" srcOrd="0" destOrd="1" presId="urn:microsoft.com/office/officeart/2005/8/layout/hList1"/>
    <dgm:cxn modelId="{BDD39473-817F-4A6E-AEDD-CDB28613851E}" type="presOf" srcId="{C532ADAC-2C3F-4372-9C09-9D16B3DC9096}" destId="{9030D145-44A2-49EB-83A9-B2CC84364ADE}" srcOrd="0" destOrd="0" presId="urn:microsoft.com/office/officeart/2005/8/layout/hList1"/>
    <dgm:cxn modelId="{9AFC6EA7-298D-4E21-9F3C-62A67D4B38BB}" srcId="{C532ADAC-2C3F-4372-9C09-9D16B3DC9096}" destId="{FCEB02F2-9307-495B-B474-9628B6A98FEF}" srcOrd="0" destOrd="0" parTransId="{D4E33FEC-C901-4F79-A927-732373F88C9E}" sibTransId="{AA939467-CB04-4C87-B4D2-4F40845E8879}"/>
    <dgm:cxn modelId="{2284EAB2-9E9E-4BCA-9755-99E008230407}" srcId="{744E90F8-E04C-4749-AEF5-E0E6CD2F95DA}" destId="{5BA0F7BD-A53D-43A9-B083-BC566F502FDB}" srcOrd="1" destOrd="0" parTransId="{9E831103-49B8-497C-9299-C041EA20E0C0}" sibTransId="{66392BDC-C222-4DCD-9064-9469BC6DC46F}"/>
    <dgm:cxn modelId="{995D1FE5-6BB6-44A0-95E2-8182B22A9216}" type="presOf" srcId="{5BA0F7BD-A53D-43A9-B083-BC566F502FDB}" destId="{EF0A59A3-0BD4-4B51-B6D6-84E0F28CD460}" srcOrd="0" destOrd="1" presId="urn:microsoft.com/office/officeart/2005/8/layout/hList1"/>
    <dgm:cxn modelId="{539CDEFC-02D3-4FAC-8557-993C69602FCD}" srcId="{CD5457BD-D07E-43D7-B05E-E7F454E81889}" destId="{C532ADAC-2C3F-4372-9C09-9D16B3DC9096}" srcOrd="0" destOrd="0" parTransId="{47F3A013-8376-42D5-BE69-DB9FBF3BA2BA}" sibTransId="{F5B367B3-19B1-4576-A723-08862ABBC776}"/>
    <dgm:cxn modelId="{E0DB10D2-90FE-4170-B55C-185D3BC6D95B}" type="presParOf" srcId="{2489158C-5CAD-4FD7-B154-FFF9DF857AA2}" destId="{8BBD61BB-48F6-4C13-B64A-F5A71B9C5AB7}" srcOrd="0" destOrd="0" presId="urn:microsoft.com/office/officeart/2005/8/layout/hList1"/>
    <dgm:cxn modelId="{603E9B1A-EF1B-42C5-913D-0AD99B52D677}" type="presParOf" srcId="{8BBD61BB-48F6-4C13-B64A-F5A71B9C5AB7}" destId="{9030D145-44A2-49EB-83A9-B2CC84364ADE}" srcOrd="0" destOrd="0" presId="urn:microsoft.com/office/officeart/2005/8/layout/hList1"/>
    <dgm:cxn modelId="{6C1F5C6B-7CBA-41E0-93EB-03A79872732F}" type="presParOf" srcId="{8BBD61BB-48F6-4C13-B64A-F5A71B9C5AB7}" destId="{9A01B0D0-EAA1-4D7B-9AE8-B5F50A0C894A}" srcOrd="1" destOrd="0" presId="urn:microsoft.com/office/officeart/2005/8/layout/hList1"/>
    <dgm:cxn modelId="{0D03B6C3-9646-4A97-8E96-F7064556045C}" type="presParOf" srcId="{2489158C-5CAD-4FD7-B154-FFF9DF857AA2}" destId="{54B5F54F-FC86-4773-8B51-0A75662E778A}" srcOrd="1" destOrd="0" presId="urn:microsoft.com/office/officeart/2005/8/layout/hList1"/>
    <dgm:cxn modelId="{A8EC8D8D-5A01-492E-9F52-BF4D45531B75}" type="presParOf" srcId="{2489158C-5CAD-4FD7-B154-FFF9DF857AA2}" destId="{FA47A36F-44A3-4333-BDE8-98C62A251EA6}" srcOrd="2" destOrd="0" presId="urn:microsoft.com/office/officeart/2005/8/layout/hList1"/>
    <dgm:cxn modelId="{9304F857-0880-4A1D-9E5B-C1F60173F156}" type="presParOf" srcId="{FA47A36F-44A3-4333-BDE8-98C62A251EA6}" destId="{B33B900B-F775-4022-A7DD-CB55CA928076}" srcOrd="0" destOrd="0" presId="urn:microsoft.com/office/officeart/2005/8/layout/hList1"/>
    <dgm:cxn modelId="{4EADC99F-AB98-4105-9FCB-34753108B7D9}" type="presParOf" srcId="{FA47A36F-44A3-4333-BDE8-98C62A251EA6}" destId="{EF0A59A3-0BD4-4B51-B6D6-84E0F28CD46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CFD09E3-8502-46CF-ADE7-E97AA43EE3E5}" type="doc">
      <dgm:prSet loTypeId="urn:microsoft.com/office/officeart/2005/8/layout/defaul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A47D170-3AA1-4FB3-A8D8-7C076FA9A969}">
      <dgm:prSet/>
      <dgm:spPr/>
      <dgm:t>
        <a:bodyPr/>
        <a:lstStyle/>
        <a:p>
          <a:r>
            <a:rPr lang="en-US"/>
            <a:t>Society </a:t>
          </a:r>
        </a:p>
      </dgm:t>
    </dgm:pt>
    <dgm:pt modelId="{0CD5F1E0-20B1-4E51-9665-CEA2CF5D7214}" type="parTrans" cxnId="{4544907E-5206-4C52-950A-6DBE9BDD430B}">
      <dgm:prSet/>
      <dgm:spPr/>
      <dgm:t>
        <a:bodyPr/>
        <a:lstStyle/>
        <a:p>
          <a:endParaRPr lang="en-US"/>
        </a:p>
      </dgm:t>
    </dgm:pt>
    <dgm:pt modelId="{55991C43-E5F7-4A53-9FD6-8DDFACC49790}" type="sibTrans" cxnId="{4544907E-5206-4C52-950A-6DBE9BDD430B}">
      <dgm:prSet/>
      <dgm:spPr/>
      <dgm:t>
        <a:bodyPr/>
        <a:lstStyle/>
        <a:p>
          <a:endParaRPr lang="en-US"/>
        </a:p>
      </dgm:t>
    </dgm:pt>
    <dgm:pt modelId="{877C3E79-526B-4346-B444-9DF6BB5A0689}">
      <dgm:prSet/>
      <dgm:spPr/>
      <dgm:t>
        <a:bodyPr/>
        <a:lstStyle/>
        <a:p>
          <a:r>
            <a:rPr lang="en-US"/>
            <a:t>Culture </a:t>
          </a:r>
        </a:p>
      </dgm:t>
    </dgm:pt>
    <dgm:pt modelId="{3E579BBE-CD50-4A10-9BBA-103F3BB9095F}" type="parTrans" cxnId="{131408C6-AA92-4796-9BCB-1E07D169475C}">
      <dgm:prSet/>
      <dgm:spPr/>
      <dgm:t>
        <a:bodyPr/>
        <a:lstStyle/>
        <a:p>
          <a:endParaRPr lang="en-US"/>
        </a:p>
      </dgm:t>
    </dgm:pt>
    <dgm:pt modelId="{17D92121-AE8B-4A8D-936F-70998DA3CEBA}" type="sibTrans" cxnId="{131408C6-AA92-4796-9BCB-1E07D169475C}">
      <dgm:prSet/>
      <dgm:spPr/>
      <dgm:t>
        <a:bodyPr/>
        <a:lstStyle/>
        <a:p>
          <a:endParaRPr lang="en-US"/>
        </a:p>
      </dgm:t>
    </dgm:pt>
    <dgm:pt modelId="{3AAA8EC2-71C1-4E2C-AD7E-DE3762E81317}">
      <dgm:prSet/>
      <dgm:spPr/>
      <dgm:t>
        <a:bodyPr/>
        <a:lstStyle/>
        <a:p>
          <a:r>
            <a:rPr lang="en-US"/>
            <a:t>Norms</a:t>
          </a:r>
        </a:p>
      </dgm:t>
    </dgm:pt>
    <dgm:pt modelId="{D6D5A33E-A660-49DD-A07A-460FB73C755C}" type="parTrans" cxnId="{A8BF242C-BA91-45A1-B613-FAAD56AE58E9}">
      <dgm:prSet/>
      <dgm:spPr/>
      <dgm:t>
        <a:bodyPr/>
        <a:lstStyle/>
        <a:p>
          <a:endParaRPr lang="en-US"/>
        </a:p>
      </dgm:t>
    </dgm:pt>
    <dgm:pt modelId="{B39794FC-D3A9-4EEE-9A57-FF4A8E19D331}" type="sibTrans" cxnId="{A8BF242C-BA91-45A1-B613-FAAD56AE58E9}">
      <dgm:prSet/>
      <dgm:spPr/>
      <dgm:t>
        <a:bodyPr/>
        <a:lstStyle/>
        <a:p>
          <a:endParaRPr lang="en-US"/>
        </a:p>
      </dgm:t>
    </dgm:pt>
    <dgm:pt modelId="{FE35FA07-EA53-42B9-B015-701F6DFF2B73}">
      <dgm:prSet/>
      <dgm:spPr/>
      <dgm:t>
        <a:bodyPr/>
        <a:lstStyle/>
        <a:p>
          <a:r>
            <a:rPr lang="en-US"/>
            <a:t>Values </a:t>
          </a:r>
        </a:p>
      </dgm:t>
    </dgm:pt>
    <dgm:pt modelId="{30FC0034-21FF-4A2D-85F3-58816EBE8072}" type="parTrans" cxnId="{192C186D-5782-4C8D-BD72-C0801653AF15}">
      <dgm:prSet/>
      <dgm:spPr/>
      <dgm:t>
        <a:bodyPr/>
        <a:lstStyle/>
        <a:p>
          <a:endParaRPr lang="en-US"/>
        </a:p>
      </dgm:t>
    </dgm:pt>
    <dgm:pt modelId="{8EF9FD76-BFB8-4401-9859-81CD2C76E744}" type="sibTrans" cxnId="{192C186D-5782-4C8D-BD72-C0801653AF15}">
      <dgm:prSet/>
      <dgm:spPr/>
      <dgm:t>
        <a:bodyPr/>
        <a:lstStyle/>
        <a:p>
          <a:endParaRPr lang="en-US"/>
        </a:p>
      </dgm:t>
    </dgm:pt>
    <dgm:pt modelId="{BC8C062B-44AE-4DE3-AB37-CA0023D92E4B}">
      <dgm:prSet/>
      <dgm:spPr/>
      <dgm:t>
        <a:bodyPr/>
        <a:lstStyle/>
        <a:p>
          <a:r>
            <a:rPr lang="en-US"/>
            <a:t>Cultural Relativism </a:t>
          </a:r>
        </a:p>
      </dgm:t>
    </dgm:pt>
    <dgm:pt modelId="{FA2E32F6-6713-41A5-8236-BEA693E39735}" type="parTrans" cxnId="{779CF744-D31D-4322-8025-EE3299709D50}">
      <dgm:prSet/>
      <dgm:spPr/>
      <dgm:t>
        <a:bodyPr/>
        <a:lstStyle/>
        <a:p>
          <a:endParaRPr lang="en-US"/>
        </a:p>
      </dgm:t>
    </dgm:pt>
    <dgm:pt modelId="{44D5EAC0-24B4-400E-83AD-B77899EC1E15}" type="sibTrans" cxnId="{779CF744-D31D-4322-8025-EE3299709D50}">
      <dgm:prSet/>
      <dgm:spPr/>
      <dgm:t>
        <a:bodyPr/>
        <a:lstStyle/>
        <a:p>
          <a:endParaRPr lang="en-US"/>
        </a:p>
      </dgm:t>
    </dgm:pt>
    <dgm:pt modelId="{47DEF5B8-2308-48F6-B1E4-148BE2B39596}">
      <dgm:prSet/>
      <dgm:spPr/>
      <dgm:t>
        <a:bodyPr/>
        <a:lstStyle/>
        <a:p>
          <a:r>
            <a:rPr lang="en-US"/>
            <a:t>Ethnocentrism</a:t>
          </a:r>
        </a:p>
      </dgm:t>
    </dgm:pt>
    <dgm:pt modelId="{889A1FE3-9EDC-4578-B72A-F69F7458E8F0}" type="parTrans" cxnId="{CCD8610F-B3B8-4D70-ADC7-90C9515C9CED}">
      <dgm:prSet/>
      <dgm:spPr/>
      <dgm:t>
        <a:bodyPr/>
        <a:lstStyle/>
        <a:p>
          <a:endParaRPr lang="en-US"/>
        </a:p>
      </dgm:t>
    </dgm:pt>
    <dgm:pt modelId="{D93D61CF-0173-439C-9040-528926E3F4F9}" type="sibTrans" cxnId="{CCD8610F-B3B8-4D70-ADC7-90C9515C9CED}">
      <dgm:prSet/>
      <dgm:spPr/>
      <dgm:t>
        <a:bodyPr/>
        <a:lstStyle/>
        <a:p>
          <a:endParaRPr lang="en-US"/>
        </a:p>
      </dgm:t>
    </dgm:pt>
    <dgm:pt modelId="{BF7F9DE4-75C9-4D55-8437-76FFBB90DB15}">
      <dgm:prSet/>
      <dgm:spPr/>
      <dgm:t>
        <a:bodyPr/>
        <a:lstStyle/>
        <a:p>
          <a:r>
            <a:rPr lang="en-US"/>
            <a:t>Acculturation</a:t>
          </a:r>
        </a:p>
      </dgm:t>
    </dgm:pt>
    <dgm:pt modelId="{974F3098-A09A-48D5-99E6-090C69CDD39F}" type="parTrans" cxnId="{54DCD645-C7EE-430B-87AD-9247D1D11AB5}">
      <dgm:prSet/>
      <dgm:spPr/>
      <dgm:t>
        <a:bodyPr/>
        <a:lstStyle/>
        <a:p>
          <a:endParaRPr lang="en-US"/>
        </a:p>
      </dgm:t>
    </dgm:pt>
    <dgm:pt modelId="{9401126C-DE3D-412F-A337-F5E8C71A02B2}" type="sibTrans" cxnId="{54DCD645-C7EE-430B-87AD-9247D1D11AB5}">
      <dgm:prSet/>
      <dgm:spPr/>
      <dgm:t>
        <a:bodyPr/>
        <a:lstStyle/>
        <a:p>
          <a:endParaRPr lang="en-US"/>
        </a:p>
      </dgm:t>
    </dgm:pt>
    <dgm:pt modelId="{0659AF4C-A15F-49B7-800A-47988E0346C9}">
      <dgm:prSet/>
      <dgm:spPr/>
      <dgm:t>
        <a:bodyPr/>
        <a:lstStyle/>
        <a:p>
          <a:r>
            <a:rPr lang="en-US"/>
            <a:t>Assimilation</a:t>
          </a:r>
        </a:p>
      </dgm:t>
    </dgm:pt>
    <dgm:pt modelId="{89F3B52A-A5B8-49F2-8047-DE5977A15F1F}" type="parTrans" cxnId="{E308DF6E-8768-47D2-A455-5E686A27C80C}">
      <dgm:prSet/>
      <dgm:spPr/>
      <dgm:t>
        <a:bodyPr/>
        <a:lstStyle/>
        <a:p>
          <a:endParaRPr lang="en-US"/>
        </a:p>
      </dgm:t>
    </dgm:pt>
    <dgm:pt modelId="{ECC1E1CE-9C33-499D-8240-657181DF1EB6}" type="sibTrans" cxnId="{E308DF6E-8768-47D2-A455-5E686A27C80C}">
      <dgm:prSet/>
      <dgm:spPr/>
      <dgm:t>
        <a:bodyPr/>
        <a:lstStyle/>
        <a:p>
          <a:endParaRPr lang="en-US"/>
        </a:p>
      </dgm:t>
    </dgm:pt>
    <dgm:pt modelId="{496C321E-799A-4D7A-AB11-F5403E315F86}">
      <dgm:prSet/>
      <dgm:spPr/>
      <dgm:t>
        <a:bodyPr/>
        <a:lstStyle/>
        <a:p>
          <a:r>
            <a:rPr lang="en-US"/>
            <a:t>Social Stratification </a:t>
          </a:r>
        </a:p>
      </dgm:t>
    </dgm:pt>
    <dgm:pt modelId="{F2030AEC-35AA-405B-9E87-52ECE8CBC851}" type="parTrans" cxnId="{FFE0901F-38B9-4692-9B5B-8FD11A0F967E}">
      <dgm:prSet/>
      <dgm:spPr/>
      <dgm:t>
        <a:bodyPr/>
        <a:lstStyle/>
        <a:p>
          <a:endParaRPr lang="en-US"/>
        </a:p>
      </dgm:t>
    </dgm:pt>
    <dgm:pt modelId="{7B3139F9-3409-4395-912C-85728256F7EF}" type="sibTrans" cxnId="{FFE0901F-38B9-4692-9B5B-8FD11A0F967E}">
      <dgm:prSet/>
      <dgm:spPr/>
      <dgm:t>
        <a:bodyPr/>
        <a:lstStyle/>
        <a:p>
          <a:endParaRPr lang="en-US"/>
        </a:p>
      </dgm:t>
    </dgm:pt>
    <dgm:pt modelId="{4F731424-39F2-4731-84EC-996806B227A5}">
      <dgm:prSet/>
      <dgm:spPr/>
      <dgm:t>
        <a:bodyPr/>
        <a:lstStyle/>
        <a:p>
          <a:r>
            <a:rPr lang="en-US"/>
            <a:t>Pluralism</a:t>
          </a:r>
        </a:p>
      </dgm:t>
    </dgm:pt>
    <dgm:pt modelId="{3313E4F2-A0E9-4C9E-AB58-D4E8D0271470}" type="parTrans" cxnId="{2D6A1D4C-A3DE-4F1C-9B79-60D433ABB674}">
      <dgm:prSet/>
      <dgm:spPr/>
      <dgm:t>
        <a:bodyPr/>
        <a:lstStyle/>
        <a:p>
          <a:endParaRPr lang="en-US"/>
        </a:p>
      </dgm:t>
    </dgm:pt>
    <dgm:pt modelId="{FD2ED740-07A9-45FE-B059-192493C440DA}" type="sibTrans" cxnId="{2D6A1D4C-A3DE-4F1C-9B79-60D433ABB674}">
      <dgm:prSet/>
      <dgm:spPr/>
      <dgm:t>
        <a:bodyPr/>
        <a:lstStyle/>
        <a:p>
          <a:endParaRPr lang="en-US"/>
        </a:p>
      </dgm:t>
    </dgm:pt>
    <dgm:pt modelId="{15E1FC2E-1330-47D1-B417-DE3DBBFD8408}">
      <dgm:prSet/>
      <dgm:spPr/>
      <dgm:t>
        <a:bodyPr/>
        <a:lstStyle/>
        <a:p>
          <a:r>
            <a:rPr lang="en-US"/>
            <a:t>Hybridization</a:t>
          </a:r>
        </a:p>
      </dgm:t>
    </dgm:pt>
    <dgm:pt modelId="{D7A4FF68-C7C8-4722-8345-DD6FA422C68C}" type="parTrans" cxnId="{C3AC2B83-22C2-4EE4-A6BD-BA3CCFD4E14A}">
      <dgm:prSet/>
      <dgm:spPr/>
      <dgm:t>
        <a:bodyPr/>
        <a:lstStyle/>
        <a:p>
          <a:endParaRPr lang="en-US"/>
        </a:p>
      </dgm:t>
    </dgm:pt>
    <dgm:pt modelId="{C7440015-E344-47BB-96FC-AB8B41C08B6F}" type="sibTrans" cxnId="{C3AC2B83-22C2-4EE4-A6BD-BA3CCFD4E14A}">
      <dgm:prSet/>
      <dgm:spPr/>
      <dgm:t>
        <a:bodyPr/>
        <a:lstStyle/>
        <a:p>
          <a:endParaRPr lang="en-US"/>
        </a:p>
      </dgm:t>
    </dgm:pt>
    <dgm:pt modelId="{E7A615C4-D262-4583-80D5-A31774004CD0}">
      <dgm:prSet/>
      <dgm:spPr/>
      <dgm:t>
        <a:bodyPr/>
        <a:lstStyle/>
        <a:p>
          <a:r>
            <a:rPr lang="en-US"/>
            <a:t>Socialization:  Primary, Secondary, Corporate, Anticipatory </a:t>
          </a:r>
        </a:p>
      </dgm:t>
    </dgm:pt>
    <dgm:pt modelId="{505D870D-7735-40A5-8194-DEEC73027B4A}" type="parTrans" cxnId="{15C2F093-A77F-46E2-AA05-FC5A4B8E6941}">
      <dgm:prSet/>
      <dgm:spPr/>
      <dgm:t>
        <a:bodyPr/>
        <a:lstStyle/>
        <a:p>
          <a:endParaRPr lang="en-US"/>
        </a:p>
      </dgm:t>
    </dgm:pt>
    <dgm:pt modelId="{30013971-D542-4BE9-9137-5AD6CE0BD635}" type="sibTrans" cxnId="{15C2F093-A77F-46E2-AA05-FC5A4B8E6941}">
      <dgm:prSet/>
      <dgm:spPr/>
      <dgm:t>
        <a:bodyPr/>
        <a:lstStyle/>
        <a:p>
          <a:endParaRPr lang="en-US"/>
        </a:p>
      </dgm:t>
    </dgm:pt>
    <dgm:pt modelId="{A9585318-B09D-43F1-887D-6F660CAD73D6}">
      <dgm:prSet/>
      <dgm:spPr/>
      <dgm:t>
        <a:bodyPr/>
        <a:lstStyle/>
        <a:p>
          <a:r>
            <a:rPr lang="en-US"/>
            <a:t>Creolization </a:t>
          </a:r>
        </a:p>
      </dgm:t>
    </dgm:pt>
    <dgm:pt modelId="{CAB9EC2D-0767-44CA-80CA-AB0EEEE2D192}" type="parTrans" cxnId="{7A9BFABB-A4CB-4618-B4DF-CECC23A1E9CC}">
      <dgm:prSet/>
      <dgm:spPr/>
      <dgm:t>
        <a:bodyPr/>
        <a:lstStyle/>
        <a:p>
          <a:endParaRPr lang="en-US"/>
        </a:p>
      </dgm:t>
    </dgm:pt>
    <dgm:pt modelId="{5C47E632-7F6E-45E1-9133-3CC1B405D77E}" type="sibTrans" cxnId="{7A9BFABB-A4CB-4618-B4DF-CECC23A1E9CC}">
      <dgm:prSet/>
      <dgm:spPr/>
      <dgm:t>
        <a:bodyPr/>
        <a:lstStyle/>
        <a:p>
          <a:endParaRPr lang="en-US"/>
        </a:p>
      </dgm:t>
    </dgm:pt>
    <dgm:pt modelId="{D7E57729-BC89-4D6C-A2E7-68C9D4238588}" type="pres">
      <dgm:prSet presAssocID="{6CFD09E3-8502-46CF-ADE7-E97AA43EE3E5}" presName="diagram" presStyleCnt="0">
        <dgm:presLayoutVars>
          <dgm:dir/>
          <dgm:resizeHandles val="exact"/>
        </dgm:presLayoutVars>
      </dgm:prSet>
      <dgm:spPr/>
    </dgm:pt>
    <dgm:pt modelId="{ABF25105-0671-48E6-A80F-492C3D0BF522}" type="pres">
      <dgm:prSet presAssocID="{3A47D170-3AA1-4FB3-A8D8-7C076FA9A969}" presName="node" presStyleLbl="node1" presStyleIdx="0" presStyleCnt="13">
        <dgm:presLayoutVars>
          <dgm:bulletEnabled val="1"/>
        </dgm:presLayoutVars>
      </dgm:prSet>
      <dgm:spPr/>
    </dgm:pt>
    <dgm:pt modelId="{336A465C-5D83-4B99-88AD-DCC3D7354E5A}" type="pres">
      <dgm:prSet presAssocID="{55991C43-E5F7-4A53-9FD6-8DDFACC49790}" presName="sibTrans" presStyleCnt="0"/>
      <dgm:spPr/>
    </dgm:pt>
    <dgm:pt modelId="{68C97479-BE8F-46B9-BCE4-164F0A97B6D9}" type="pres">
      <dgm:prSet presAssocID="{877C3E79-526B-4346-B444-9DF6BB5A0689}" presName="node" presStyleLbl="node1" presStyleIdx="1" presStyleCnt="13">
        <dgm:presLayoutVars>
          <dgm:bulletEnabled val="1"/>
        </dgm:presLayoutVars>
      </dgm:prSet>
      <dgm:spPr/>
    </dgm:pt>
    <dgm:pt modelId="{37604F79-9AD1-449A-8C0D-FEFA67F87395}" type="pres">
      <dgm:prSet presAssocID="{17D92121-AE8B-4A8D-936F-70998DA3CEBA}" presName="sibTrans" presStyleCnt="0"/>
      <dgm:spPr/>
    </dgm:pt>
    <dgm:pt modelId="{A564FAE1-EAE1-478C-A19E-73D12C19AE98}" type="pres">
      <dgm:prSet presAssocID="{3AAA8EC2-71C1-4E2C-AD7E-DE3762E81317}" presName="node" presStyleLbl="node1" presStyleIdx="2" presStyleCnt="13">
        <dgm:presLayoutVars>
          <dgm:bulletEnabled val="1"/>
        </dgm:presLayoutVars>
      </dgm:prSet>
      <dgm:spPr/>
    </dgm:pt>
    <dgm:pt modelId="{0B41AC9F-AFFD-4CF8-B11C-1AC8A3150C0C}" type="pres">
      <dgm:prSet presAssocID="{B39794FC-D3A9-4EEE-9A57-FF4A8E19D331}" presName="sibTrans" presStyleCnt="0"/>
      <dgm:spPr/>
    </dgm:pt>
    <dgm:pt modelId="{16B5EBA6-40FA-46F9-B701-07D73691EF91}" type="pres">
      <dgm:prSet presAssocID="{FE35FA07-EA53-42B9-B015-701F6DFF2B73}" presName="node" presStyleLbl="node1" presStyleIdx="3" presStyleCnt="13">
        <dgm:presLayoutVars>
          <dgm:bulletEnabled val="1"/>
        </dgm:presLayoutVars>
      </dgm:prSet>
      <dgm:spPr/>
    </dgm:pt>
    <dgm:pt modelId="{844C0894-73A4-4F6A-A070-E41EEC1D27DF}" type="pres">
      <dgm:prSet presAssocID="{8EF9FD76-BFB8-4401-9859-81CD2C76E744}" presName="sibTrans" presStyleCnt="0"/>
      <dgm:spPr/>
    </dgm:pt>
    <dgm:pt modelId="{FA57EA86-1FB1-489F-894D-8FB5273280A9}" type="pres">
      <dgm:prSet presAssocID="{E7A615C4-D262-4583-80D5-A31774004CD0}" presName="node" presStyleLbl="node1" presStyleIdx="4" presStyleCnt="13">
        <dgm:presLayoutVars>
          <dgm:bulletEnabled val="1"/>
        </dgm:presLayoutVars>
      </dgm:prSet>
      <dgm:spPr/>
    </dgm:pt>
    <dgm:pt modelId="{BA9AF5A8-5B7C-459E-AEA8-91E7608C6758}" type="pres">
      <dgm:prSet presAssocID="{30013971-D542-4BE9-9137-5AD6CE0BD635}" presName="sibTrans" presStyleCnt="0"/>
      <dgm:spPr/>
    </dgm:pt>
    <dgm:pt modelId="{DED1B7C3-7368-4001-B689-C5C644AC3825}" type="pres">
      <dgm:prSet presAssocID="{BC8C062B-44AE-4DE3-AB37-CA0023D92E4B}" presName="node" presStyleLbl="node1" presStyleIdx="5" presStyleCnt="13">
        <dgm:presLayoutVars>
          <dgm:bulletEnabled val="1"/>
        </dgm:presLayoutVars>
      </dgm:prSet>
      <dgm:spPr/>
    </dgm:pt>
    <dgm:pt modelId="{AB73C309-2322-4E5D-B327-7F29764DECE9}" type="pres">
      <dgm:prSet presAssocID="{44D5EAC0-24B4-400E-83AD-B77899EC1E15}" presName="sibTrans" presStyleCnt="0"/>
      <dgm:spPr/>
    </dgm:pt>
    <dgm:pt modelId="{C344C2B0-9082-407D-9232-A7E1C46D5632}" type="pres">
      <dgm:prSet presAssocID="{47DEF5B8-2308-48F6-B1E4-148BE2B39596}" presName="node" presStyleLbl="node1" presStyleIdx="6" presStyleCnt="13">
        <dgm:presLayoutVars>
          <dgm:bulletEnabled val="1"/>
        </dgm:presLayoutVars>
      </dgm:prSet>
      <dgm:spPr/>
    </dgm:pt>
    <dgm:pt modelId="{0D69A4AD-3284-4153-B898-037A9481A4BE}" type="pres">
      <dgm:prSet presAssocID="{D93D61CF-0173-439C-9040-528926E3F4F9}" presName="sibTrans" presStyleCnt="0"/>
      <dgm:spPr/>
    </dgm:pt>
    <dgm:pt modelId="{EECE5E30-B880-4F0E-B10D-358EFA28862B}" type="pres">
      <dgm:prSet presAssocID="{BF7F9DE4-75C9-4D55-8437-76FFBB90DB15}" presName="node" presStyleLbl="node1" presStyleIdx="7" presStyleCnt="13">
        <dgm:presLayoutVars>
          <dgm:bulletEnabled val="1"/>
        </dgm:presLayoutVars>
      </dgm:prSet>
      <dgm:spPr/>
    </dgm:pt>
    <dgm:pt modelId="{CEA11E17-F39F-4CD5-811F-F50AC1CAD685}" type="pres">
      <dgm:prSet presAssocID="{9401126C-DE3D-412F-A337-F5E8C71A02B2}" presName="sibTrans" presStyleCnt="0"/>
      <dgm:spPr/>
    </dgm:pt>
    <dgm:pt modelId="{B6F8B314-4AFD-4B33-AABE-78242DC1FF22}" type="pres">
      <dgm:prSet presAssocID="{0659AF4C-A15F-49B7-800A-47988E0346C9}" presName="node" presStyleLbl="node1" presStyleIdx="8" presStyleCnt="13">
        <dgm:presLayoutVars>
          <dgm:bulletEnabled val="1"/>
        </dgm:presLayoutVars>
      </dgm:prSet>
      <dgm:spPr/>
    </dgm:pt>
    <dgm:pt modelId="{5FA90171-050B-46F0-AC0C-1FB2F9684948}" type="pres">
      <dgm:prSet presAssocID="{ECC1E1CE-9C33-499D-8240-657181DF1EB6}" presName="sibTrans" presStyleCnt="0"/>
      <dgm:spPr/>
    </dgm:pt>
    <dgm:pt modelId="{5FB5722B-948D-451B-BF68-156CDD822641}" type="pres">
      <dgm:prSet presAssocID="{496C321E-799A-4D7A-AB11-F5403E315F86}" presName="node" presStyleLbl="node1" presStyleIdx="9" presStyleCnt="13">
        <dgm:presLayoutVars>
          <dgm:bulletEnabled val="1"/>
        </dgm:presLayoutVars>
      </dgm:prSet>
      <dgm:spPr/>
    </dgm:pt>
    <dgm:pt modelId="{351573A3-42CB-4372-BFC9-D0765DBF1B3C}" type="pres">
      <dgm:prSet presAssocID="{7B3139F9-3409-4395-912C-85728256F7EF}" presName="sibTrans" presStyleCnt="0"/>
      <dgm:spPr/>
    </dgm:pt>
    <dgm:pt modelId="{E70DFF8B-3240-4515-A5D8-625F8C40A6E6}" type="pres">
      <dgm:prSet presAssocID="{4F731424-39F2-4731-84EC-996806B227A5}" presName="node" presStyleLbl="node1" presStyleIdx="10" presStyleCnt="13">
        <dgm:presLayoutVars>
          <dgm:bulletEnabled val="1"/>
        </dgm:presLayoutVars>
      </dgm:prSet>
      <dgm:spPr/>
    </dgm:pt>
    <dgm:pt modelId="{B9FBAA76-E1CB-42D6-95EC-0EEE7C33FC25}" type="pres">
      <dgm:prSet presAssocID="{FD2ED740-07A9-45FE-B059-192493C440DA}" presName="sibTrans" presStyleCnt="0"/>
      <dgm:spPr/>
    </dgm:pt>
    <dgm:pt modelId="{439D87F0-F495-4B29-A655-D689D8ADE0FD}" type="pres">
      <dgm:prSet presAssocID="{15E1FC2E-1330-47D1-B417-DE3DBBFD8408}" presName="node" presStyleLbl="node1" presStyleIdx="11" presStyleCnt="13">
        <dgm:presLayoutVars>
          <dgm:bulletEnabled val="1"/>
        </dgm:presLayoutVars>
      </dgm:prSet>
      <dgm:spPr/>
    </dgm:pt>
    <dgm:pt modelId="{99B74D1A-B4A0-43D1-9EB4-7DB01FCFD93A}" type="pres">
      <dgm:prSet presAssocID="{C7440015-E344-47BB-96FC-AB8B41C08B6F}" presName="sibTrans" presStyleCnt="0"/>
      <dgm:spPr/>
    </dgm:pt>
    <dgm:pt modelId="{FD5C3E82-5332-4393-8833-B843E46EA926}" type="pres">
      <dgm:prSet presAssocID="{A9585318-B09D-43F1-887D-6F660CAD73D6}" presName="node" presStyleLbl="node1" presStyleIdx="12" presStyleCnt="13">
        <dgm:presLayoutVars>
          <dgm:bulletEnabled val="1"/>
        </dgm:presLayoutVars>
      </dgm:prSet>
      <dgm:spPr/>
    </dgm:pt>
  </dgm:ptLst>
  <dgm:cxnLst>
    <dgm:cxn modelId="{CCD8610F-B3B8-4D70-ADC7-90C9515C9CED}" srcId="{6CFD09E3-8502-46CF-ADE7-E97AA43EE3E5}" destId="{47DEF5B8-2308-48F6-B1E4-148BE2B39596}" srcOrd="6" destOrd="0" parTransId="{889A1FE3-9EDC-4578-B72A-F69F7458E8F0}" sibTransId="{D93D61CF-0173-439C-9040-528926E3F4F9}"/>
    <dgm:cxn modelId="{B7BF9F13-4746-4FB3-BC2E-2A0F6A65DBF9}" type="presOf" srcId="{BC8C062B-44AE-4DE3-AB37-CA0023D92E4B}" destId="{DED1B7C3-7368-4001-B689-C5C644AC3825}" srcOrd="0" destOrd="0" presId="urn:microsoft.com/office/officeart/2005/8/layout/default"/>
    <dgm:cxn modelId="{FFE0901F-38B9-4692-9B5B-8FD11A0F967E}" srcId="{6CFD09E3-8502-46CF-ADE7-E97AA43EE3E5}" destId="{496C321E-799A-4D7A-AB11-F5403E315F86}" srcOrd="9" destOrd="0" parTransId="{F2030AEC-35AA-405B-9E87-52ECE8CBC851}" sibTransId="{7B3139F9-3409-4395-912C-85728256F7EF}"/>
    <dgm:cxn modelId="{A8BF242C-BA91-45A1-B613-FAAD56AE58E9}" srcId="{6CFD09E3-8502-46CF-ADE7-E97AA43EE3E5}" destId="{3AAA8EC2-71C1-4E2C-AD7E-DE3762E81317}" srcOrd="2" destOrd="0" parTransId="{D6D5A33E-A660-49DD-A07A-460FB73C755C}" sibTransId="{B39794FC-D3A9-4EEE-9A57-FF4A8E19D331}"/>
    <dgm:cxn modelId="{57C66E3D-26FD-49A4-AA48-719C23FF6C0F}" type="presOf" srcId="{15E1FC2E-1330-47D1-B417-DE3DBBFD8408}" destId="{439D87F0-F495-4B29-A655-D689D8ADE0FD}" srcOrd="0" destOrd="0" presId="urn:microsoft.com/office/officeart/2005/8/layout/default"/>
    <dgm:cxn modelId="{666F355D-9787-41FF-B8CA-A7176DEEF33E}" type="presOf" srcId="{3AAA8EC2-71C1-4E2C-AD7E-DE3762E81317}" destId="{A564FAE1-EAE1-478C-A19E-73D12C19AE98}" srcOrd="0" destOrd="0" presId="urn:microsoft.com/office/officeart/2005/8/layout/default"/>
    <dgm:cxn modelId="{2AA6815D-769A-44E5-B51E-DE3E6E5B322B}" type="presOf" srcId="{A9585318-B09D-43F1-887D-6F660CAD73D6}" destId="{FD5C3E82-5332-4393-8833-B843E46EA926}" srcOrd="0" destOrd="0" presId="urn:microsoft.com/office/officeart/2005/8/layout/default"/>
    <dgm:cxn modelId="{5CCAC844-6EAE-4292-B359-376AD157B5CA}" type="presOf" srcId="{BF7F9DE4-75C9-4D55-8437-76FFBB90DB15}" destId="{EECE5E30-B880-4F0E-B10D-358EFA28862B}" srcOrd="0" destOrd="0" presId="urn:microsoft.com/office/officeart/2005/8/layout/default"/>
    <dgm:cxn modelId="{779CF744-D31D-4322-8025-EE3299709D50}" srcId="{6CFD09E3-8502-46CF-ADE7-E97AA43EE3E5}" destId="{BC8C062B-44AE-4DE3-AB37-CA0023D92E4B}" srcOrd="5" destOrd="0" parTransId="{FA2E32F6-6713-41A5-8236-BEA693E39735}" sibTransId="{44D5EAC0-24B4-400E-83AD-B77899EC1E15}"/>
    <dgm:cxn modelId="{54DCD645-C7EE-430B-87AD-9247D1D11AB5}" srcId="{6CFD09E3-8502-46CF-ADE7-E97AA43EE3E5}" destId="{BF7F9DE4-75C9-4D55-8437-76FFBB90DB15}" srcOrd="7" destOrd="0" parTransId="{974F3098-A09A-48D5-99E6-090C69CDD39F}" sibTransId="{9401126C-DE3D-412F-A337-F5E8C71A02B2}"/>
    <dgm:cxn modelId="{2D6A1D4C-A3DE-4F1C-9B79-60D433ABB674}" srcId="{6CFD09E3-8502-46CF-ADE7-E97AA43EE3E5}" destId="{4F731424-39F2-4731-84EC-996806B227A5}" srcOrd="10" destOrd="0" parTransId="{3313E4F2-A0E9-4C9E-AB58-D4E8D0271470}" sibTransId="{FD2ED740-07A9-45FE-B059-192493C440DA}"/>
    <dgm:cxn modelId="{192C186D-5782-4C8D-BD72-C0801653AF15}" srcId="{6CFD09E3-8502-46CF-ADE7-E97AA43EE3E5}" destId="{FE35FA07-EA53-42B9-B015-701F6DFF2B73}" srcOrd="3" destOrd="0" parTransId="{30FC0034-21FF-4A2D-85F3-58816EBE8072}" sibTransId="{8EF9FD76-BFB8-4401-9859-81CD2C76E744}"/>
    <dgm:cxn modelId="{E308DF6E-8768-47D2-A455-5E686A27C80C}" srcId="{6CFD09E3-8502-46CF-ADE7-E97AA43EE3E5}" destId="{0659AF4C-A15F-49B7-800A-47988E0346C9}" srcOrd="8" destOrd="0" parTransId="{89F3B52A-A5B8-49F2-8047-DE5977A15F1F}" sibTransId="{ECC1E1CE-9C33-499D-8240-657181DF1EB6}"/>
    <dgm:cxn modelId="{2BD23C79-F46B-432B-94DE-A0E0724CA18D}" type="presOf" srcId="{877C3E79-526B-4346-B444-9DF6BB5A0689}" destId="{68C97479-BE8F-46B9-BCE4-164F0A97B6D9}" srcOrd="0" destOrd="0" presId="urn:microsoft.com/office/officeart/2005/8/layout/default"/>
    <dgm:cxn modelId="{015A9D7C-0426-4B35-8488-F7A94881869B}" type="presOf" srcId="{496C321E-799A-4D7A-AB11-F5403E315F86}" destId="{5FB5722B-948D-451B-BF68-156CDD822641}" srcOrd="0" destOrd="0" presId="urn:microsoft.com/office/officeart/2005/8/layout/default"/>
    <dgm:cxn modelId="{9A67197E-1484-4043-A36E-9A7C67CB3AD8}" type="presOf" srcId="{47DEF5B8-2308-48F6-B1E4-148BE2B39596}" destId="{C344C2B0-9082-407D-9232-A7E1C46D5632}" srcOrd="0" destOrd="0" presId="urn:microsoft.com/office/officeart/2005/8/layout/default"/>
    <dgm:cxn modelId="{4544907E-5206-4C52-950A-6DBE9BDD430B}" srcId="{6CFD09E3-8502-46CF-ADE7-E97AA43EE3E5}" destId="{3A47D170-3AA1-4FB3-A8D8-7C076FA9A969}" srcOrd="0" destOrd="0" parTransId="{0CD5F1E0-20B1-4E51-9665-CEA2CF5D7214}" sibTransId="{55991C43-E5F7-4A53-9FD6-8DDFACC49790}"/>
    <dgm:cxn modelId="{C3AC2B83-22C2-4EE4-A6BD-BA3CCFD4E14A}" srcId="{6CFD09E3-8502-46CF-ADE7-E97AA43EE3E5}" destId="{15E1FC2E-1330-47D1-B417-DE3DBBFD8408}" srcOrd="11" destOrd="0" parTransId="{D7A4FF68-C7C8-4722-8345-DD6FA422C68C}" sibTransId="{C7440015-E344-47BB-96FC-AB8B41C08B6F}"/>
    <dgm:cxn modelId="{D21ECD88-4D64-489A-9618-0EB23BC05B1E}" type="presOf" srcId="{E7A615C4-D262-4583-80D5-A31774004CD0}" destId="{FA57EA86-1FB1-489F-894D-8FB5273280A9}" srcOrd="0" destOrd="0" presId="urn:microsoft.com/office/officeart/2005/8/layout/default"/>
    <dgm:cxn modelId="{15C2F093-A77F-46E2-AA05-FC5A4B8E6941}" srcId="{6CFD09E3-8502-46CF-ADE7-E97AA43EE3E5}" destId="{E7A615C4-D262-4583-80D5-A31774004CD0}" srcOrd="4" destOrd="0" parTransId="{505D870D-7735-40A5-8194-DEEC73027B4A}" sibTransId="{30013971-D542-4BE9-9137-5AD6CE0BD635}"/>
    <dgm:cxn modelId="{85590BA6-6DCE-445D-8F7F-BA28068BDCCE}" type="presOf" srcId="{3A47D170-3AA1-4FB3-A8D8-7C076FA9A969}" destId="{ABF25105-0671-48E6-A80F-492C3D0BF522}" srcOrd="0" destOrd="0" presId="urn:microsoft.com/office/officeart/2005/8/layout/default"/>
    <dgm:cxn modelId="{67CDB5B0-78D0-4377-9502-43C54F1EECAF}" type="presOf" srcId="{6CFD09E3-8502-46CF-ADE7-E97AA43EE3E5}" destId="{D7E57729-BC89-4D6C-A2E7-68C9D4238588}" srcOrd="0" destOrd="0" presId="urn:microsoft.com/office/officeart/2005/8/layout/default"/>
    <dgm:cxn modelId="{7A9BFABB-A4CB-4618-B4DF-CECC23A1E9CC}" srcId="{6CFD09E3-8502-46CF-ADE7-E97AA43EE3E5}" destId="{A9585318-B09D-43F1-887D-6F660CAD73D6}" srcOrd="12" destOrd="0" parTransId="{CAB9EC2D-0767-44CA-80CA-AB0EEEE2D192}" sibTransId="{5C47E632-7F6E-45E1-9133-3CC1B405D77E}"/>
    <dgm:cxn modelId="{131408C6-AA92-4796-9BCB-1E07D169475C}" srcId="{6CFD09E3-8502-46CF-ADE7-E97AA43EE3E5}" destId="{877C3E79-526B-4346-B444-9DF6BB5A0689}" srcOrd="1" destOrd="0" parTransId="{3E579BBE-CD50-4A10-9BBA-103F3BB9095F}" sibTransId="{17D92121-AE8B-4A8D-936F-70998DA3CEBA}"/>
    <dgm:cxn modelId="{7E8639C9-6D58-42BA-8E02-3E3E27AABE57}" type="presOf" srcId="{4F731424-39F2-4731-84EC-996806B227A5}" destId="{E70DFF8B-3240-4515-A5D8-625F8C40A6E6}" srcOrd="0" destOrd="0" presId="urn:microsoft.com/office/officeart/2005/8/layout/default"/>
    <dgm:cxn modelId="{5CF3B4F1-F4B4-4AD9-A145-B6AFA3FFA6A3}" type="presOf" srcId="{0659AF4C-A15F-49B7-800A-47988E0346C9}" destId="{B6F8B314-4AFD-4B33-AABE-78242DC1FF22}" srcOrd="0" destOrd="0" presId="urn:microsoft.com/office/officeart/2005/8/layout/default"/>
    <dgm:cxn modelId="{3BCCA1FE-91A2-49D5-A31E-C0F35F993E68}" type="presOf" srcId="{FE35FA07-EA53-42B9-B015-701F6DFF2B73}" destId="{16B5EBA6-40FA-46F9-B701-07D73691EF91}" srcOrd="0" destOrd="0" presId="urn:microsoft.com/office/officeart/2005/8/layout/default"/>
    <dgm:cxn modelId="{FC5AE76D-78B5-4B65-983B-C6A53F43F52D}" type="presParOf" srcId="{D7E57729-BC89-4D6C-A2E7-68C9D4238588}" destId="{ABF25105-0671-48E6-A80F-492C3D0BF522}" srcOrd="0" destOrd="0" presId="urn:microsoft.com/office/officeart/2005/8/layout/default"/>
    <dgm:cxn modelId="{EF83F1A2-1DCE-4D50-9865-78D2E67F158C}" type="presParOf" srcId="{D7E57729-BC89-4D6C-A2E7-68C9D4238588}" destId="{336A465C-5D83-4B99-88AD-DCC3D7354E5A}" srcOrd="1" destOrd="0" presId="urn:microsoft.com/office/officeart/2005/8/layout/default"/>
    <dgm:cxn modelId="{D7791A66-0B4F-43AD-85C1-3B2E2059650A}" type="presParOf" srcId="{D7E57729-BC89-4D6C-A2E7-68C9D4238588}" destId="{68C97479-BE8F-46B9-BCE4-164F0A97B6D9}" srcOrd="2" destOrd="0" presId="urn:microsoft.com/office/officeart/2005/8/layout/default"/>
    <dgm:cxn modelId="{138927E3-30AD-4343-A240-B0E12A48753A}" type="presParOf" srcId="{D7E57729-BC89-4D6C-A2E7-68C9D4238588}" destId="{37604F79-9AD1-449A-8C0D-FEFA67F87395}" srcOrd="3" destOrd="0" presId="urn:microsoft.com/office/officeart/2005/8/layout/default"/>
    <dgm:cxn modelId="{377D6585-B22A-4117-BD49-7B1B42CF21D9}" type="presParOf" srcId="{D7E57729-BC89-4D6C-A2E7-68C9D4238588}" destId="{A564FAE1-EAE1-478C-A19E-73D12C19AE98}" srcOrd="4" destOrd="0" presId="urn:microsoft.com/office/officeart/2005/8/layout/default"/>
    <dgm:cxn modelId="{9FC38C67-6ECB-4020-BFD0-1C6BDA05A15A}" type="presParOf" srcId="{D7E57729-BC89-4D6C-A2E7-68C9D4238588}" destId="{0B41AC9F-AFFD-4CF8-B11C-1AC8A3150C0C}" srcOrd="5" destOrd="0" presId="urn:microsoft.com/office/officeart/2005/8/layout/default"/>
    <dgm:cxn modelId="{A07AD879-B8BF-4332-B52B-F0CB4201EE12}" type="presParOf" srcId="{D7E57729-BC89-4D6C-A2E7-68C9D4238588}" destId="{16B5EBA6-40FA-46F9-B701-07D73691EF91}" srcOrd="6" destOrd="0" presId="urn:microsoft.com/office/officeart/2005/8/layout/default"/>
    <dgm:cxn modelId="{ADB368D9-6BBE-4610-A4CB-3A1790EBA5F8}" type="presParOf" srcId="{D7E57729-BC89-4D6C-A2E7-68C9D4238588}" destId="{844C0894-73A4-4F6A-A070-E41EEC1D27DF}" srcOrd="7" destOrd="0" presId="urn:microsoft.com/office/officeart/2005/8/layout/default"/>
    <dgm:cxn modelId="{B927BDC3-90BA-405A-ADA2-D23F0777879B}" type="presParOf" srcId="{D7E57729-BC89-4D6C-A2E7-68C9D4238588}" destId="{FA57EA86-1FB1-489F-894D-8FB5273280A9}" srcOrd="8" destOrd="0" presId="urn:microsoft.com/office/officeart/2005/8/layout/default"/>
    <dgm:cxn modelId="{0C6E8168-7E33-4156-8997-7EEC5645B0D1}" type="presParOf" srcId="{D7E57729-BC89-4D6C-A2E7-68C9D4238588}" destId="{BA9AF5A8-5B7C-459E-AEA8-91E7608C6758}" srcOrd="9" destOrd="0" presId="urn:microsoft.com/office/officeart/2005/8/layout/default"/>
    <dgm:cxn modelId="{962C023A-A211-447C-A58A-58B52DED5110}" type="presParOf" srcId="{D7E57729-BC89-4D6C-A2E7-68C9D4238588}" destId="{DED1B7C3-7368-4001-B689-C5C644AC3825}" srcOrd="10" destOrd="0" presId="urn:microsoft.com/office/officeart/2005/8/layout/default"/>
    <dgm:cxn modelId="{2CA7A0C8-9110-4275-820A-BD4609C67255}" type="presParOf" srcId="{D7E57729-BC89-4D6C-A2E7-68C9D4238588}" destId="{AB73C309-2322-4E5D-B327-7F29764DECE9}" srcOrd="11" destOrd="0" presId="urn:microsoft.com/office/officeart/2005/8/layout/default"/>
    <dgm:cxn modelId="{062E4A97-AE93-449F-9F72-B72856059709}" type="presParOf" srcId="{D7E57729-BC89-4D6C-A2E7-68C9D4238588}" destId="{C344C2B0-9082-407D-9232-A7E1C46D5632}" srcOrd="12" destOrd="0" presId="urn:microsoft.com/office/officeart/2005/8/layout/default"/>
    <dgm:cxn modelId="{E81C9584-DA3A-42D5-A3F1-BB4DD8177487}" type="presParOf" srcId="{D7E57729-BC89-4D6C-A2E7-68C9D4238588}" destId="{0D69A4AD-3284-4153-B898-037A9481A4BE}" srcOrd="13" destOrd="0" presId="urn:microsoft.com/office/officeart/2005/8/layout/default"/>
    <dgm:cxn modelId="{B99F96F9-99BF-4ED5-B2B6-A5C33DFD4D87}" type="presParOf" srcId="{D7E57729-BC89-4D6C-A2E7-68C9D4238588}" destId="{EECE5E30-B880-4F0E-B10D-358EFA28862B}" srcOrd="14" destOrd="0" presId="urn:microsoft.com/office/officeart/2005/8/layout/default"/>
    <dgm:cxn modelId="{AE6E7099-6E57-4EC2-A34C-61769170D8AE}" type="presParOf" srcId="{D7E57729-BC89-4D6C-A2E7-68C9D4238588}" destId="{CEA11E17-F39F-4CD5-811F-F50AC1CAD685}" srcOrd="15" destOrd="0" presId="urn:microsoft.com/office/officeart/2005/8/layout/default"/>
    <dgm:cxn modelId="{6EAFA567-70DD-499F-A96A-00125A544440}" type="presParOf" srcId="{D7E57729-BC89-4D6C-A2E7-68C9D4238588}" destId="{B6F8B314-4AFD-4B33-AABE-78242DC1FF22}" srcOrd="16" destOrd="0" presId="urn:microsoft.com/office/officeart/2005/8/layout/default"/>
    <dgm:cxn modelId="{2EA83BC3-CF03-4B1D-B036-74B49268168F}" type="presParOf" srcId="{D7E57729-BC89-4D6C-A2E7-68C9D4238588}" destId="{5FA90171-050B-46F0-AC0C-1FB2F9684948}" srcOrd="17" destOrd="0" presId="urn:microsoft.com/office/officeart/2005/8/layout/default"/>
    <dgm:cxn modelId="{991A471F-972E-445A-BFC0-357887C38C49}" type="presParOf" srcId="{D7E57729-BC89-4D6C-A2E7-68C9D4238588}" destId="{5FB5722B-948D-451B-BF68-156CDD822641}" srcOrd="18" destOrd="0" presId="urn:microsoft.com/office/officeart/2005/8/layout/default"/>
    <dgm:cxn modelId="{D5783741-6673-4089-92DC-670D2916EB56}" type="presParOf" srcId="{D7E57729-BC89-4D6C-A2E7-68C9D4238588}" destId="{351573A3-42CB-4372-BFC9-D0765DBF1B3C}" srcOrd="19" destOrd="0" presId="urn:microsoft.com/office/officeart/2005/8/layout/default"/>
    <dgm:cxn modelId="{C687C573-9497-4901-8732-7DD75703BA29}" type="presParOf" srcId="{D7E57729-BC89-4D6C-A2E7-68C9D4238588}" destId="{E70DFF8B-3240-4515-A5D8-625F8C40A6E6}" srcOrd="20" destOrd="0" presId="urn:microsoft.com/office/officeart/2005/8/layout/default"/>
    <dgm:cxn modelId="{231B1A47-6C47-4922-B845-A579A36218CB}" type="presParOf" srcId="{D7E57729-BC89-4D6C-A2E7-68C9D4238588}" destId="{B9FBAA76-E1CB-42D6-95EC-0EEE7C33FC25}" srcOrd="21" destOrd="0" presId="urn:microsoft.com/office/officeart/2005/8/layout/default"/>
    <dgm:cxn modelId="{976A8544-6B4D-4659-88F4-420D37A6D2DA}" type="presParOf" srcId="{D7E57729-BC89-4D6C-A2E7-68C9D4238588}" destId="{439D87F0-F495-4B29-A655-D689D8ADE0FD}" srcOrd="22" destOrd="0" presId="urn:microsoft.com/office/officeart/2005/8/layout/default"/>
    <dgm:cxn modelId="{EA23265D-8676-4317-AEC3-FBB0A4A473B1}" type="presParOf" srcId="{D7E57729-BC89-4D6C-A2E7-68C9D4238588}" destId="{99B74D1A-B4A0-43D1-9EB4-7DB01FCFD93A}" srcOrd="23" destOrd="0" presId="urn:microsoft.com/office/officeart/2005/8/layout/default"/>
    <dgm:cxn modelId="{669E5964-F34F-4155-B639-CD86B6B0A5B3}" type="presParOf" srcId="{D7E57729-BC89-4D6C-A2E7-68C9D4238588}" destId="{FD5C3E82-5332-4393-8833-B843E46EA926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CFD09E3-8502-46CF-ADE7-E97AA43EE3E5}" type="doc">
      <dgm:prSet loTypeId="urn:microsoft.com/office/officeart/2005/8/layout/defaul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A47D170-3AA1-4FB3-A8D8-7C076FA9A969}">
      <dgm:prSet/>
      <dgm:spPr/>
      <dgm:t>
        <a:bodyPr/>
        <a:lstStyle/>
        <a:p>
          <a:r>
            <a:rPr lang="en-US" dirty="0"/>
            <a:t>Middle Passage </a:t>
          </a:r>
        </a:p>
      </dgm:t>
    </dgm:pt>
    <dgm:pt modelId="{0CD5F1E0-20B1-4E51-9665-CEA2CF5D7214}" type="parTrans" cxnId="{4544907E-5206-4C52-950A-6DBE9BDD430B}">
      <dgm:prSet/>
      <dgm:spPr/>
      <dgm:t>
        <a:bodyPr/>
        <a:lstStyle/>
        <a:p>
          <a:endParaRPr lang="en-US"/>
        </a:p>
      </dgm:t>
    </dgm:pt>
    <dgm:pt modelId="{55991C43-E5F7-4A53-9FD6-8DDFACC49790}" type="sibTrans" cxnId="{4544907E-5206-4C52-950A-6DBE9BDD430B}">
      <dgm:prSet/>
      <dgm:spPr/>
      <dgm:t>
        <a:bodyPr/>
        <a:lstStyle/>
        <a:p>
          <a:endParaRPr lang="en-US"/>
        </a:p>
      </dgm:t>
    </dgm:pt>
    <dgm:pt modelId="{877C3E79-526B-4346-B444-9DF6BB5A0689}">
      <dgm:prSet/>
      <dgm:spPr/>
      <dgm:t>
        <a:bodyPr/>
        <a:lstStyle/>
        <a:p>
          <a:r>
            <a:rPr lang="en-US" dirty="0"/>
            <a:t>Mercantilism</a:t>
          </a:r>
        </a:p>
      </dgm:t>
    </dgm:pt>
    <dgm:pt modelId="{3E579BBE-CD50-4A10-9BBA-103F3BB9095F}" type="parTrans" cxnId="{131408C6-AA92-4796-9BCB-1E07D169475C}">
      <dgm:prSet/>
      <dgm:spPr/>
      <dgm:t>
        <a:bodyPr/>
        <a:lstStyle/>
        <a:p>
          <a:endParaRPr lang="en-US"/>
        </a:p>
      </dgm:t>
    </dgm:pt>
    <dgm:pt modelId="{17D92121-AE8B-4A8D-936F-70998DA3CEBA}" type="sibTrans" cxnId="{131408C6-AA92-4796-9BCB-1E07D169475C}">
      <dgm:prSet/>
      <dgm:spPr/>
      <dgm:t>
        <a:bodyPr/>
        <a:lstStyle/>
        <a:p>
          <a:endParaRPr lang="en-US"/>
        </a:p>
      </dgm:t>
    </dgm:pt>
    <dgm:pt modelId="{3AAA8EC2-71C1-4E2C-AD7E-DE3762E81317}">
      <dgm:prSet/>
      <dgm:spPr/>
      <dgm:t>
        <a:bodyPr/>
        <a:lstStyle/>
        <a:p>
          <a:r>
            <a:rPr lang="en-US" dirty="0"/>
            <a:t>Diaspora</a:t>
          </a:r>
        </a:p>
      </dgm:t>
    </dgm:pt>
    <dgm:pt modelId="{D6D5A33E-A660-49DD-A07A-460FB73C755C}" type="parTrans" cxnId="{A8BF242C-BA91-45A1-B613-FAAD56AE58E9}">
      <dgm:prSet/>
      <dgm:spPr/>
      <dgm:t>
        <a:bodyPr/>
        <a:lstStyle/>
        <a:p>
          <a:endParaRPr lang="en-US"/>
        </a:p>
      </dgm:t>
    </dgm:pt>
    <dgm:pt modelId="{B39794FC-D3A9-4EEE-9A57-FF4A8E19D331}" type="sibTrans" cxnId="{A8BF242C-BA91-45A1-B613-FAAD56AE58E9}">
      <dgm:prSet/>
      <dgm:spPr/>
      <dgm:t>
        <a:bodyPr/>
        <a:lstStyle/>
        <a:p>
          <a:endParaRPr lang="en-US"/>
        </a:p>
      </dgm:t>
    </dgm:pt>
    <dgm:pt modelId="{FE35FA07-EA53-42B9-B015-701F6DFF2B73}">
      <dgm:prSet/>
      <dgm:spPr/>
      <dgm:t>
        <a:bodyPr/>
        <a:lstStyle/>
        <a:p>
          <a:r>
            <a:rPr lang="en-US" dirty="0"/>
            <a:t>Remittance </a:t>
          </a:r>
        </a:p>
      </dgm:t>
    </dgm:pt>
    <dgm:pt modelId="{30FC0034-21FF-4A2D-85F3-58816EBE8072}" type="parTrans" cxnId="{192C186D-5782-4C8D-BD72-C0801653AF15}">
      <dgm:prSet/>
      <dgm:spPr/>
      <dgm:t>
        <a:bodyPr/>
        <a:lstStyle/>
        <a:p>
          <a:endParaRPr lang="en-US"/>
        </a:p>
      </dgm:t>
    </dgm:pt>
    <dgm:pt modelId="{8EF9FD76-BFB8-4401-9859-81CD2C76E744}" type="sibTrans" cxnId="{192C186D-5782-4C8D-BD72-C0801653AF15}">
      <dgm:prSet/>
      <dgm:spPr/>
      <dgm:t>
        <a:bodyPr/>
        <a:lstStyle/>
        <a:p>
          <a:endParaRPr lang="en-US"/>
        </a:p>
      </dgm:t>
    </dgm:pt>
    <dgm:pt modelId="{BC8C062B-44AE-4DE3-AB37-CA0023D92E4B}">
      <dgm:prSet/>
      <dgm:spPr/>
      <dgm:t>
        <a:bodyPr/>
        <a:lstStyle/>
        <a:p>
          <a:r>
            <a:rPr lang="en-US" dirty="0"/>
            <a:t>Chattel Slave</a:t>
          </a:r>
        </a:p>
      </dgm:t>
    </dgm:pt>
    <dgm:pt modelId="{FA2E32F6-6713-41A5-8236-BEA693E39735}" type="parTrans" cxnId="{779CF744-D31D-4322-8025-EE3299709D50}">
      <dgm:prSet/>
      <dgm:spPr/>
      <dgm:t>
        <a:bodyPr/>
        <a:lstStyle/>
        <a:p>
          <a:endParaRPr lang="en-US"/>
        </a:p>
      </dgm:t>
    </dgm:pt>
    <dgm:pt modelId="{44D5EAC0-24B4-400E-83AD-B77899EC1E15}" type="sibTrans" cxnId="{779CF744-D31D-4322-8025-EE3299709D50}">
      <dgm:prSet/>
      <dgm:spPr/>
      <dgm:t>
        <a:bodyPr/>
        <a:lstStyle/>
        <a:p>
          <a:endParaRPr lang="en-US"/>
        </a:p>
      </dgm:t>
    </dgm:pt>
    <dgm:pt modelId="{E7A615C4-D262-4583-80D5-A31774004CD0}">
      <dgm:prSet/>
      <dgm:spPr/>
      <dgm:t>
        <a:bodyPr/>
        <a:lstStyle/>
        <a:p>
          <a:r>
            <a:rPr lang="en-US" dirty="0"/>
            <a:t>Barracoons</a:t>
          </a:r>
        </a:p>
      </dgm:t>
    </dgm:pt>
    <dgm:pt modelId="{505D870D-7735-40A5-8194-DEEC73027B4A}" type="parTrans" cxnId="{15C2F093-A77F-46E2-AA05-FC5A4B8E6941}">
      <dgm:prSet/>
      <dgm:spPr/>
      <dgm:t>
        <a:bodyPr/>
        <a:lstStyle/>
        <a:p>
          <a:endParaRPr lang="en-US"/>
        </a:p>
      </dgm:t>
    </dgm:pt>
    <dgm:pt modelId="{30013971-D542-4BE9-9137-5AD6CE0BD635}" type="sibTrans" cxnId="{15C2F093-A77F-46E2-AA05-FC5A4B8E6941}">
      <dgm:prSet/>
      <dgm:spPr/>
      <dgm:t>
        <a:bodyPr/>
        <a:lstStyle/>
        <a:p>
          <a:endParaRPr lang="en-US"/>
        </a:p>
      </dgm:t>
    </dgm:pt>
    <dgm:pt modelId="{D7E57729-BC89-4D6C-A2E7-68C9D4238588}" type="pres">
      <dgm:prSet presAssocID="{6CFD09E3-8502-46CF-ADE7-E97AA43EE3E5}" presName="diagram" presStyleCnt="0">
        <dgm:presLayoutVars>
          <dgm:dir/>
          <dgm:resizeHandles val="exact"/>
        </dgm:presLayoutVars>
      </dgm:prSet>
      <dgm:spPr/>
    </dgm:pt>
    <dgm:pt modelId="{ABF25105-0671-48E6-A80F-492C3D0BF522}" type="pres">
      <dgm:prSet presAssocID="{3A47D170-3AA1-4FB3-A8D8-7C076FA9A969}" presName="node" presStyleLbl="node1" presStyleIdx="0" presStyleCnt="6">
        <dgm:presLayoutVars>
          <dgm:bulletEnabled val="1"/>
        </dgm:presLayoutVars>
      </dgm:prSet>
      <dgm:spPr/>
    </dgm:pt>
    <dgm:pt modelId="{336A465C-5D83-4B99-88AD-DCC3D7354E5A}" type="pres">
      <dgm:prSet presAssocID="{55991C43-E5F7-4A53-9FD6-8DDFACC49790}" presName="sibTrans" presStyleCnt="0"/>
      <dgm:spPr/>
    </dgm:pt>
    <dgm:pt modelId="{68C97479-BE8F-46B9-BCE4-164F0A97B6D9}" type="pres">
      <dgm:prSet presAssocID="{877C3E79-526B-4346-B444-9DF6BB5A0689}" presName="node" presStyleLbl="node1" presStyleIdx="1" presStyleCnt="6">
        <dgm:presLayoutVars>
          <dgm:bulletEnabled val="1"/>
        </dgm:presLayoutVars>
      </dgm:prSet>
      <dgm:spPr/>
    </dgm:pt>
    <dgm:pt modelId="{37604F79-9AD1-449A-8C0D-FEFA67F87395}" type="pres">
      <dgm:prSet presAssocID="{17D92121-AE8B-4A8D-936F-70998DA3CEBA}" presName="sibTrans" presStyleCnt="0"/>
      <dgm:spPr/>
    </dgm:pt>
    <dgm:pt modelId="{A564FAE1-EAE1-478C-A19E-73D12C19AE98}" type="pres">
      <dgm:prSet presAssocID="{3AAA8EC2-71C1-4E2C-AD7E-DE3762E81317}" presName="node" presStyleLbl="node1" presStyleIdx="2" presStyleCnt="6">
        <dgm:presLayoutVars>
          <dgm:bulletEnabled val="1"/>
        </dgm:presLayoutVars>
      </dgm:prSet>
      <dgm:spPr/>
    </dgm:pt>
    <dgm:pt modelId="{0B41AC9F-AFFD-4CF8-B11C-1AC8A3150C0C}" type="pres">
      <dgm:prSet presAssocID="{B39794FC-D3A9-4EEE-9A57-FF4A8E19D331}" presName="sibTrans" presStyleCnt="0"/>
      <dgm:spPr/>
    </dgm:pt>
    <dgm:pt modelId="{16B5EBA6-40FA-46F9-B701-07D73691EF91}" type="pres">
      <dgm:prSet presAssocID="{FE35FA07-EA53-42B9-B015-701F6DFF2B73}" presName="node" presStyleLbl="node1" presStyleIdx="3" presStyleCnt="6">
        <dgm:presLayoutVars>
          <dgm:bulletEnabled val="1"/>
        </dgm:presLayoutVars>
      </dgm:prSet>
      <dgm:spPr/>
    </dgm:pt>
    <dgm:pt modelId="{844C0894-73A4-4F6A-A070-E41EEC1D27DF}" type="pres">
      <dgm:prSet presAssocID="{8EF9FD76-BFB8-4401-9859-81CD2C76E744}" presName="sibTrans" presStyleCnt="0"/>
      <dgm:spPr/>
    </dgm:pt>
    <dgm:pt modelId="{FA57EA86-1FB1-489F-894D-8FB5273280A9}" type="pres">
      <dgm:prSet presAssocID="{E7A615C4-D262-4583-80D5-A31774004CD0}" presName="node" presStyleLbl="node1" presStyleIdx="4" presStyleCnt="6">
        <dgm:presLayoutVars>
          <dgm:bulletEnabled val="1"/>
        </dgm:presLayoutVars>
      </dgm:prSet>
      <dgm:spPr/>
    </dgm:pt>
    <dgm:pt modelId="{BA9AF5A8-5B7C-459E-AEA8-91E7608C6758}" type="pres">
      <dgm:prSet presAssocID="{30013971-D542-4BE9-9137-5AD6CE0BD635}" presName="sibTrans" presStyleCnt="0"/>
      <dgm:spPr/>
    </dgm:pt>
    <dgm:pt modelId="{DED1B7C3-7368-4001-B689-C5C644AC3825}" type="pres">
      <dgm:prSet presAssocID="{BC8C062B-44AE-4DE3-AB37-CA0023D92E4B}" presName="node" presStyleLbl="node1" presStyleIdx="5" presStyleCnt="6">
        <dgm:presLayoutVars>
          <dgm:bulletEnabled val="1"/>
        </dgm:presLayoutVars>
      </dgm:prSet>
      <dgm:spPr/>
    </dgm:pt>
  </dgm:ptLst>
  <dgm:cxnLst>
    <dgm:cxn modelId="{B7BF9F13-4746-4FB3-BC2E-2A0F6A65DBF9}" type="presOf" srcId="{BC8C062B-44AE-4DE3-AB37-CA0023D92E4B}" destId="{DED1B7C3-7368-4001-B689-C5C644AC3825}" srcOrd="0" destOrd="0" presId="urn:microsoft.com/office/officeart/2005/8/layout/default"/>
    <dgm:cxn modelId="{A8BF242C-BA91-45A1-B613-FAAD56AE58E9}" srcId="{6CFD09E3-8502-46CF-ADE7-E97AA43EE3E5}" destId="{3AAA8EC2-71C1-4E2C-AD7E-DE3762E81317}" srcOrd="2" destOrd="0" parTransId="{D6D5A33E-A660-49DD-A07A-460FB73C755C}" sibTransId="{B39794FC-D3A9-4EEE-9A57-FF4A8E19D331}"/>
    <dgm:cxn modelId="{666F355D-9787-41FF-B8CA-A7176DEEF33E}" type="presOf" srcId="{3AAA8EC2-71C1-4E2C-AD7E-DE3762E81317}" destId="{A564FAE1-EAE1-478C-A19E-73D12C19AE98}" srcOrd="0" destOrd="0" presId="urn:microsoft.com/office/officeart/2005/8/layout/default"/>
    <dgm:cxn modelId="{779CF744-D31D-4322-8025-EE3299709D50}" srcId="{6CFD09E3-8502-46CF-ADE7-E97AA43EE3E5}" destId="{BC8C062B-44AE-4DE3-AB37-CA0023D92E4B}" srcOrd="5" destOrd="0" parTransId="{FA2E32F6-6713-41A5-8236-BEA693E39735}" sibTransId="{44D5EAC0-24B4-400E-83AD-B77899EC1E15}"/>
    <dgm:cxn modelId="{192C186D-5782-4C8D-BD72-C0801653AF15}" srcId="{6CFD09E3-8502-46CF-ADE7-E97AA43EE3E5}" destId="{FE35FA07-EA53-42B9-B015-701F6DFF2B73}" srcOrd="3" destOrd="0" parTransId="{30FC0034-21FF-4A2D-85F3-58816EBE8072}" sibTransId="{8EF9FD76-BFB8-4401-9859-81CD2C76E744}"/>
    <dgm:cxn modelId="{2BD23C79-F46B-432B-94DE-A0E0724CA18D}" type="presOf" srcId="{877C3E79-526B-4346-B444-9DF6BB5A0689}" destId="{68C97479-BE8F-46B9-BCE4-164F0A97B6D9}" srcOrd="0" destOrd="0" presId="urn:microsoft.com/office/officeart/2005/8/layout/default"/>
    <dgm:cxn modelId="{4544907E-5206-4C52-950A-6DBE9BDD430B}" srcId="{6CFD09E3-8502-46CF-ADE7-E97AA43EE3E5}" destId="{3A47D170-3AA1-4FB3-A8D8-7C076FA9A969}" srcOrd="0" destOrd="0" parTransId="{0CD5F1E0-20B1-4E51-9665-CEA2CF5D7214}" sibTransId="{55991C43-E5F7-4A53-9FD6-8DDFACC49790}"/>
    <dgm:cxn modelId="{D21ECD88-4D64-489A-9618-0EB23BC05B1E}" type="presOf" srcId="{E7A615C4-D262-4583-80D5-A31774004CD0}" destId="{FA57EA86-1FB1-489F-894D-8FB5273280A9}" srcOrd="0" destOrd="0" presId="urn:microsoft.com/office/officeart/2005/8/layout/default"/>
    <dgm:cxn modelId="{15C2F093-A77F-46E2-AA05-FC5A4B8E6941}" srcId="{6CFD09E3-8502-46CF-ADE7-E97AA43EE3E5}" destId="{E7A615C4-D262-4583-80D5-A31774004CD0}" srcOrd="4" destOrd="0" parTransId="{505D870D-7735-40A5-8194-DEEC73027B4A}" sibTransId="{30013971-D542-4BE9-9137-5AD6CE0BD635}"/>
    <dgm:cxn modelId="{85590BA6-6DCE-445D-8F7F-BA28068BDCCE}" type="presOf" srcId="{3A47D170-3AA1-4FB3-A8D8-7C076FA9A969}" destId="{ABF25105-0671-48E6-A80F-492C3D0BF522}" srcOrd="0" destOrd="0" presId="urn:microsoft.com/office/officeart/2005/8/layout/default"/>
    <dgm:cxn modelId="{67CDB5B0-78D0-4377-9502-43C54F1EECAF}" type="presOf" srcId="{6CFD09E3-8502-46CF-ADE7-E97AA43EE3E5}" destId="{D7E57729-BC89-4D6C-A2E7-68C9D4238588}" srcOrd="0" destOrd="0" presId="urn:microsoft.com/office/officeart/2005/8/layout/default"/>
    <dgm:cxn modelId="{131408C6-AA92-4796-9BCB-1E07D169475C}" srcId="{6CFD09E3-8502-46CF-ADE7-E97AA43EE3E5}" destId="{877C3E79-526B-4346-B444-9DF6BB5A0689}" srcOrd="1" destOrd="0" parTransId="{3E579BBE-CD50-4A10-9BBA-103F3BB9095F}" sibTransId="{17D92121-AE8B-4A8D-936F-70998DA3CEBA}"/>
    <dgm:cxn modelId="{3BCCA1FE-91A2-49D5-A31E-C0F35F993E68}" type="presOf" srcId="{FE35FA07-EA53-42B9-B015-701F6DFF2B73}" destId="{16B5EBA6-40FA-46F9-B701-07D73691EF91}" srcOrd="0" destOrd="0" presId="urn:microsoft.com/office/officeart/2005/8/layout/default"/>
    <dgm:cxn modelId="{FC5AE76D-78B5-4B65-983B-C6A53F43F52D}" type="presParOf" srcId="{D7E57729-BC89-4D6C-A2E7-68C9D4238588}" destId="{ABF25105-0671-48E6-A80F-492C3D0BF522}" srcOrd="0" destOrd="0" presId="urn:microsoft.com/office/officeart/2005/8/layout/default"/>
    <dgm:cxn modelId="{EF83F1A2-1DCE-4D50-9865-78D2E67F158C}" type="presParOf" srcId="{D7E57729-BC89-4D6C-A2E7-68C9D4238588}" destId="{336A465C-5D83-4B99-88AD-DCC3D7354E5A}" srcOrd="1" destOrd="0" presId="urn:microsoft.com/office/officeart/2005/8/layout/default"/>
    <dgm:cxn modelId="{D7791A66-0B4F-43AD-85C1-3B2E2059650A}" type="presParOf" srcId="{D7E57729-BC89-4D6C-A2E7-68C9D4238588}" destId="{68C97479-BE8F-46B9-BCE4-164F0A97B6D9}" srcOrd="2" destOrd="0" presId="urn:microsoft.com/office/officeart/2005/8/layout/default"/>
    <dgm:cxn modelId="{138927E3-30AD-4343-A240-B0E12A48753A}" type="presParOf" srcId="{D7E57729-BC89-4D6C-A2E7-68C9D4238588}" destId="{37604F79-9AD1-449A-8C0D-FEFA67F87395}" srcOrd="3" destOrd="0" presId="urn:microsoft.com/office/officeart/2005/8/layout/default"/>
    <dgm:cxn modelId="{377D6585-B22A-4117-BD49-7B1B42CF21D9}" type="presParOf" srcId="{D7E57729-BC89-4D6C-A2E7-68C9D4238588}" destId="{A564FAE1-EAE1-478C-A19E-73D12C19AE98}" srcOrd="4" destOrd="0" presId="urn:microsoft.com/office/officeart/2005/8/layout/default"/>
    <dgm:cxn modelId="{9FC38C67-6ECB-4020-BFD0-1C6BDA05A15A}" type="presParOf" srcId="{D7E57729-BC89-4D6C-A2E7-68C9D4238588}" destId="{0B41AC9F-AFFD-4CF8-B11C-1AC8A3150C0C}" srcOrd="5" destOrd="0" presId="urn:microsoft.com/office/officeart/2005/8/layout/default"/>
    <dgm:cxn modelId="{A07AD879-B8BF-4332-B52B-F0CB4201EE12}" type="presParOf" srcId="{D7E57729-BC89-4D6C-A2E7-68C9D4238588}" destId="{16B5EBA6-40FA-46F9-B701-07D73691EF91}" srcOrd="6" destOrd="0" presId="urn:microsoft.com/office/officeart/2005/8/layout/default"/>
    <dgm:cxn modelId="{ADB368D9-6BBE-4610-A4CB-3A1790EBA5F8}" type="presParOf" srcId="{D7E57729-BC89-4D6C-A2E7-68C9D4238588}" destId="{844C0894-73A4-4F6A-A070-E41EEC1D27DF}" srcOrd="7" destOrd="0" presId="urn:microsoft.com/office/officeart/2005/8/layout/default"/>
    <dgm:cxn modelId="{B927BDC3-90BA-405A-ADA2-D23F0777879B}" type="presParOf" srcId="{D7E57729-BC89-4D6C-A2E7-68C9D4238588}" destId="{FA57EA86-1FB1-489F-894D-8FB5273280A9}" srcOrd="8" destOrd="0" presId="urn:microsoft.com/office/officeart/2005/8/layout/default"/>
    <dgm:cxn modelId="{0C6E8168-7E33-4156-8997-7EEC5645B0D1}" type="presParOf" srcId="{D7E57729-BC89-4D6C-A2E7-68C9D4238588}" destId="{BA9AF5A8-5B7C-459E-AEA8-91E7608C6758}" srcOrd="9" destOrd="0" presId="urn:microsoft.com/office/officeart/2005/8/layout/default"/>
    <dgm:cxn modelId="{962C023A-A211-447C-A58A-58B52DED5110}" type="presParOf" srcId="{D7E57729-BC89-4D6C-A2E7-68C9D4238588}" destId="{DED1B7C3-7368-4001-B689-C5C644AC382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FB4B6A-CD07-488C-97DF-4420F8735469}" type="doc">
      <dgm:prSet loTypeId="urn:microsoft.com/office/officeart/2005/8/layout/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FF7143C-F451-42A6-A94B-E4EFD451C815}">
      <dgm:prSet/>
      <dgm:spPr/>
      <dgm:t>
        <a:bodyPr/>
        <a:lstStyle/>
        <a:p>
          <a:r>
            <a:rPr lang="en-US" dirty="0"/>
            <a:t>Society &amp; Culture </a:t>
          </a:r>
        </a:p>
      </dgm:t>
    </dgm:pt>
    <dgm:pt modelId="{A00A79C4-A42C-4681-924F-D9E35C836F80}" type="parTrans" cxnId="{5BBBC357-13CF-4845-97E9-FD6DCE3A4A59}">
      <dgm:prSet/>
      <dgm:spPr/>
      <dgm:t>
        <a:bodyPr/>
        <a:lstStyle/>
        <a:p>
          <a:endParaRPr lang="en-US"/>
        </a:p>
      </dgm:t>
    </dgm:pt>
    <dgm:pt modelId="{3D375385-512E-4026-8EB0-AAC96DEF28BB}" type="sibTrans" cxnId="{5BBBC357-13CF-4845-97E9-FD6DCE3A4A59}">
      <dgm:prSet/>
      <dgm:spPr/>
      <dgm:t>
        <a:bodyPr/>
        <a:lstStyle/>
        <a:p>
          <a:endParaRPr lang="en-US"/>
        </a:p>
      </dgm:t>
    </dgm:pt>
    <dgm:pt modelId="{9B9695DE-2FA3-4BA9-AC90-8782DE22AA09}">
      <dgm:prSet/>
      <dgm:spPr/>
      <dgm:t>
        <a:bodyPr/>
        <a:lstStyle/>
        <a:p>
          <a:r>
            <a:rPr lang="en-US"/>
            <a:t>Geography (Lesser &amp; Greater Antilles) &amp; Natural Disasters </a:t>
          </a:r>
        </a:p>
      </dgm:t>
    </dgm:pt>
    <dgm:pt modelId="{53F4D9B6-453E-499D-BCBC-5677300F920D}" type="parTrans" cxnId="{DBBE337C-65ED-4518-B9EF-065AE37517D0}">
      <dgm:prSet/>
      <dgm:spPr/>
      <dgm:t>
        <a:bodyPr/>
        <a:lstStyle/>
        <a:p>
          <a:endParaRPr lang="en-US"/>
        </a:p>
      </dgm:t>
    </dgm:pt>
    <dgm:pt modelId="{95CC2842-DA61-40DD-A634-D37F38D110E4}" type="sibTrans" cxnId="{DBBE337C-65ED-4518-B9EF-065AE37517D0}">
      <dgm:prSet/>
      <dgm:spPr/>
      <dgm:t>
        <a:bodyPr/>
        <a:lstStyle/>
        <a:p>
          <a:endParaRPr lang="en-US"/>
        </a:p>
      </dgm:t>
    </dgm:pt>
    <dgm:pt modelId="{86AA48D1-BC61-4BB9-B2FC-E7BF18D7DA1E}">
      <dgm:prSet/>
      <dgm:spPr/>
      <dgm:t>
        <a:bodyPr/>
        <a:lstStyle/>
        <a:p>
          <a:r>
            <a:rPr lang="en-US"/>
            <a:t>Hurricanes, Plate Tectonics, Volcanoes, Earthquakes, soil erosion and soil conservation </a:t>
          </a:r>
        </a:p>
      </dgm:t>
    </dgm:pt>
    <dgm:pt modelId="{B3299177-752C-428C-9D05-B06C0E4084FF}" type="parTrans" cxnId="{5728BED6-D3BB-4289-B94A-60F02DA430DB}">
      <dgm:prSet/>
      <dgm:spPr/>
      <dgm:t>
        <a:bodyPr/>
        <a:lstStyle/>
        <a:p>
          <a:endParaRPr lang="en-US"/>
        </a:p>
      </dgm:t>
    </dgm:pt>
    <dgm:pt modelId="{335ED148-EB33-475B-B333-9C11E251A3F5}" type="sibTrans" cxnId="{5728BED6-D3BB-4289-B94A-60F02DA430DB}">
      <dgm:prSet/>
      <dgm:spPr/>
      <dgm:t>
        <a:bodyPr/>
        <a:lstStyle/>
        <a:p>
          <a:endParaRPr lang="en-US"/>
        </a:p>
      </dgm:t>
    </dgm:pt>
    <dgm:pt modelId="{BC9D6742-F8E4-49A4-A4DA-AE96E26E1299}">
      <dgm:prSet/>
      <dgm:spPr/>
      <dgm:t>
        <a:bodyPr/>
        <a:lstStyle/>
        <a:p>
          <a:r>
            <a:rPr lang="en-US"/>
            <a:t>Inhabitants &amp; Migration: </a:t>
          </a:r>
        </a:p>
      </dgm:t>
    </dgm:pt>
    <dgm:pt modelId="{A966E223-32C6-4E84-AD11-BF47E17C53AB}" type="parTrans" cxnId="{67E3808C-446B-42C2-9E16-A80BC4E459E1}">
      <dgm:prSet/>
      <dgm:spPr/>
      <dgm:t>
        <a:bodyPr/>
        <a:lstStyle/>
        <a:p>
          <a:endParaRPr lang="en-US"/>
        </a:p>
      </dgm:t>
    </dgm:pt>
    <dgm:pt modelId="{CED41B80-2AE0-476B-ADF6-F545CE8E4781}" type="sibTrans" cxnId="{67E3808C-446B-42C2-9E16-A80BC4E459E1}">
      <dgm:prSet/>
      <dgm:spPr/>
      <dgm:t>
        <a:bodyPr/>
        <a:lstStyle/>
        <a:p>
          <a:endParaRPr lang="en-US"/>
        </a:p>
      </dgm:t>
    </dgm:pt>
    <dgm:pt modelId="{F31EE302-CC71-4039-9018-F37A34D00EC2}">
      <dgm:prSet/>
      <dgm:spPr/>
      <dgm:t>
        <a:bodyPr/>
        <a:lstStyle/>
        <a:p>
          <a:r>
            <a:rPr lang="en-US" dirty="0"/>
            <a:t>Explain it, it’s effects &amp; push and pull factors</a:t>
          </a:r>
        </a:p>
      </dgm:t>
    </dgm:pt>
    <dgm:pt modelId="{4CBA00C3-51B9-4AB3-916B-DCBD2F92FF3C}" type="parTrans" cxnId="{DE8BA9F0-98F8-4385-8CB8-BD5E85E7F628}">
      <dgm:prSet/>
      <dgm:spPr/>
      <dgm:t>
        <a:bodyPr/>
        <a:lstStyle/>
        <a:p>
          <a:endParaRPr lang="en-US"/>
        </a:p>
      </dgm:t>
    </dgm:pt>
    <dgm:pt modelId="{7545813C-D798-4776-B9E6-650CEB6DAB0F}" type="sibTrans" cxnId="{DE8BA9F0-98F8-4385-8CB8-BD5E85E7F628}">
      <dgm:prSet/>
      <dgm:spPr/>
      <dgm:t>
        <a:bodyPr/>
        <a:lstStyle/>
        <a:p>
          <a:endParaRPr lang="en-US"/>
        </a:p>
      </dgm:t>
    </dgm:pt>
    <dgm:pt modelId="{72E474F1-5399-4DCB-8EC7-6B252B78A917}">
      <dgm:prSet/>
      <dgm:spPr/>
      <dgm:t>
        <a:bodyPr/>
        <a:lstStyle/>
        <a:p>
          <a:r>
            <a:rPr lang="en-US"/>
            <a:t>Plantation, Society, &amp; Social Stratification </a:t>
          </a:r>
        </a:p>
      </dgm:t>
    </dgm:pt>
    <dgm:pt modelId="{D038D763-C5EB-486D-8DF4-97DB1F6B6D7F}" type="parTrans" cxnId="{D2AD20CB-013A-4DA8-921B-E9A15E26F224}">
      <dgm:prSet/>
      <dgm:spPr/>
      <dgm:t>
        <a:bodyPr/>
        <a:lstStyle/>
        <a:p>
          <a:endParaRPr lang="en-US"/>
        </a:p>
      </dgm:t>
    </dgm:pt>
    <dgm:pt modelId="{D5AB8985-27D5-4F6C-8BBC-2744A6192480}" type="sibTrans" cxnId="{D2AD20CB-013A-4DA8-921B-E9A15E26F224}">
      <dgm:prSet/>
      <dgm:spPr/>
      <dgm:t>
        <a:bodyPr/>
        <a:lstStyle/>
        <a:p>
          <a:endParaRPr lang="en-US"/>
        </a:p>
      </dgm:t>
    </dgm:pt>
    <dgm:pt modelId="{33EEDC5D-E8B2-48E1-9274-2B8F0818BDAD}">
      <dgm:prSet/>
      <dgm:spPr/>
      <dgm:t>
        <a:bodyPr/>
        <a:lstStyle/>
        <a:p>
          <a:r>
            <a:rPr lang="en-US"/>
            <a:t>Slavery &amp; the Slave Trade </a:t>
          </a:r>
        </a:p>
      </dgm:t>
    </dgm:pt>
    <dgm:pt modelId="{264FCE57-22EC-4A23-9F99-47BF2288DAB4}" type="parTrans" cxnId="{70A024B3-9ECC-4080-850D-C6C70B50E587}">
      <dgm:prSet/>
      <dgm:spPr/>
      <dgm:t>
        <a:bodyPr/>
        <a:lstStyle/>
        <a:p>
          <a:endParaRPr lang="en-US"/>
        </a:p>
      </dgm:t>
    </dgm:pt>
    <dgm:pt modelId="{1C60D28F-B76C-442D-8055-E9719B1603A9}" type="sibTrans" cxnId="{70A024B3-9ECC-4080-850D-C6C70B50E587}">
      <dgm:prSet/>
      <dgm:spPr/>
      <dgm:t>
        <a:bodyPr/>
        <a:lstStyle/>
        <a:p>
          <a:endParaRPr lang="en-US"/>
        </a:p>
      </dgm:t>
    </dgm:pt>
    <dgm:pt modelId="{1BF3B7DD-1AE6-4F3E-B26E-24385D92CC5B}">
      <dgm:prSet/>
      <dgm:spPr/>
      <dgm:t>
        <a:bodyPr/>
        <a:lstStyle/>
        <a:p>
          <a:r>
            <a:rPr lang="en-US"/>
            <a:t>Systems of Production (types &amp; effects) </a:t>
          </a:r>
        </a:p>
      </dgm:t>
    </dgm:pt>
    <dgm:pt modelId="{6934ADA4-7817-48F3-89D9-437D33E450BE}" type="parTrans" cxnId="{4C619A07-9501-4EC3-BA5D-0EB4F94564D4}">
      <dgm:prSet/>
      <dgm:spPr/>
      <dgm:t>
        <a:bodyPr/>
        <a:lstStyle/>
        <a:p>
          <a:endParaRPr lang="en-US"/>
        </a:p>
      </dgm:t>
    </dgm:pt>
    <dgm:pt modelId="{379DDC79-6B39-4BE5-BD59-07177BABF26F}" type="sibTrans" cxnId="{4C619A07-9501-4EC3-BA5D-0EB4F94564D4}">
      <dgm:prSet/>
      <dgm:spPr/>
      <dgm:t>
        <a:bodyPr/>
        <a:lstStyle/>
        <a:p>
          <a:endParaRPr lang="en-US"/>
        </a:p>
      </dgm:t>
    </dgm:pt>
    <dgm:pt modelId="{12E1A178-1089-48FF-8B61-1FF78EAD23EE}">
      <dgm:prSet/>
      <dgm:spPr/>
      <dgm:t>
        <a:bodyPr/>
        <a:lstStyle/>
        <a:p>
          <a:r>
            <a:rPr lang="en-US"/>
            <a:t>Creole &amp; Creolisation </a:t>
          </a:r>
        </a:p>
      </dgm:t>
    </dgm:pt>
    <dgm:pt modelId="{D72F7CE5-EFEF-4C19-B269-05D8723921C4}" type="parTrans" cxnId="{EC9E9D41-7B16-4A2F-B0A8-C214D3834964}">
      <dgm:prSet/>
      <dgm:spPr/>
      <dgm:t>
        <a:bodyPr/>
        <a:lstStyle/>
        <a:p>
          <a:endParaRPr lang="en-US"/>
        </a:p>
      </dgm:t>
    </dgm:pt>
    <dgm:pt modelId="{377B2B58-1211-453B-B0B5-43D38409830C}" type="sibTrans" cxnId="{EC9E9D41-7B16-4A2F-B0A8-C214D3834964}">
      <dgm:prSet/>
      <dgm:spPr/>
      <dgm:t>
        <a:bodyPr/>
        <a:lstStyle/>
        <a:p>
          <a:endParaRPr lang="en-US"/>
        </a:p>
      </dgm:t>
    </dgm:pt>
    <dgm:pt modelId="{28054891-207B-409D-98B0-994BB67859AA}">
      <dgm:prSet/>
      <dgm:spPr/>
      <dgm:t>
        <a:bodyPr/>
        <a:lstStyle/>
        <a:p>
          <a:r>
            <a:rPr lang="en-US"/>
            <a:t>Pluralism &amp; Crime 	</a:t>
          </a:r>
        </a:p>
      </dgm:t>
    </dgm:pt>
    <dgm:pt modelId="{8DBFF71B-070E-4AC0-BC55-19BB53CC3CBC}" type="parTrans" cxnId="{BA36C4CD-B561-4097-A00E-843F44174B6E}">
      <dgm:prSet/>
      <dgm:spPr/>
      <dgm:t>
        <a:bodyPr/>
        <a:lstStyle/>
        <a:p>
          <a:endParaRPr lang="en-US"/>
        </a:p>
      </dgm:t>
    </dgm:pt>
    <dgm:pt modelId="{63C86462-644A-49CD-BEB3-1AB77D22518E}" type="sibTrans" cxnId="{BA36C4CD-B561-4097-A00E-843F44174B6E}">
      <dgm:prSet/>
      <dgm:spPr/>
      <dgm:t>
        <a:bodyPr/>
        <a:lstStyle/>
        <a:p>
          <a:endParaRPr lang="en-US"/>
        </a:p>
      </dgm:t>
    </dgm:pt>
    <dgm:pt modelId="{662993D0-0911-43E1-AACD-9430C2E97C9C}">
      <dgm:prSet/>
      <dgm:spPr/>
      <dgm:t>
        <a:bodyPr/>
        <a:lstStyle/>
        <a:p>
          <a:r>
            <a:rPr lang="en-US"/>
            <a:t>Theories &amp; effects on society</a:t>
          </a:r>
        </a:p>
      </dgm:t>
    </dgm:pt>
    <dgm:pt modelId="{A9C68439-5847-4A50-9BB5-8FF801B92836}" type="parTrans" cxnId="{F84FDCBC-C1A5-46B1-AE4F-8A68D3B0AEF8}">
      <dgm:prSet/>
      <dgm:spPr/>
      <dgm:t>
        <a:bodyPr/>
        <a:lstStyle/>
        <a:p>
          <a:endParaRPr lang="en-US"/>
        </a:p>
      </dgm:t>
    </dgm:pt>
    <dgm:pt modelId="{F229800A-2BB5-46FB-9D8C-B8280AD52E23}" type="sibTrans" cxnId="{F84FDCBC-C1A5-46B1-AE4F-8A68D3B0AEF8}">
      <dgm:prSet/>
      <dgm:spPr/>
      <dgm:t>
        <a:bodyPr/>
        <a:lstStyle/>
        <a:p>
          <a:endParaRPr lang="en-US"/>
        </a:p>
      </dgm:t>
    </dgm:pt>
    <dgm:pt modelId="{4E48F708-A39C-4D3B-AF37-CCD4F8BD5401}">
      <dgm:prSet/>
      <dgm:spPr/>
      <dgm:t>
        <a:bodyPr/>
        <a:lstStyle/>
        <a:p>
          <a:r>
            <a:rPr lang="en-US"/>
            <a:t>Caribbean Politics &amp; Economic Institutions </a:t>
          </a:r>
        </a:p>
      </dgm:t>
    </dgm:pt>
    <dgm:pt modelId="{53857EAB-FDE7-400E-95D9-1271E229E359}" type="parTrans" cxnId="{8E5AB0AC-9FF7-4477-A118-9E3C895BC421}">
      <dgm:prSet/>
      <dgm:spPr/>
      <dgm:t>
        <a:bodyPr/>
        <a:lstStyle/>
        <a:p>
          <a:endParaRPr lang="en-US"/>
        </a:p>
      </dgm:t>
    </dgm:pt>
    <dgm:pt modelId="{AD857F17-6D26-414B-9266-3955844FD4D6}" type="sibTrans" cxnId="{8E5AB0AC-9FF7-4477-A118-9E3C895BC421}">
      <dgm:prSet/>
      <dgm:spPr/>
      <dgm:t>
        <a:bodyPr/>
        <a:lstStyle/>
        <a:p>
          <a:endParaRPr lang="en-US"/>
        </a:p>
      </dgm:t>
    </dgm:pt>
    <dgm:pt modelId="{097B7DC7-F7E8-4F0B-BE58-84FA22FD8EFB}">
      <dgm:prSet/>
      <dgm:spPr/>
      <dgm:t>
        <a:bodyPr/>
        <a:lstStyle/>
        <a:p>
          <a:r>
            <a:rPr lang="en-US" dirty="0"/>
            <a:t>CSME, West Indian Federation, IMF, WTO</a:t>
          </a:r>
        </a:p>
      </dgm:t>
    </dgm:pt>
    <dgm:pt modelId="{15993007-0D00-42FF-9944-C74EBB84525B}" type="parTrans" cxnId="{3D6BD04C-47A6-448B-9B42-469A71D24C6F}">
      <dgm:prSet/>
      <dgm:spPr/>
      <dgm:t>
        <a:bodyPr/>
        <a:lstStyle/>
        <a:p>
          <a:endParaRPr lang="en-US"/>
        </a:p>
      </dgm:t>
    </dgm:pt>
    <dgm:pt modelId="{51E380F5-A5A0-43E0-A9DC-69CCF8C5220A}" type="sibTrans" cxnId="{3D6BD04C-47A6-448B-9B42-469A71D24C6F}">
      <dgm:prSet/>
      <dgm:spPr/>
      <dgm:t>
        <a:bodyPr/>
        <a:lstStyle/>
        <a:p>
          <a:endParaRPr lang="en-US"/>
        </a:p>
      </dgm:t>
    </dgm:pt>
    <dgm:pt modelId="{68120C42-E017-4BE2-A717-B6D1FB9FB378}" type="pres">
      <dgm:prSet presAssocID="{38FB4B6A-CD07-488C-97DF-4420F8735469}" presName="linear" presStyleCnt="0">
        <dgm:presLayoutVars>
          <dgm:dir/>
          <dgm:animLvl val="lvl"/>
          <dgm:resizeHandles val="exact"/>
        </dgm:presLayoutVars>
      </dgm:prSet>
      <dgm:spPr/>
    </dgm:pt>
    <dgm:pt modelId="{094A075F-6ADD-448A-A931-6CC191725431}" type="pres">
      <dgm:prSet presAssocID="{3FF7143C-F451-42A6-A94B-E4EFD451C815}" presName="parentLin" presStyleCnt="0"/>
      <dgm:spPr/>
    </dgm:pt>
    <dgm:pt modelId="{16FE6BC7-AD9B-49ED-B487-8E4E18239C0F}" type="pres">
      <dgm:prSet presAssocID="{3FF7143C-F451-42A6-A94B-E4EFD451C815}" presName="parentLeftMargin" presStyleLbl="node1" presStyleIdx="0" presStyleCnt="8"/>
      <dgm:spPr/>
    </dgm:pt>
    <dgm:pt modelId="{67108654-CAB5-49D8-9778-FC7B0E8600F1}" type="pres">
      <dgm:prSet presAssocID="{3FF7143C-F451-42A6-A94B-E4EFD451C815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70D3492-ADCA-4DB5-82D0-E659E5F3389B}" type="pres">
      <dgm:prSet presAssocID="{3FF7143C-F451-42A6-A94B-E4EFD451C815}" presName="negativeSpace" presStyleCnt="0"/>
      <dgm:spPr/>
    </dgm:pt>
    <dgm:pt modelId="{4FAC66AF-04D7-446C-8723-B5697476D168}" type="pres">
      <dgm:prSet presAssocID="{3FF7143C-F451-42A6-A94B-E4EFD451C815}" presName="childText" presStyleLbl="conFgAcc1" presStyleIdx="0" presStyleCnt="8">
        <dgm:presLayoutVars>
          <dgm:bulletEnabled val="1"/>
        </dgm:presLayoutVars>
      </dgm:prSet>
      <dgm:spPr/>
    </dgm:pt>
    <dgm:pt modelId="{F58825EF-B650-468A-A816-85F249AE225E}" type="pres">
      <dgm:prSet presAssocID="{3D375385-512E-4026-8EB0-AAC96DEF28BB}" presName="spaceBetweenRectangles" presStyleCnt="0"/>
      <dgm:spPr/>
    </dgm:pt>
    <dgm:pt modelId="{35F0D537-1AB9-43C9-AE37-37B3416AE16B}" type="pres">
      <dgm:prSet presAssocID="{9B9695DE-2FA3-4BA9-AC90-8782DE22AA09}" presName="parentLin" presStyleCnt="0"/>
      <dgm:spPr/>
    </dgm:pt>
    <dgm:pt modelId="{B8ADA4E7-BAA5-4CFC-8DED-E7DA464D792A}" type="pres">
      <dgm:prSet presAssocID="{9B9695DE-2FA3-4BA9-AC90-8782DE22AA09}" presName="parentLeftMargin" presStyleLbl="node1" presStyleIdx="0" presStyleCnt="8"/>
      <dgm:spPr/>
    </dgm:pt>
    <dgm:pt modelId="{D86EF7F4-E067-4D7E-A7DB-EB079FD65CAC}" type="pres">
      <dgm:prSet presAssocID="{9B9695DE-2FA3-4BA9-AC90-8782DE22AA0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C962B39-E92C-4693-8499-4F32664B4DE8}" type="pres">
      <dgm:prSet presAssocID="{9B9695DE-2FA3-4BA9-AC90-8782DE22AA09}" presName="negativeSpace" presStyleCnt="0"/>
      <dgm:spPr/>
    </dgm:pt>
    <dgm:pt modelId="{59F9D065-E322-402E-9377-D9DA8FD067D4}" type="pres">
      <dgm:prSet presAssocID="{9B9695DE-2FA3-4BA9-AC90-8782DE22AA09}" presName="childText" presStyleLbl="conFgAcc1" presStyleIdx="1" presStyleCnt="8">
        <dgm:presLayoutVars>
          <dgm:bulletEnabled val="1"/>
        </dgm:presLayoutVars>
      </dgm:prSet>
      <dgm:spPr/>
    </dgm:pt>
    <dgm:pt modelId="{9CF5768B-7AFA-4CF8-B8CB-BB35D8D69832}" type="pres">
      <dgm:prSet presAssocID="{95CC2842-DA61-40DD-A634-D37F38D110E4}" presName="spaceBetweenRectangles" presStyleCnt="0"/>
      <dgm:spPr/>
    </dgm:pt>
    <dgm:pt modelId="{91DF8DC2-8A7D-49C0-A89D-84DD1C55DB43}" type="pres">
      <dgm:prSet presAssocID="{BC9D6742-F8E4-49A4-A4DA-AE96E26E1299}" presName="parentLin" presStyleCnt="0"/>
      <dgm:spPr/>
    </dgm:pt>
    <dgm:pt modelId="{4E97F8C2-13E6-432C-B546-0F933EA7B57E}" type="pres">
      <dgm:prSet presAssocID="{BC9D6742-F8E4-49A4-A4DA-AE96E26E1299}" presName="parentLeftMargin" presStyleLbl="node1" presStyleIdx="1" presStyleCnt="8"/>
      <dgm:spPr/>
    </dgm:pt>
    <dgm:pt modelId="{33A48777-1975-43E6-831B-B828C551C6CE}" type="pres">
      <dgm:prSet presAssocID="{BC9D6742-F8E4-49A4-A4DA-AE96E26E1299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EB9C8BB-1068-46B5-B56C-1DA04E4B29CD}" type="pres">
      <dgm:prSet presAssocID="{BC9D6742-F8E4-49A4-A4DA-AE96E26E1299}" presName="negativeSpace" presStyleCnt="0"/>
      <dgm:spPr/>
    </dgm:pt>
    <dgm:pt modelId="{08A8C1E2-AD28-4286-8A72-61D83AA785BE}" type="pres">
      <dgm:prSet presAssocID="{BC9D6742-F8E4-49A4-A4DA-AE96E26E1299}" presName="childText" presStyleLbl="conFgAcc1" presStyleIdx="2" presStyleCnt="8">
        <dgm:presLayoutVars>
          <dgm:bulletEnabled val="1"/>
        </dgm:presLayoutVars>
      </dgm:prSet>
      <dgm:spPr/>
    </dgm:pt>
    <dgm:pt modelId="{E6954DCF-DF25-467A-9ABD-C7DF929E8CE1}" type="pres">
      <dgm:prSet presAssocID="{CED41B80-2AE0-476B-ADF6-F545CE8E4781}" presName="spaceBetweenRectangles" presStyleCnt="0"/>
      <dgm:spPr/>
    </dgm:pt>
    <dgm:pt modelId="{9E2AED87-2930-414A-94FE-FDEA4D58FFCB}" type="pres">
      <dgm:prSet presAssocID="{72E474F1-5399-4DCB-8EC7-6B252B78A917}" presName="parentLin" presStyleCnt="0"/>
      <dgm:spPr/>
    </dgm:pt>
    <dgm:pt modelId="{F220F21E-D672-4A27-A87F-4CA8C8E9138C}" type="pres">
      <dgm:prSet presAssocID="{72E474F1-5399-4DCB-8EC7-6B252B78A917}" presName="parentLeftMargin" presStyleLbl="node1" presStyleIdx="2" presStyleCnt="8"/>
      <dgm:spPr/>
    </dgm:pt>
    <dgm:pt modelId="{7A10D7A1-C895-407A-B880-229F9209FB03}" type="pres">
      <dgm:prSet presAssocID="{72E474F1-5399-4DCB-8EC7-6B252B78A91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82D420E-AC06-413A-94A4-585ABA472A9B}" type="pres">
      <dgm:prSet presAssocID="{72E474F1-5399-4DCB-8EC7-6B252B78A917}" presName="negativeSpace" presStyleCnt="0"/>
      <dgm:spPr/>
    </dgm:pt>
    <dgm:pt modelId="{0685147D-0DDF-43F1-B0EE-64CFB11399F8}" type="pres">
      <dgm:prSet presAssocID="{72E474F1-5399-4DCB-8EC7-6B252B78A917}" presName="childText" presStyleLbl="conFgAcc1" presStyleIdx="3" presStyleCnt="8">
        <dgm:presLayoutVars>
          <dgm:bulletEnabled val="1"/>
        </dgm:presLayoutVars>
      </dgm:prSet>
      <dgm:spPr/>
    </dgm:pt>
    <dgm:pt modelId="{5218DC7E-56A4-4A40-8AF2-84E4CDF3EFAF}" type="pres">
      <dgm:prSet presAssocID="{D5AB8985-27D5-4F6C-8BBC-2744A6192480}" presName="spaceBetweenRectangles" presStyleCnt="0"/>
      <dgm:spPr/>
    </dgm:pt>
    <dgm:pt modelId="{1D3C6E96-438B-4287-BEA1-0844042D478C}" type="pres">
      <dgm:prSet presAssocID="{1BF3B7DD-1AE6-4F3E-B26E-24385D92CC5B}" presName="parentLin" presStyleCnt="0"/>
      <dgm:spPr/>
    </dgm:pt>
    <dgm:pt modelId="{A1C66E34-1A32-4A5E-886F-F127022F9936}" type="pres">
      <dgm:prSet presAssocID="{1BF3B7DD-1AE6-4F3E-B26E-24385D92CC5B}" presName="parentLeftMargin" presStyleLbl="node1" presStyleIdx="3" presStyleCnt="8"/>
      <dgm:spPr/>
    </dgm:pt>
    <dgm:pt modelId="{A4BBD33B-BEB0-4038-B6B8-1ECE7199945C}" type="pres">
      <dgm:prSet presAssocID="{1BF3B7DD-1AE6-4F3E-B26E-24385D92CC5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6B589BF-AC4A-4B05-BBC7-0C0CFF03E12F}" type="pres">
      <dgm:prSet presAssocID="{1BF3B7DD-1AE6-4F3E-B26E-24385D92CC5B}" presName="negativeSpace" presStyleCnt="0"/>
      <dgm:spPr/>
    </dgm:pt>
    <dgm:pt modelId="{9CD8E029-E78C-43ED-A146-B92079F0CAB0}" type="pres">
      <dgm:prSet presAssocID="{1BF3B7DD-1AE6-4F3E-B26E-24385D92CC5B}" presName="childText" presStyleLbl="conFgAcc1" presStyleIdx="4" presStyleCnt="8">
        <dgm:presLayoutVars>
          <dgm:bulletEnabled val="1"/>
        </dgm:presLayoutVars>
      </dgm:prSet>
      <dgm:spPr/>
    </dgm:pt>
    <dgm:pt modelId="{29DA2502-12CA-4B20-9AE9-3F879F81D6C9}" type="pres">
      <dgm:prSet presAssocID="{379DDC79-6B39-4BE5-BD59-07177BABF26F}" presName="spaceBetweenRectangles" presStyleCnt="0"/>
      <dgm:spPr/>
    </dgm:pt>
    <dgm:pt modelId="{08504149-AC5C-4CF0-B084-11269F2C8895}" type="pres">
      <dgm:prSet presAssocID="{12E1A178-1089-48FF-8B61-1FF78EAD23EE}" presName="parentLin" presStyleCnt="0"/>
      <dgm:spPr/>
    </dgm:pt>
    <dgm:pt modelId="{77822EF8-2A7D-42FF-9540-2247E0F79CF7}" type="pres">
      <dgm:prSet presAssocID="{12E1A178-1089-48FF-8B61-1FF78EAD23EE}" presName="parentLeftMargin" presStyleLbl="node1" presStyleIdx="4" presStyleCnt="8"/>
      <dgm:spPr/>
    </dgm:pt>
    <dgm:pt modelId="{EE2580D5-B715-42C1-8D56-B9DFAE32EF7E}" type="pres">
      <dgm:prSet presAssocID="{12E1A178-1089-48FF-8B61-1FF78EAD23E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BEA1D0E-51EE-4476-874F-FD9E772B9FDA}" type="pres">
      <dgm:prSet presAssocID="{12E1A178-1089-48FF-8B61-1FF78EAD23EE}" presName="negativeSpace" presStyleCnt="0"/>
      <dgm:spPr/>
    </dgm:pt>
    <dgm:pt modelId="{BDA5BCEF-137D-4510-A6B4-73EF2D8D9D5D}" type="pres">
      <dgm:prSet presAssocID="{12E1A178-1089-48FF-8B61-1FF78EAD23EE}" presName="childText" presStyleLbl="conFgAcc1" presStyleIdx="5" presStyleCnt="8">
        <dgm:presLayoutVars>
          <dgm:bulletEnabled val="1"/>
        </dgm:presLayoutVars>
      </dgm:prSet>
      <dgm:spPr/>
    </dgm:pt>
    <dgm:pt modelId="{290CC1A9-42C1-40A4-8D68-1EB6C9B7262F}" type="pres">
      <dgm:prSet presAssocID="{377B2B58-1211-453B-B0B5-43D38409830C}" presName="spaceBetweenRectangles" presStyleCnt="0"/>
      <dgm:spPr/>
    </dgm:pt>
    <dgm:pt modelId="{C1DC4E27-BF05-499D-B3D5-DA646F2D7533}" type="pres">
      <dgm:prSet presAssocID="{28054891-207B-409D-98B0-994BB67859AA}" presName="parentLin" presStyleCnt="0"/>
      <dgm:spPr/>
    </dgm:pt>
    <dgm:pt modelId="{3719A6F1-7985-48EC-8E02-ABC3518B75FD}" type="pres">
      <dgm:prSet presAssocID="{28054891-207B-409D-98B0-994BB67859AA}" presName="parentLeftMargin" presStyleLbl="node1" presStyleIdx="5" presStyleCnt="8"/>
      <dgm:spPr/>
    </dgm:pt>
    <dgm:pt modelId="{B3B82FAD-246C-4C02-87F9-49FFF69291BE}" type="pres">
      <dgm:prSet presAssocID="{28054891-207B-409D-98B0-994BB67859A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9A106EC-2EFA-40CE-82DF-39C3BC27AC47}" type="pres">
      <dgm:prSet presAssocID="{28054891-207B-409D-98B0-994BB67859AA}" presName="negativeSpace" presStyleCnt="0"/>
      <dgm:spPr/>
    </dgm:pt>
    <dgm:pt modelId="{F93BDE68-8B1D-4A33-9D56-C99CBD999BB1}" type="pres">
      <dgm:prSet presAssocID="{28054891-207B-409D-98B0-994BB67859AA}" presName="childText" presStyleLbl="conFgAcc1" presStyleIdx="6" presStyleCnt="8">
        <dgm:presLayoutVars>
          <dgm:bulletEnabled val="1"/>
        </dgm:presLayoutVars>
      </dgm:prSet>
      <dgm:spPr/>
    </dgm:pt>
    <dgm:pt modelId="{BC122E30-A177-4A46-B436-3F2BF0505642}" type="pres">
      <dgm:prSet presAssocID="{63C86462-644A-49CD-BEB3-1AB77D22518E}" presName="spaceBetweenRectangles" presStyleCnt="0"/>
      <dgm:spPr/>
    </dgm:pt>
    <dgm:pt modelId="{1374CDF6-6AC8-49AC-AA7F-C6C57FF7886B}" type="pres">
      <dgm:prSet presAssocID="{4E48F708-A39C-4D3B-AF37-CCD4F8BD5401}" presName="parentLin" presStyleCnt="0"/>
      <dgm:spPr/>
    </dgm:pt>
    <dgm:pt modelId="{6ACB98B5-6E7C-419D-99B1-66B080D30C80}" type="pres">
      <dgm:prSet presAssocID="{4E48F708-A39C-4D3B-AF37-CCD4F8BD5401}" presName="parentLeftMargin" presStyleLbl="node1" presStyleIdx="6" presStyleCnt="8"/>
      <dgm:spPr/>
    </dgm:pt>
    <dgm:pt modelId="{538F560D-6254-4CF0-A395-48F566A3AC1D}" type="pres">
      <dgm:prSet presAssocID="{4E48F708-A39C-4D3B-AF37-CCD4F8BD5401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A99A3407-04CC-4F63-AEB8-CA1C19D49E5A}" type="pres">
      <dgm:prSet presAssocID="{4E48F708-A39C-4D3B-AF37-CCD4F8BD5401}" presName="negativeSpace" presStyleCnt="0"/>
      <dgm:spPr/>
    </dgm:pt>
    <dgm:pt modelId="{7E18A00D-1EF0-443B-8D6A-F124F6884AED}" type="pres">
      <dgm:prSet presAssocID="{4E48F708-A39C-4D3B-AF37-CCD4F8BD5401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4C619A07-9501-4EC3-BA5D-0EB4F94564D4}" srcId="{38FB4B6A-CD07-488C-97DF-4420F8735469}" destId="{1BF3B7DD-1AE6-4F3E-B26E-24385D92CC5B}" srcOrd="4" destOrd="0" parTransId="{6934ADA4-7817-48F3-89D9-437D33E450BE}" sibTransId="{379DDC79-6B39-4BE5-BD59-07177BABF26F}"/>
    <dgm:cxn modelId="{145FDE09-3E2F-48E2-BD98-77E34DC7A4BE}" type="presOf" srcId="{28054891-207B-409D-98B0-994BB67859AA}" destId="{B3B82FAD-246C-4C02-87F9-49FFF69291BE}" srcOrd="1" destOrd="0" presId="urn:microsoft.com/office/officeart/2005/8/layout/list1"/>
    <dgm:cxn modelId="{DA32471E-5FE7-4C54-8BF4-9F613302B500}" type="presOf" srcId="{9B9695DE-2FA3-4BA9-AC90-8782DE22AA09}" destId="{D86EF7F4-E067-4D7E-A7DB-EB079FD65CAC}" srcOrd="1" destOrd="0" presId="urn:microsoft.com/office/officeart/2005/8/layout/list1"/>
    <dgm:cxn modelId="{EC9E9D41-7B16-4A2F-B0A8-C214D3834964}" srcId="{38FB4B6A-CD07-488C-97DF-4420F8735469}" destId="{12E1A178-1089-48FF-8B61-1FF78EAD23EE}" srcOrd="5" destOrd="0" parTransId="{D72F7CE5-EFEF-4C19-B269-05D8723921C4}" sibTransId="{377B2B58-1211-453B-B0B5-43D38409830C}"/>
    <dgm:cxn modelId="{033B6F64-5CD0-4E4A-B49C-490203EAABBD}" type="presOf" srcId="{BC9D6742-F8E4-49A4-A4DA-AE96E26E1299}" destId="{4E97F8C2-13E6-432C-B546-0F933EA7B57E}" srcOrd="0" destOrd="0" presId="urn:microsoft.com/office/officeart/2005/8/layout/list1"/>
    <dgm:cxn modelId="{5A12AB64-580F-4093-93DD-E70E4345215F}" type="presOf" srcId="{9B9695DE-2FA3-4BA9-AC90-8782DE22AA09}" destId="{B8ADA4E7-BAA5-4CFC-8DED-E7DA464D792A}" srcOrd="0" destOrd="0" presId="urn:microsoft.com/office/officeart/2005/8/layout/list1"/>
    <dgm:cxn modelId="{10BFDD4B-BD4A-4BBF-8E55-58D303B2E9FA}" type="presOf" srcId="{4E48F708-A39C-4D3B-AF37-CCD4F8BD5401}" destId="{6ACB98B5-6E7C-419D-99B1-66B080D30C80}" srcOrd="0" destOrd="0" presId="urn:microsoft.com/office/officeart/2005/8/layout/list1"/>
    <dgm:cxn modelId="{3D6BD04C-47A6-448B-9B42-469A71D24C6F}" srcId="{4E48F708-A39C-4D3B-AF37-CCD4F8BD5401}" destId="{097B7DC7-F7E8-4F0B-BE58-84FA22FD8EFB}" srcOrd="0" destOrd="0" parTransId="{15993007-0D00-42FF-9944-C74EBB84525B}" sibTransId="{51E380F5-A5A0-43E0-A9DC-69CCF8C5220A}"/>
    <dgm:cxn modelId="{4092226E-0950-4B52-91FD-0E81881697FA}" type="presOf" srcId="{1BF3B7DD-1AE6-4F3E-B26E-24385D92CC5B}" destId="{A1C66E34-1A32-4A5E-886F-F127022F9936}" srcOrd="0" destOrd="0" presId="urn:microsoft.com/office/officeart/2005/8/layout/list1"/>
    <dgm:cxn modelId="{FD98844E-30A6-4BB3-AA6F-3187A3C27856}" type="presOf" srcId="{097B7DC7-F7E8-4F0B-BE58-84FA22FD8EFB}" destId="{7E18A00D-1EF0-443B-8D6A-F124F6884AED}" srcOrd="0" destOrd="0" presId="urn:microsoft.com/office/officeart/2005/8/layout/list1"/>
    <dgm:cxn modelId="{5BBBC357-13CF-4845-97E9-FD6DCE3A4A59}" srcId="{38FB4B6A-CD07-488C-97DF-4420F8735469}" destId="{3FF7143C-F451-42A6-A94B-E4EFD451C815}" srcOrd="0" destOrd="0" parTransId="{A00A79C4-A42C-4681-924F-D9E35C836F80}" sibTransId="{3D375385-512E-4026-8EB0-AAC96DEF28BB}"/>
    <dgm:cxn modelId="{F9873458-598F-4B4C-A3CD-3FA6383996C3}" type="presOf" srcId="{86AA48D1-BC61-4BB9-B2FC-E7BF18D7DA1E}" destId="{59F9D065-E322-402E-9377-D9DA8FD067D4}" srcOrd="0" destOrd="0" presId="urn:microsoft.com/office/officeart/2005/8/layout/list1"/>
    <dgm:cxn modelId="{CEF2587A-6E56-44F0-9DC7-A022CED11FEB}" type="presOf" srcId="{662993D0-0911-43E1-AACD-9430C2E97C9C}" destId="{F93BDE68-8B1D-4A33-9D56-C99CBD999BB1}" srcOrd="0" destOrd="0" presId="urn:microsoft.com/office/officeart/2005/8/layout/list1"/>
    <dgm:cxn modelId="{DBBE337C-65ED-4518-B9EF-065AE37517D0}" srcId="{38FB4B6A-CD07-488C-97DF-4420F8735469}" destId="{9B9695DE-2FA3-4BA9-AC90-8782DE22AA09}" srcOrd="1" destOrd="0" parTransId="{53F4D9B6-453E-499D-BCBC-5677300F920D}" sibTransId="{95CC2842-DA61-40DD-A634-D37F38D110E4}"/>
    <dgm:cxn modelId="{92832887-9806-4006-A6F8-65D03F234306}" type="presOf" srcId="{72E474F1-5399-4DCB-8EC7-6B252B78A917}" destId="{F220F21E-D672-4A27-A87F-4CA8C8E9138C}" srcOrd="0" destOrd="0" presId="urn:microsoft.com/office/officeart/2005/8/layout/list1"/>
    <dgm:cxn modelId="{9D281B88-198B-42F6-9E25-AA034AE1AC62}" type="presOf" srcId="{72E474F1-5399-4DCB-8EC7-6B252B78A917}" destId="{7A10D7A1-C895-407A-B880-229F9209FB03}" srcOrd="1" destOrd="0" presId="urn:microsoft.com/office/officeart/2005/8/layout/list1"/>
    <dgm:cxn modelId="{67E3808C-446B-42C2-9E16-A80BC4E459E1}" srcId="{38FB4B6A-CD07-488C-97DF-4420F8735469}" destId="{BC9D6742-F8E4-49A4-A4DA-AE96E26E1299}" srcOrd="2" destOrd="0" parTransId="{A966E223-32C6-4E84-AD11-BF47E17C53AB}" sibTransId="{CED41B80-2AE0-476B-ADF6-F545CE8E4781}"/>
    <dgm:cxn modelId="{4E1D1094-00B0-4A1C-9B0C-C7AC7CD9FF11}" type="presOf" srcId="{12E1A178-1089-48FF-8B61-1FF78EAD23EE}" destId="{77822EF8-2A7D-42FF-9540-2247E0F79CF7}" srcOrd="0" destOrd="0" presId="urn:microsoft.com/office/officeart/2005/8/layout/list1"/>
    <dgm:cxn modelId="{565CCAA5-DF13-45D6-A3BB-861B943501A1}" type="presOf" srcId="{3FF7143C-F451-42A6-A94B-E4EFD451C815}" destId="{16FE6BC7-AD9B-49ED-B487-8E4E18239C0F}" srcOrd="0" destOrd="0" presId="urn:microsoft.com/office/officeart/2005/8/layout/list1"/>
    <dgm:cxn modelId="{8E5AB0AC-9FF7-4477-A118-9E3C895BC421}" srcId="{38FB4B6A-CD07-488C-97DF-4420F8735469}" destId="{4E48F708-A39C-4D3B-AF37-CCD4F8BD5401}" srcOrd="7" destOrd="0" parTransId="{53857EAB-FDE7-400E-95D9-1271E229E359}" sibTransId="{AD857F17-6D26-414B-9266-3955844FD4D6}"/>
    <dgm:cxn modelId="{E2C898AF-F29C-4D01-9F1A-A2E6BDCF57AD}" type="presOf" srcId="{BC9D6742-F8E4-49A4-A4DA-AE96E26E1299}" destId="{33A48777-1975-43E6-831B-B828C551C6CE}" srcOrd="1" destOrd="0" presId="urn:microsoft.com/office/officeart/2005/8/layout/list1"/>
    <dgm:cxn modelId="{1CB6ECAF-76F8-4EB9-999B-135812E8E2DF}" type="presOf" srcId="{12E1A178-1089-48FF-8B61-1FF78EAD23EE}" destId="{EE2580D5-B715-42C1-8D56-B9DFAE32EF7E}" srcOrd="1" destOrd="0" presId="urn:microsoft.com/office/officeart/2005/8/layout/list1"/>
    <dgm:cxn modelId="{1C3DF3B0-2037-4A26-BCFA-D093769DDF45}" type="presOf" srcId="{3FF7143C-F451-42A6-A94B-E4EFD451C815}" destId="{67108654-CAB5-49D8-9778-FC7B0E8600F1}" srcOrd="1" destOrd="0" presId="urn:microsoft.com/office/officeart/2005/8/layout/list1"/>
    <dgm:cxn modelId="{70A024B3-9ECC-4080-850D-C6C70B50E587}" srcId="{72E474F1-5399-4DCB-8EC7-6B252B78A917}" destId="{33EEDC5D-E8B2-48E1-9274-2B8F0818BDAD}" srcOrd="0" destOrd="0" parTransId="{264FCE57-22EC-4A23-9F99-47BF2288DAB4}" sibTransId="{1C60D28F-B76C-442D-8055-E9719B1603A9}"/>
    <dgm:cxn modelId="{F84FDCBC-C1A5-46B1-AE4F-8A68D3B0AEF8}" srcId="{28054891-207B-409D-98B0-994BB67859AA}" destId="{662993D0-0911-43E1-AACD-9430C2E97C9C}" srcOrd="0" destOrd="0" parTransId="{A9C68439-5847-4A50-9BB5-8FF801B92836}" sibTransId="{F229800A-2BB5-46FB-9D8C-B8280AD52E23}"/>
    <dgm:cxn modelId="{45C0CDBD-F329-4DEB-9D53-8041FD77248A}" type="presOf" srcId="{4E48F708-A39C-4D3B-AF37-CCD4F8BD5401}" destId="{538F560D-6254-4CF0-A395-48F566A3AC1D}" srcOrd="1" destOrd="0" presId="urn:microsoft.com/office/officeart/2005/8/layout/list1"/>
    <dgm:cxn modelId="{D2AD20CB-013A-4DA8-921B-E9A15E26F224}" srcId="{38FB4B6A-CD07-488C-97DF-4420F8735469}" destId="{72E474F1-5399-4DCB-8EC7-6B252B78A917}" srcOrd="3" destOrd="0" parTransId="{D038D763-C5EB-486D-8DF4-97DB1F6B6D7F}" sibTransId="{D5AB8985-27D5-4F6C-8BBC-2744A6192480}"/>
    <dgm:cxn modelId="{BA36C4CD-B561-4097-A00E-843F44174B6E}" srcId="{38FB4B6A-CD07-488C-97DF-4420F8735469}" destId="{28054891-207B-409D-98B0-994BB67859AA}" srcOrd="6" destOrd="0" parTransId="{8DBFF71B-070E-4AC0-BC55-19BB53CC3CBC}" sibTransId="{63C86462-644A-49CD-BEB3-1AB77D22518E}"/>
    <dgm:cxn modelId="{681084CE-EA67-4659-BB76-A8770D1F8902}" type="presOf" srcId="{F31EE302-CC71-4039-9018-F37A34D00EC2}" destId="{08A8C1E2-AD28-4286-8A72-61D83AA785BE}" srcOrd="0" destOrd="0" presId="urn:microsoft.com/office/officeart/2005/8/layout/list1"/>
    <dgm:cxn modelId="{5728BED6-D3BB-4289-B94A-60F02DA430DB}" srcId="{9B9695DE-2FA3-4BA9-AC90-8782DE22AA09}" destId="{86AA48D1-BC61-4BB9-B2FC-E7BF18D7DA1E}" srcOrd="0" destOrd="0" parTransId="{B3299177-752C-428C-9D05-B06C0E4084FF}" sibTransId="{335ED148-EB33-475B-B333-9C11E251A3F5}"/>
    <dgm:cxn modelId="{DA3622D7-91E3-4EDB-94AE-CCCC955D6AF0}" type="presOf" srcId="{33EEDC5D-E8B2-48E1-9274-2B8F0818BDAD}" destId="{0685147D-0DDF-43F1-B0EE-64CFB11399F8}" srcOrd="0" destOrd="0" presId="urn:microsoft.com/office/officeart/2005/8/layout/list1"/>
    <dgm:cxn modelId="{8C06AAE5-6234-4912-A6AD-7CB5AFFC48BC}" type="presOf" srcId="{28054891-207B-409D-98B0-994BB67859AA}" destId="{3719A6F1-7985-48EC-8E02-ABC3518B75FD}" srcOrd="0" destOrd="0" presId="urn:microsoft.com/office/officeart/2005/8/layout/list1"/>
    <dgm:cxn modelId="{DE8BA9F0-98F8-4385-8CB8-BD5E85E7F628}" srcId="{BC9D6742-F8E4-49A4-A4DA-AE96E26E1299}" destId="{F31EE302-CC71-4039-9018-F37A34D00EC2}" srcOrd="0" destOrd="0" parTransId="{4CBA00C3-51B9-4AB3-916B-DCBD2F92FF3C}" sibTransId="{7545813C-D798-4776-B9E6-650CEB6DAB0F}"/>
    <dgm:cxn modelId="{751D30F3-5125-46BB-B9AE-05B9646B4C09}" type="presOf" srcId="{1BF3B7DD-1AE6-4F3E-B26E-24385D92CC5B}" destId="{A4BBD33B-BEB0-4038-B6B8-1ECE7199945C}" srcOrd="1" destOrd="0" presId="urn:microsoft.com/office/officeart/2005/8/layout/list1"/>
    <dgm:cxn modelId="{455E66F4-29AB-4E60-AA44-4D36163A3F80}" type="presOf" srcId="{38FB4B6A-CD07-488C-97DF-4420F8735469}" destId="{68120C42-E017-4BE2-A717-B6D1FB9FB378}" srcOrd="0" destOrd="0" presId="urn:microsoft.com/office/officeart/2005/8/layout/list1"/>
    <dgm:cxn modelId="{8F212438-F81B-4072-9B22-20B02B7D5BE2}" type="presParOf" srcId="{68120C42-E017-4BE2-A717-B6D1FB9FB378}" destId="{094A075F-6ADD-448A-A931-6CC191725431}" srcOrd="0" destOrd="0" presId="urn:microsoft.com/office/officeart/2005/8/layout/list1"/>
    <dgm:cxn modelId="{78AF15A6-6E41-4EFE-89E6-DC2730DF3E9A}" type="presParOf" srcId="{094A075F-6ADD-448A-A931-6CC191725431}" destId="{16FE6BC7-AD9B-49ED-B487-8E4E18239C0F}" srcOrd="0" destOrd="0" presId="urn:microsoft.com/office/officeart/2005/8/layout/list1"/>
    <dgm:cxn modelId="{4EA6D0FC-7A87-40EC-85EE-885351AC1CC5}" type="presParOf" srcId="{094A075F-6ADD-448A-A931-6CC191725431}" destId="{67108654-CAB5-49D8-9778-FC7B0E8600F1}" srcOrd="1" destOrd="0" presId="urn:microsoft.com/office/officeart/2005/8/layout/list1"/>
    <dgm:cxn modelId="{E766A4A2-D6F5-46BE-86FD-2F9D612DAC3F}" type="presParOf" srcId="{68120C42-E017-4BE2-A717-B6D1FB9FB378}" destId="{D70D3492-ADCA-4DB5-82D0-E659E5F3389B}" srcOrd="1" destOrd="0" presId="urn:microsoft.com/office/officeart/2005/8/layout/list1"/>
    <dgm:cxn modelId="{C130CA04-29FE-44BA-BAC2-8EFA6B52BFC1}" type="presParOf" srcId="{68120C42-E017-4BE2-A717-B6D1FB9FB378}" destId="{4FAC66AF-04D7-446C-8723-B5697476D168}" srcOrd="2" destOrd="0" presId="urn:microsoft.com/office/officeart/2005/8/layout/list1"/>
    <dgm:cxn modelId="{E2E8CB92-160A-43E0-A15F-32309AEEF0FE}" type="presParOf" srcId="{68120C42-E017-4BE2-A717-B6D1FB9FB378}" destId="{F58825EF-B650-468A-A816-85F249AE225E}" srcOrd="3" destOrd="0" presId="urn:microsoft.com/office/officeart/2005/8/layout/list1"/>
    <dgm:cxn modelId="{7F225644-CD31-4802-A837-43CF852BF1F8}" type="presParOf" srcId="{68120C42-E017-4BE2-A717-B6D1FB9FB378}" destId="{35F0D537-1AB9-43C9-AE37-37B3416AE16B}" srcOrd="4" destOrd="0" presId="urn:microsoft.com/office/officeart/2005/8/layout/list1"/>
    <dgm:cxn modelId="{84659057-4A5F-41A7-BF30-E4D36D34FAA9}" type="presParOf" srcId="{35F0D537-1AB9-43C9-AE37-37B3416AE16B}" destId="{B8ADA4E7-BAA5-4CFC-8DED-E7DA464D792A}" srcOrd="0" destOrd="0" presId="urn:microsoft.com/office/officeart/2005/8/layout/list1"/>
    <dgm:cxn modelId="{FAD09881-111C-4F84-ACD7-E48E8A8D8BED}" type="presParOf" srcId="{35F0D537-1AB9-43C9-AE37-37B3416AE16B}" destId="{D86EF7F4-E067-4D7E-A7DB-EB079FD65CAC}" srcOrd="1" destOrd="0" presId="urn:microsoft.com/office/officeart/2005/8/layout/list1"/>
    <dgm:cxn modelId="{B107A25A-EE0C-41B3-AB4A-BE438CD4F5EA}" type="presParOf" srcId="{68120C42-E017-4BE2-A717-B6D1FB9FB378}" destId="{AC962B39-E92C-4693-8499-4F32664B4DE8}" srcOrd="5" destOrd="0" presId="urn:microsoft.com/office/officeart/2005/8/layout/list1"/>
    <dgm:cxn modelId="{5FC7783E-C3B0-4DEA-BDD4-5E5C780E2CC7}" type="presParOf" srcId="{68120C42-E017-4BE2-A717-B6D1FB9FB378}" destId="{59F9D065-E322-402E-9377-D9DA8FD067D4}" srcOrd="6" destOrd="0" presId="urn:microsoft.com/office/officeart/2005/8/layout/list1"/>
    <dgm:cxn modelId="{B0ED7F9C-7A59-4F07-8210-9B8FC9CDCF4C}" type="presParOf" srcId="{68120C42-E017-4BE2-A717-B6D1FB9FB378}" destId="{9CF5768B-7AFA-4CF8-B8CB-BB35D8D69832}" srcOrd="7" destOrd="0" presId="urn:microsoft.com/office/officeart/2005/8/layout/list1"/>
    <dgm:cxn modelId="{F025E400-4177-460B-A470-8D3CA60B06D8}" type="presParOf" srcId="{68120C42-E017-4BE2-A717-B6D1FB9FB378}" destId="{91DF8DC2-8A7D-49C0-A89D-84DD1C55DB43}" srcOrd="8" destOrd="0" presId="urn:microsoft.com/office/officeart/2005/8/layout/list1"/>
    <dgm:cxn modelId="{F1951C82-1540-4602-A3C5-9153CD46D279}" type="presParOf" srcId="{91DF8DC2-8A7D-49C0-A89D-84DD1C55DB43}" destId="{4E97F8C2-13E6-432C-B546-0F933EA7B57E}" srcOrd="0" destOrd="0" presId="urn:microsoft.com/office/officeart/2005/8/layout/list1"/>
    <dgm:cxn modelId="{B9C72A7D-72BE-41A1-ACFD-7CA83856DF8B}" type="presParOf" srcId="{91DF8DC2-8A7D-49C0-A89D-84DD1C55DB43}" destId="{33A48777-1975-43E6-831B-B828C551C6CE}" srcOrd="1" destOrd="0" presId="urn:microsoft.com/office/officeart/2005/8/layout/list1"/>
    <dgm:cxn modelId="{A5B5AF99-7FF8-4CF1-ACF2-E326080EEA85}" type="presParOf" srcId="{68120C42-E017-4BE2-A717-B6D1FB9FB378}" destId="{5EB9C8BB-1068-46B5-B56C-1DA04E4B29CD}" srcOrd="9" destOrd="0" presId="urn:microsoft.com/office/officeart/2005/8/layout/list1"/>
    <dgm:cxn modelId="{F6F58000-45A7-4F77-87DC-52A404FEED46}" type="presParOf" srcId="{68120C42-E017-4BE2-A717-B6D1FB9FB378}" destId="{08A8C1E2-AD28-4286-8A72-61D83AA785BE}" srcOrd="10" destOrd="0" presId="urn:microsoft.com/office/officeart/2005/8/layout/list1"/>
    <dgm:cxn modelId="{9DCC910A-B98C-43A9-98A2-DDDEFD00802E}" type="presParOf" srcId="{68120C42-E017-4BE2-A717-B6D1FB9FB378}" destId="{E6954DCF-DF25-467A-9ABD-C7DF929E8CE1}" srcOrd="11" destOrd="0" presId="urn:microsoft.com/office/officeart/2005/8/layout/list1"/>
    <dgm:cxn modelId="{10105048-1A1D-4F90-8A71-C955DE8662CC}" type="presParOf" srcId="{68120C42-E017-4BE2-A717-B6D1FB9FB378}" destId="{9E2AED87-2930-414A-94FE-FDEA4D58FFCB}" srcOrd="12" destOrd="0" presId="urn:microsoft.com/office/officeart/2005/8/layout/list1"/>
    <dgm:cxn modelId="{CB4A619A-3EEB-4933-A798-7A4706597DE6}" type="presParOf" srcId="{9E2AED87-2930-414A-94FE-FDEA4D58FFCB}" destId="{F220F21E-D672-4A27-A87F-4CA8C8E9138C}" srcOrd="0" destOrd="0" presId="urn:microsoft.com/office/officeart/2005/8/layout/list1"/>
    <dgm:cxn modelId="{28A497AF-D339-437F-A12A-2D0DE942284B}" type="presParOf" srcId="{9E2AED87-2930-414A-94FE-FDEA4D58FFCB}" destId="{7A10D7A1-C895-407A-B880-229F9209FB03}" srcOrd="1" destOrd="0" presId="urn:microsoft.com/office/officeart/2005/8/layout/list1"/>
    <dgm:cxn modelId="{D1145FD8-5694-42A2-BC6C-3A0C6E88EB37}" type="presParOf" srcId="{68120C42-E017-4BE2-A717-B6D1FB9FB378}" destId="{682D420E-AC06-413A-94A4-585ABA472A9B}" srcOrd="13" destOrd="0" presId="urn:microsoft.com/office/officeart/2005/8/layout/list1"/>
    <dgm:cxn modelId="{C95111DA-06E6-4A48-9BBC-CE0897184A97}" type="presParOf" srcId="{68120C42-E017-4BE2-A717-B6D1FB9FB378}" destId="{0685147D-0DDF-43F1-B0EE-64CFB11399F8}" srcOrd="14" destOrd="0" presId="urn:microsoft.com/office/officeart/2005/8/layout/list1"/>
    <dgm:cxn modelId="{87A7B3D6-6245-467C-8046-787DE427408F}" type="presParOf" srcId="{68120C42-E017-4BE2-A717-B6D1FB9FB378}" destId="{5218DC7E-56A4-4A40-8AF2-84E4CDF3EFAF}" srcOrd="15" destOrd="0" presId="urn:microsoft.com/office/officeart/2005/8/layout/list1"/>
    <dgm:cxn modelId="{853CC93A-58D7-4B68-9FD1-92AD2CE029FD}" type="presParOf" srcId="{68120C42-E017-4BE2-A717-B6D1FB9FB378}" destId="{1D3C6E96-438B-4287-BEA1-0844042D478C}" srcOrd="16" destOrd="0" presId="urn:microsoft.com/office/officeart/2005/8/layout/list1"/>
    <dgm:cxn modelId="{3815F16D-A43D-47E9-B35C-B845025E1712}" type="presParOf" srcId="{1D3C6E96-438B-4287-BEA1-0844042D478C}" destId="{A1C66E34-1A32-4A5E-886F-F127022F9936}" srcOrd="0" destOrd="0" presId="urn:microsoft.com/office/officeart/2005/8/layout/list1"/>
    <dgm:cxn modelId="{266333F9-CC74-4307-A5DF-16C03D7D3043}" type="presParOf" srcId="{1D3C6E96-438B-4287-BEA1-0844042D478C}" destId="{A4BBD33B-BEB0-4038-B6B8-1ECE7199945C}" srcOrd="1" destOrd="0" presId="urn:microsoft.com/office/officeart/2005/8/layout/list1"/>
    <dgm:cxn modelId="{8D8DE466-5F98-4F93-B7C9-62B2F831CB7C}" type="presParOf" srcId="{68120C42-E017-4BE2-A717-B6D1FB9FB378}" destId="{B6B589BF-AC4A-4B05-BBC7-0C0CFF03E12F}" srcOrd="17" destOrd="0" presId="urn:microsoft.com/office/officeart/2005/8/layout/list1"/>
    <dgm:cxn modelId="{225101D7-206B-4CC1-95D9-F14FFBB5C57F}" type="presParOf" srcId="{68120C42-E017-4BE2-A717-B6D1FB9FB378}" destId="{9CD8E029-E78C-43ED-A146-B92079F0CAB0}" srcOrd="18" destOrd="0" presId="urn:microsoft.com/office/officeart/2005/8/layout/list1"/>
    <dgm:cxn modelId="{2C3F59BF-B130-4953-A4AC-FB679C3D610B}" type="presParOf" srcId="{68120C42-E017-4BE2-A717-B6D1FB9FB378}" destId="{29DA2502-12CA-4B20-9AE9-3F879F81D6C9}" srcOrd="19" destOrd="0" presId="urn:microsoft.com/office/officeart/2005/8/layout/list1"/>
    <dgm:cxn modelId="{C43B65D5-5C48-4B76-933E-BB4C283097DE}" type="presParOf" srcId="{68120C42-E017-4BE2-A717-B6D1FB9FB378}" destId="{08504149-AC5C-4CF0-B084-11269F2C8895}" srcOrd="20" destOrd="0" presId="urn:microsoft.com/office/officeart/2005/8/layout/list1"/>
    <dgm:cxn modelId="{DE86A29F-0759-45E9-B690-2088BFA573B5}" type="presParOf" srcId="{08504149-AC5C-4CF0-B084-11269F2C8895}" destId="{77822EF8-2A7D-42FF-9540-2247E0F79CF7}" srcOrd="0" destOrd="0" presId="urn:microsoft.com/office/officeart/2005/8/layout/list1"/>
    <dgm:cxn modelId="{2B9F3569-C563-40C9-8D79-9705AC0A4C7B}" type="presParOf" srcId="{08504149-AC5C-4CF0-B084-11269F2C8895}" destId="{EE2580D5-B715-42C1-8D56-B9DFAE32EF7E}" srcOrd="1" destOrd="0" presId="urn:microsoft.com/office/officeart/2005/8/layout/list1"/>
    <dgm:cxn modelId="{E8DCDA7E-EAC0-43E0-9EE1-09F5C09D35F9}" type="presParOf" srcId="{68120C42-E017-4BE2-A717-B6D1FB9FB378}" destId="{7BEA1D0E-51EE-4476-874F-FD9E772B9FDA}" srcOrd="21" destOrd="0" presId="urn:microsoft.com/office/officeart/2005/8/layout/list1"/>
    <dgm:cxn modelId="{9AD6AAAC-CA74-4BF6-A27E-9A94DD5CDD1F}" type="presParOf" srcId="{68120C42-E017-4BE2-A717-B6D1FB9FB378}" destId="{BDA5BCEF-137D-4510-A6B4-73EF2D8D9D5D}" srcOrd="22" destOrd="0" presId="urn:microsoft.com/office/officeart/2005/8/layout/list1"/>
    <dgm:cxn modelId="{D9DE51EF-F2E7-4294-BB09-C1AD62CAD640}" type="presParOf" srcId="{68120C42-E017-4BE2-A717-B6D1FB9FB378}" destId="{290CC1A9-42C1-40A4-8D68-1EB6C9B7262F}" srcOrd="23" destOrd="0" presId="urn:microsoft.com/office/officeart/2005/8/layout/list1"/>
    <dgm:cxn modelId="{2B5344C9-257A-4855-8CC5-6B9A51227BD0}" type="presParOf" srcId="{68120C42-E017-4BE2-A717-B6D1FB9FB378}" destId="{C1DC4E27-BF05-499D-B3D5-DA646F2D7533}" srcOrd="24" destOrd="0" presId="urn:microsoft.com/office/officeart/2005/8/layout/list1"/>
    <dgm:cxn modelId="{C7FBB0A7-5DCC-4A8A-BE34-DC76BD9C465D}" type="presParOf" srcId="{C1DC4E27-BF05-499D-B3D5-DA646F2D7533}" destId="{3719A6F1-7985-48EC-8E02-ABC3518B75FD}" srcOrd="0" destOrd="0" presId="urn:microsoft.com/office/officeart/2005/8/layout/list1"/>
    <dgm:cxn modelId="{B1E87005-D36C-4C47-A556-C3AC33FA588B}" type="presParOf" srcId="{C1DC4E27-BF05-499D-B3D5-DA646F2D7533}" destId="{B3B82FAD-246C-4C02-87F9-49FFF69291BE}" srcOrd="1" destOrd="0" presId="urn:microsoft.com/office/officeart/2005/8/layout/list1"/>
    <dgm:cxn modelId="{58AF8D39-7AA3-4416-BDDF-6277EE7A1621}" type="presParOf" srcId="{68120C42-E017-4BE2-A717-B6D1FB9FB378}" destId="{E9A106EC-2EFA-40CE-82DF-39C3BC27AC47}" srcOrd="25" destOrd="0" presId="urn:microsoft.com/office/officeart/2005/8/layout/list1"/>
    <dgm:cxn modelId="{C3061034-E449-4244-8DF0-C7A6C255D2BD}" type="presParOf" srcId="{68120C42-E017-4BE2-A717-B6D1FB9FB378}" destId="{F93BDE68-8B1D-4A33-9D56-C99CBD999BB1}" srcOrd="26" destOrd="0" presId="urn:microsoft.com/office/officeart/2005/8/layout/list1"/>
    <dgm:cxn modelId="{A9F3A474-9ED3-413C-8438-E356497C9994}" type="presParOf" srcId="{68120C42-E017-4BE2-A717-B6D1FB9FB378}" destId="{BC122E30-A177-4A46-B436-3F2BF0505642}" srcOrd="27" destOrd="0" presId="urn:microsoft.com/office/officeart/2005/8/layout/list1"/>
    <dgm:cxn modelId="{E25B03A8-66E3-4DCA-9BF5-FF2BF970DB5E}" type="presParOf" srcId="{68120C42-E017-4BE2-A717-B6D1FB9FB378}" destId="{1374CDF6-6AC8-49AC-AA7F-C6C57FF7886B}" srcOrd="28" destOrd="0" presId="urn:microsoft.com/office/officeart/2005/8/layout/list1"/>
    <dgm:cxn modelId="{F3534991-3650-4CC0-8202-439418CBC88A}" type="presParOf" srcId="{1374CDF6-6AC8-49AC-AA7F-C6C57FF7886B}" destId="{6ACB98B5-6E7C-419D-99B1-66B080D30C80}" srcOrd="0" destOrd="0" presId="urn:microsoft.com/office/officeart/2005/8/layout/list1"/>
    <dgm:cxn modelId="{54F49360-B356-46FC-A608-F80D944689EC}" type="presParOf" srcId="{1374CDF6-6AC8-49AC-AA7F-C6C57FF7886B}" destId="{538F560D-6254-4CF0-A395-48F566A3AC1D}" srcOrd="1" destOrd="0" presId="urn:microsoft.com/office/officeart/2005/8/layout/list1"/>
    <dgm:cxn modelId="{6FCDB7D7-7C60-4C73-8C7E-71EA43601BD8}" type="presParOf" srcId="{68120C42-E017-4BE2-A717-B6D1FB9FB378}" destId="{A99A3407-04CC-4F63-AEB8-CA1C19D49E5A}" srcOrd="29" destOrd="0" presId="urn:microsoft.com/office/officeart/2005/8/layout/list1"/>
    <dgm:cxn modelId="{24E3C3E8-4740-46E7-865A-BB0D6C0A5B8A}" type="presParOf" srcId="{68120C42-E017-4BE2-A717-B6D1FB9FB378}" destId="{7E18A00D-1EF0-443B-8D6A-F124F6884AED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4CDBE5-9905-4B26-B468-8667A36C3C1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18EB97-8E89-450E-9BEC-E9C54795A81B}">
      <dgm:prSet custT="1"/>
      <dgm:spPr/>
      <dgm:t>
        <a:bodyPr/>
        <a:lstStyle/>
        <a:p>
          <a:r>
            <a:rPr lang="en-US" sz="1600" dirty="0"/>
            <a:t>Definition  </a:t>
          </a:r>
        </a:p>
      </dgm:t>
    </dgm:pt>
    <dgm:pt modelId="{D3A863C2-43C9-4C27-8D9F-99CA78EF4DF5}" type="parTrans" cxnId="{44A8EF6A-ACA1-4F33-A383-9B328B5E4414}">
      <dgm:prSet/>
      <dgm:spPr/>
      <dgm:t>
        <a:bodyPr/>
        <a:lstStyle/>
        <a:p>
          <a:endParaRPr lang="en-US"/>
        </a:p>
      </dgm:t>
    </dgm:pt>
    <dgm:pt modelId="{23CF4379-9542-48AE-8F1D-1BD7980F0F4A}" type="sibTrans" cxnId="{44A8EF6A-ACA1-4F33-A383-9B328B5E4414}">
      <dgm:prSet/>
      <dgm:spPr/>
      <dgm:t>
        <a:bodyPr/>
        <a:lstStyle/>
        <a:p>
          <a:endParaRPr lang="en-US"/>
        </a:p>
      </dgm:t>
    </dgm:pt>
    <dgm:pt modelId="{36A1D01C-D73D-4601-891E-BFB74186C9BB}">
      <dgm:prSet custT="1"/>
      <dgm:spPr/>
      <dgm:t>
        <a:bodyPr/>
        <a:lstStyle/>
        <a:p>
          <a:r>
            <a:rPr lang="en-US" sz="2000" dirty="0"/>
            <a:t>Levels </a:t>
          </a:r>
        </a:p>
      </dgm:t>
    </dgm:pt>
    <dgm:pt modelId="{DF46C623-3C61-43E2-9A07-1754AA77013A}" type="parTrans" cxnId="{4001B9C7-7076-45F8-8B45-F51B4742FC83}">
      <dgm:prSet/>
      <dgm:spPr/>
      <dgm:t>
        <a:bodyPr/>
        <a:lstStyle/>
        <a:p>
          <a:endParaRPr lang="en-US"/>
        </a:p>
      </dgm:t>
    </dgm:pt>
    <dgm:pt modelId="{CBE169B0-8BEF-45F5-A215-FBDFFE125521}" type="sibTrans" cxnId="{4001B9C7-7076-45F8-8B45-F51B4742FC83}">
      <dgm:prSet/>
      <dgm:spPr/>
      <dgm:t>
        <a:bodyPr/>
        <a:lstStyle/>
        <a:p>
          <a:endParaRPr lang="en-US"/>
        </a:p>
      </dgm:t>
    </dgm:pt>
    <dgm:pt modelId="{5BBB1CA4-609D-409B-8696-25B28B0C35FE}">
      <dgm:prSet custT="1"/>
      <dgm:spPr/>
      <dgm:t>
        <a:bodyPr/>
        <a:lstStyle/>
        <a:p>
          <a:r>
            <a:rPr lang="en-US" sz="1400" dirty="0"/>
            <a:t>National, Regional, Gender, Social Class, Generational, Corporate </a:t>
          </a:r>
        </a:p>
      </dgm:t>
    </dgm:pt>
    <dgm:pt modelId="{2075430A-162C-47DD-B350-CAF534EA8DD0}" type="parTrans" cxnId="{7D501FC1-3873-4823-8C5F-0079692243F4}">
      <dgm:prSet/>
      <dgm:spPr/>
      <dgm:t>
        <a:bodyPr/>
        <a:lstStyle/>
        <a:p>
          <a:endParaRPr lang="en-US"/>
        </a:p>
      </dgm:t>
    </dgm:pt>
    <dgm:pt modelId="{9DFB67C9-908D-4ADE-85A1-B8B0AE9087EC}" type="sibTrans" cxnId="{7D501FC1-3873-4823-8C5F-0079692243F4}">
      <dgm:prSet/>
      <dgm:spPr/>
      <dgm:t>
        <a:bodyPr/>
        <a:lstStyle/>
        <a:p>
          <a:endParaRPr lang="en-US"/>
        </a:p>
      </dgm:t>
    </dgm:pt>
    <dgm:pt modelId="{44EA3ACF-0DA1-47F1-8F4F-02E13921397C}">
      <dgm:prSet custT="1"/>
      <dgm:spPr/>
      <dgm:t>
        <a:bodyPr/>
        <a:lstStyle/>
        <a:p>
          <a:r>
            <a:rPr lang="en-US" sz="1600"/>
            <a:t>Types</a:t>
          </a:r>
          <a:endParaRPr lang="en-US" sz="1600" dirty="0"/>
        </a:p>
      </dgm:t>
    </dgm:pt>
    <dgm:pt modelId="{92CEEBA0-AAC7-4DE6-8D82-5CCD91079B29}" type="parTrans" cxnId="{01C0C5FB-EA9F-472D-AC36-0C575F4B16D7}">
      <dgm:prSet/>
      <dgm:spPr/>
      <dgm:t>
        <a:bodyPr/>
        <a:lstStyle/>
        <a:p>
          <a:endParaRPr lang="en-US"/>
        </a:p>
      </dgm:t>
    </dgm:pt>
    <dgm:pt modelId="{9F7C2D35-DF29-4AEA-9F90-2ECE059D75CD}" type="sibTrans" cxnId="{01C0C5FB-EA9F-472D-AC36-0C575F4B16D7}">
      <dgm:prSet/>
      <dgm:spPr/>
      <dgm:t>
        <a:bodyPr/>
        <a:lstStyle/>
        <a:p>
          <a:endParaRPr lang="en-US"/>
        </a:p>
      </dgm:t>
    </dgm:pt>
    <dgm:pt modelId="{0348E58B-DE7C-4C06-B643-7EAF8319975D}">
      <dgm:prSet custT="1"/>
      <dgm:spPr/>
      <dgm:t>
        <a:bodyPr/>
        <a:lstStyle/>
        <a:p>
          <a:r>
            <a:rPr lang="en-US" sz="1600"/>
            <a:t>Norms vs Values </a:t>
          </a:r>
          <a:endParaRPr lang="en-US" sz="1600" dirty="0"/>
        </a:p>
      </dgm:t>
    </dgm:pt>
    <dgm:pt modelId="{C1CBE475-B064-40E2-B16E-F13E2E284C07}" type="parTrans" cxnId="{83F3313D-49D8-4CCE-B1DE-ACBA3B999EE1}">
      <dgm:prSet/>
      <dgm:spPr/>
      <dgm:t>
        <a:bodyPr/>
        <a:lstStyle/>
        <a:p>
          <a:endParaRPr lang="en-US"/>
        </a:p>
      </dgm:t>
    </dgm:pt>
    <dgm:pt modelId="{85786C74-F6FE-4B21-8AA4-BC24B71685FA}" type="sibTrans" cxnId="{83F3313D-49D8-4CCE-B1DE-ACBA3B999EE1}">
      <dgm:prSet/>
      <dgm:spPr/>
      <dgm:t>
        <a:bodyPr/>
        <a:lstStyle/>
        <a:p>
          <a:endParaRPr lang="en-US"/>
        </a:p>
      </dgm:t>
    </dgm:pt>
    <dgm:pt modelId="{93090D8D-4108-4D3B-AA82-F6C66C6BE3AE}">
      <dgm:prSet custT="1"/>
      <dgm:spPr/>
      <dgm:t>
        <a:bodyPr/>
        <a:lstStyle/>
        <a:p>
          <a:r>
            <a:rPr lang="en-US" sz="1600"/>
            <a:t>Cultural values and cultural norms </a:t>
          </a:r>
          <a:endParaRPr lang="en-US" sz="1600" dirty="0"/>
        </a:p>
      </dgm:t>
    </dgm:pt>
    <dgm:pt modelId="{308BC6F8-FBE6-43B3-97C0-FB67E7D602E3}" type="parTrans" cxnId="{65B39A36-8F62-4F3A-9962-68CB741BD410}">
      <dgm:prSet/>
      <dgm:spPr/>
      <dgm:t>
        <a:bodyPr/>
        <a:lstStyle/>
        <a:p>
          <a:endParaRPr lang="en-US"/>
        </a:p>
      </dgm:t>
    </dgm:pt>
    <dgm:pt modelId="{3A83CFF7-3195-4CCB-83A4-0D62A9A31437}" type="sibTrans" cxnId="{65B39A36-8F62-4F3A-9962-68CB741BD410}">
      <dgm:prSet/>
      <dgm:spPr/>
      <dgm:t>
        <a:bodyPr/>
        <a:lstStyle/>
        <a:p>
          <a:endParaRPr lang="en-US"/>
        </a:p>
      </dgm:t>
    </dgm:pt>
    <dgm:pt modelId="{9BA8FF3F-C13D-4358-BF6B-E5A4FF757800}">
      <dgm:prSet custT="1"/>
      <dgm:spPr/>
      <dgm:t>
        <a:bodyPr/>
        <a:lstStyle/>
        <a:p>
          <a:r>
            <a:rPr lang="en-US" sz="1600" dirty="0"/>
            <a:t>Cultural Erasure, Cultural Retention, Cultural Renewal, Cultural Creation</a:t>
          </a:r>
        </a:p>
      </dgm:t>
    </dgm:pt>
    <dgm:pt modelId="{431FA0AD-773B-4573-97B2-544D09C946B1}" type="parTrans" cxnId="{A071036A-7D8A-409A-91E9-AAF503E3A946}">
      <dgm:prSet/>
      <dgm:spPr/>
      <dgm:t>
        <a:bodyPr/>
        <a:lstStyle/>
        <a:p>
          <a:endParaRPr lang="en-US"/>
        </a:p>
      </dgm:t>
    </dgm:pt>
    <dgm:pt modelId="{2898C01C-BFE7-46F9-AF9F-93FD2FBC094F}" type="sibTrans" cxnId="{A071036A-7D8A-409A-91E9-AAF503E3A946}">
      <dgm:prSet/>
      <dgm:spPr/>
      <dgm:t>
        <a:bodyPr/>
        <a:lstStyle/>
        <a:p>
          <a:endParaRPr lang="en-US"/>
        </a:p>
      </dgm:t>
    </dgm:pt>
    <dgm:pt modelId="{B5EA0D9A-26D3-4234-82F0-8E8922B9D1E3}">
      <dgm:prSet custT="1"/>
      <dgm:spPr/>
      <dgm:t>
        <a:bodyPr/>
        <a:lstStyle/>
        <a:p>
          <a:r>
            <a:rPr lang="en-US" sz="1600"/>
            <a:t>Cultural Relativism  vs Cultural Ethnocentrism </a:t>
          </a:r>
          <a:endParaRPr lang="en-US" sz="1600" dirty="0"/>
        </a:p>
      </dgm:t>
    </dgm:pt>
    <dgm:pt modelId="{DAAF124A-8650-45ED-A0E0-7E62A06C39F2}" type="parTrans" cxnId="{4A877597-2E0A-4E91-9CE7-968BE41C7BD9}">
      <dgm:prSet/>
      <dgm:spPr/>
      <dgm:t>
        <a:bodyPr/>
        <a:lstStyle/>
        <a:p>
          <a:endParaRPr lang="en-US"/>
        </a:p>
      </dgm:t>
    </dgm:pt>
    <dgm:pt modelId="{DA43299C-D595-4FE7-9372-1DBD71AB2A5E}" type="sibTrans" cxnId="{4A877597-2E0A-4E91-9CE7-968BE41C7BD9}">
      <dgm:prSet/>
      <dgm:spPr/>
      <dgm:t>
        <a:bodyPr/>
        <a:lstStyle/>
        <a:p>
          <a:endParaRPr lang="en-US"/>
        </a:p>
      </dgm:t>
    </dgm:pt>
    <dgm:pt modelId="{10EF2D07-4F6C-4616-91B7-EA6ADCF52F60}">
      <dgm:prSet custT="1"/>
      <dgm:spPr/>
      <dgm:t>
        <a:bodyPr/>
        <a:lstStyle/>
        <a:p>
          <a:r>
            <a:rPr lang="en-US" sz="1600" dirty="0"/>
            <a:t>Hofstede’s Six Dimensions of Culture</a:t>
          </a:r>
        </a:p>
      </dgm:t>
    </dgm:pt>
    <dgm:pt modelId="{291F5505-9171-472D-A329-71EDA048F4E6}" type="parTrans" cxnId="{A3C5394E-4AA6-411F-886E-C453220A59A3}">
      <dgm:prSet/>
      <dgm:spPr/>
      <dgm:t>
        <a:bodyPr/>
        <a:lstStyle/>
        <a:p>
          <a:endParaRPr lang="en-US"/>
        </a:p>
      </dgm:t>
    </dgm:pt>
    <dgm:pt modelId="{4014C8FF-CE26-47DC-9B95-F60292799D65}" type="sibTrans" cxnId="{A3C5394E-4AA6-411F-886E-C453220A59A3}">
      <dgm:prSet/>
      <dgm:spPr/>
      <dgm:t>
        <a:bodyPr/>
        <a:lstStyle/>
        <a:p>
          <a:endParaRPr lang="en-US"/>
        </a:p>
      </dgm:t>
    </dgm:pt>
    <dgm:pt modelId="{51865A05-96B7-4D89-B19C-7F232A044A7C}">
      <dgm:prSet custT="1"/>
      <dgm:spPr/>
      <dgm:t>
        <a:bodyPr/>
        <a:lstStyle/>
        <a:p>
          <a:r>
            <a:rPr lang="en-US" sz="1800"/>
            <a:t>Socialization </a:t>
          </a:r>
          <a:endParaRPr lang="en-US" sz="1800" dirty="0"/>
        </a:p>
      </dgm:t>
    </dgm:pt>
    <dgm:pt modelId="{E8B0CC46-4F7A-404F-8DE7-316AE0A3A6DC}" type="parTrans" cxnId="{DFFD6323-E706-45FA-BC58-BE207DB037E4}">
      <dgm:prSet/>
      <dgm:spPr/>
      <dgm:t>
        <a:bodyPr/>
        <a:lstStyle/>
        <a:p>
          <a:endParaRPr lang="en-US"/>
        </a:p>
      </dgm:t>
    </dgm:pt>
    <dgm:pt modelId="{827FE69A-313B-4319-AEE6-8C7894F1ADB2}" type="sibTrans" cxnId="{DFFD6323-E706-45FA-BC58-BE207DB037E4}">
      <dgm:prSet/>
      <dgm:spPr/>
      <dgm:t>
        <a:bodyPr/>
        <a:lstStyle/>
        <a:p>
          <a:endParaRPr lang="en-US"/>
        </a:p>
      </dgm:t>
    </dgm:pt>
    <dgm:pt modelId="{B273D079-02FC-47DE-BC3C-2AEB154C5EFB}">
      <dgm:prSet custT="1"/>
      <dgm:spPr/>
      <dgm:t>
        <a:bodyPr/>
        <a:lstStyle/>
        <a:p>
          <a:r>
            <a:rPr lang="en-US" sz="1600" dirty="0"/>
            <a:t>Agents (Family/Friends/Work/Legal &amp; Penal  System) </a:t>
          </a:r>
        </a:p>
      </dgm:t>
    </dgm:pt>
    <dgm:pt modelId="{D2D4C663-02BC-4E78-BAFE-2FBD408F89EE}" type="parTrans" cxnId="{E7E81DA3-57E4-4667-AF5F-43E95DB6E30E}">
      <dgm:prSet/>
      <dgm:spPr/>
      <dgm:t>
        <a:bodyPr/>
        <a:lstStyle/>
        <a:p>
          <a:endParaRPr lang="en-US"/>
        </a:p>
      </dgm:t>
    </dgm:pt>
    <dgm:pt modelId="{6F4A035B-6680-44B6-9ABE-E7B1EE8A7866}" type="sibTrans" cxnId="{E7E81DA3-57E4-4667-AF5F-43E95DB6E30E}">
      <dgm:prSet/>
      <dgm:spPr/>
      <dgm:t>
        <a:bodyPr/>
        <a:lstStyle/>
        <a:p>
          <a:endParaRPr lang="en-US"/>
        </a:p>
      </dgm:t>
    </dgm:pt>
    <dgm:pt modelId="{7F2BC617-5B79-47AC-9C6D-3C88DA185F71}">
      <dgm:prSet custT="1"/>
      <dgm:spPr/>
      <dgm:t>
        <a:bodyPr/>
        <a:lstStyle/>
        <a:p>
          <a:r>
            <a:rPr lang="en-US" sz="1600"/>
            <a:t>Types – Primary, Secondary, Gender, Hidden Curriculum </a:t>
          </a:r>
          <a:endParaRPr lang="en-US" sz="1600" dirty="0"/>
        </a:p>
      </dgm:t>
    </dgm:pt>
    <dgm:pt modelId="{7E345C40-4F72-4E2A-A5A4-03CFA719A17F}" type="parTrans" cxnId="{4431845E-6553-4D2A-BF18-DD512ED44B9D}">
      <dgm:prSet/>
      <dgm:spPr/>
      <dgm:t>
        <a:bodyPr/>
        <a:lstStyle/>
        <a:p>
          <a:endParaRPr lang="en-US"/>
        </a:p>
      </dgm:t>
    </dgm:pt>
    <dgm:pt modelId="{31C4128F-11D8-488E-A7A3-66021AFEFBAE}" type="sibTrans" cxnId="{4431845E-6553-4D2A-BF18-DD512ED44B9D}">
      <dgm:prSet/>
      <dgm:spPr/>
      <dgm:t>
        <a:bodyPr/>
        <a:lstStyle/>
        <a:p>
          <a:endParaRPr lang="en-US"/>
        </a:p>
      </dgm:t>
    </dgm:pt>
    <dgm:pt modelId="{6E10FA62-65A2-4EE6-82A0-BC6C27252EC8}">
      <dgm:prSet custT="1"/>
      <dgm:spPr/>
      <dgm:t>
        <a:bodyPr/>
        <a:lstStyle/>
        <a:p>
          <a:r>
            <a:rPr lang="en-US" sz="1600"/>
            <a:t>Anticipatory &amp; Organizational/Corporate Socialization </a:t>
          </a:r>
          <a:endParaRPr lang="en-US" sz="1600" dirty="0"/>
        </a:p>
      </dgm:t>
    </dgm:pt>
    <dgm:pt modelId="{8C1E4E9B-DDE8-4639-859F-F820D2F6A198}" type="parTrans" cxnId="{F24526A3-877C-4536-BDB2-C10F5535B1B4}">
      <dgm:prSet/>
      <dgm:spPr/>
      <dgm:t>
        <a:bodyPr/>
        <a:lstStyle/>
        <a:p>
          <a:endParaRPr lang="en-US"/>
        </a:p>
      </dgm:t>
    </dgm:pt>
    <dgm:pt modelId="{9F05A948-1406-46CB-B85B-A4FBD515226C}" type="sibTrans" cxnId="{F24526A3-877C-4536-BDB2-C10F5535B1B4}">
      <dgm:prSet/>
      <dgm:spPr/>
      <dgm:t>
        <a:bodyPr/>
        <a:lstStyle/>
        <a:p>
          <a:endParaRPr lang="en-US"/>
        </a:p>
      </dgm:t>
    </dgm:pt>
    <dgm:pt modelId="{50340732-C3C3-402A-B659-999C5DDED103}">
      <dgm:prSet custT="1"/>
      <dgm:spPr/>
      <dgm:t>
        <a:bodyPr/>
        <a:lstStyle/>
        <a:p>
          <a:r>
            <a:rPr lang="en-US" sz="1600"/>
            <a:t>Cultural Manifestation </a:t>
          </a:r>
          <a:endParaRPr lang="en-US" sz="1600" dirty="0"/>
        </a:p>
      </dgm:t>
    </dgm:pt>
    <dgm:pt modelId="{E4443096-6CC7-4E92-BC47-7EC8F4B21E9F}" type="parTrans" cxnId="{5D81D2BD-2F6E-4CE2-A7DA-9DF8595D2C67}">
      <dgm:prSet/>
      <dgm:spPr/>
      <dgm:t>
        <a:bodyPr/>
        <a:lstStyle/>
        <a:p>
          <a:endParaRPr lang="en-US"/>
        </a:p>
      </dgm:t>
    </dgm:pt>
    <dgm:pt modelId="{E9B449F2-8CC7-41BB-BC16-7808C0494129}" type="sibTrans" cxnId="{5D81D2BD-2F6E-4CE2-A7DA-9DF8595D2C67}">
      <dgm:prSet/>
      <dgm:spPr/>
      <dgm:t>
        <a:bodyPr/>
        <a:lstStyle/>
        <a:p>
          <a:endParaRPr lang="en-US"/>
        </a:p>
      </dgm:t>
    </dgm:pt>
    <dgm:pt modelId="{65415AEE-6C42-482D-ACAB-D2D28BBBC7B1}">
      <dgm:prSet custT="1"/>
      <dgm:spPr/>
      <dgm:t>
        <a:bodyPr/>
        <a:lstStyle/>
        <a:p>
          <a:r>
            <a:rPr lang="en-US" sz="1600"/>
            <a:t>Social Stratification </a:t>
          </a:r>
          <a:endParaRPr lang="en-US" sz="1600" dirty="0"/>
        </a:p>
      </dgm:t>
    </dgm:pt>
    <dgm:pt modelId="{4B35D1AD-8BF1-4DE0-927F-4B2ACF806A48}" type="parTrans" cxnId="{B786A820-A9E7-45AE-B8B6-63F90AE11627}">
      <dgm:prSet/>
      <dgm:spPr/>
      <dgm:t>
        <a:bodyPr/>
        <a:lstStyle/>
        <a:p>
          <a:endParaRPr lang="en-US"/>
        </a:p>
      </dgm:t>
    </dgm:pt>
    <dgm:pt modelId="{16D57B23-ABB1-4FCE-B4C7-6EA617F60113}" type="sibTrans" cxnId="{B786A820-A9E7-45AE-B8B6-63F90AE11627}">
      <dgm:prSet/>
      <dgm:spPr/>
      <dgm:t>
        <a:bodyPr/>
        <a:lstStyle/>
        <a:p>
          <a:endParaRPr lang="en-US"/>
        </a:p>
      </dgm:t>
    </dgm:pt>
    <dgm:pt modelId="{EDAF48F8-F7F6-4B4F-9DEF-7C4406BA5209}">
      <dgm:prSet/>
      <dgm:spPr/>
      <dgm:t>
        <a:bodyPr/>
        <a:lstStyle/>
        <a:p>
          <a:r>
            <a:rPr lang="en-US" sz="1600"/>
            <a:t>(Material vs Non-Material) </a:t>
          </a:r>
          <a:endParaRPr lang="en-US" sz="1600" dirty="0"/>
        </a:p>
      </dgm:t>
    </dgm:pt>
    <dgm:pt modelId="{59838DD4-B929-4C8E-BEE1-6FB44E717D02}" type="parTrans" cxnId="{EEB90D54-DF68-4523-A2FF-8B1313F2760E}">
      <dgm:prSet/>
      <dgm:spPr/>
      <dgm:t>
        <a:bodyPr/>
        <a:lstStyle/>
        <a:p>
          <a:endParaRPr lang="en-US"/>
        </a:p>
      </dgm:t>
    </dgm:pt>
    <dgm:pt modelId="{7374B6FD-DBC4-4844-8D88-AEEA4FA1B84B}" type="sibTrans" cxnId="{EEB90D54-DF68-4523-A2FF-8B1313F2760E}">
      <dgm:prSet/>
      <dgm:spPr/>
      <dgm:t>
        <a:bodyPr/>
        <a:lstStyle/>
        <a:p>
          <a:endParaRPr lang="en-US"/>
        </a:p>
      </dgm:t>
    </dgm:pt>
    <dgm:pt modelId="{B6A33A82-191F-40E6-9C1F-C60C42AA7510}" type="pres">
      <dgm:prSet presAssocID="{384CDBE5-9905-4B26-B468-8667A36C3C1C}" presName="diagram" presStyleCnt="0">
        <dgm:presLayoutVars>
          <dgm:dir/>
          <dgm:resizeHandles val="exact"/>
        </dgm:presLayoutVars>
      </dgm:prSet>
      <dgm:spPr/>
    </dgm:pt>
    <dgm:pt modelId="{D6955D21-3EBD-430E-80D2-0B2F5977F18F}" type="pres">
      <dgm:prSet presAssocID="{5D18EB97-8E89-450E-9BEC-E9C54795A81B}" presName="node" presStyleLbl="node1" presStyleIdx="0" presStyleCnt="10">
        <dgm:presLayoutVars>
          <dgm:bulletEnabled val="1"/>
        </dgm:presLayoutVars>
      </dgm:prSet>
      <dgm:spPr/>
    </dgm:pt>
    <dgm:pt modelId="{550C8866-7950-4B97-9C99-CA4A715350B7}" type="pres">
      <dgm:prSet presAssocID="{23CF4379-9542-48AE-8F1D-1BD7980F0F4A}" presName="sibTrans" presStyleCnt="0"/>
      <dgm:spPr/>
    </dgm:pt>
    <dgm:pt modelId="{ECAB1ACE-074E-4CC3-ADBE-DABB9B33977D}" type="pres">
      <dgm:prSet presAssocID="{36A1D01C-D73D-4601-891E-BFB74186C9BB}" presName="node" presStyleLbl="node1" presStyleIdx="1" presStyleCnt="10">
        <dgm:presLayoutVars>
          <dgm:bulletEnabled val="1"/>
        </dgm:presLayoutVars>
      </dgm:prSet>
      <dgm:spPr/>
    </dgm:pt>
    <dgm:pt modelId="{BE44C975-5A9D-4836-9060-A63911C1DE53}" type="pres">
      <dgm:prSet presAssocID="{CBE169B0-8BEF-45F5-A215-FBDFFE125521}" presName="sibTrans" presStyleCnt="0"/>
      <dgm:spPr/>
    </dgm:pt>
    <dgm:pt modelId="{06DAB76E-8617-47C8-94F1-2A608E901D47}" type="pres">
      <dgm:prSet presAssocID="{44EA3ACF-0DA1-47F1-8F4F-02E13921397C}" presName="node" presStyleLbl="node1" presStyleIdx="2" presStyleCnt="10">
        <dgm:presLayoutVars>
          <dgm:bulletEnabled val="1"/>
        </dgm:presLayoutVars>
      </dgm:prSet>
      <dgm:spPr/>
    </dgm:pt>
    <dgm:pt modelId="{DA6A1BA9-B8FB-44B9-8398-622B8ACAB927}" type="pres">
      <dgm:prSet presAssocID="{9F7C2D35-DF29-4AEA-9F90-2ECE059D75CD}" presName="sibTrans" presStyleCnt="0"/>
      <dgm:spPr/>
    </dgm:pt>
    <dgm:pt modelId="{37C7D925-55AD-4F86-AE97-93E676BB4EB4}" type="pres">
      <dgm:prSet presAssocID="{0348E58B-DE7C-4C06-B643-7EAF8319975D}" presName="node" presStyleLbl="node1" presStyleIdx="3" presStyleCnt="10">
        <dgm:presLayoutVars>
          <dgm:bulletEnabled val="1"/>
        </dgm:presLayoutVars>
      </dgm:prSet>
      <dgm:spPr/>
    </dgm:pt>
    <dgm:pt modelId="{11E9D6F3-B53E-45D7-B734-73631DAD9247}" type="pres">
      <dgm:prSet presAssocID="{85786C74-F6FE-4B21-8AA4-BC24B71685FA}" presName="sibTrans" presStyleCnt="0"/>
      <dgm:spPr/>
    </dgm:pt>
    <dgm:pt modelId="{D65D7E9C-8886-4645-AFE9-C6D22CB5FBDC}" type="pres">
      <dgm:prSet presAssocID="{9BA8FF3F-C13D-4358-BF6B-E5A4FF757800}" presName="node" presStyleLbl="node1" presStyleIdx="4" presStyleCnt="10">
        <dgm:presLayoutVars>
          <dgm:bulletEnabled val="1"/>
        </dgm:presLayoutVars>
      </dgm:prSet>
      <dgm:spPr/>
    </dgm:pt>
    <dgm:pt modelId="{FEDC9DCA-9A38-4867-8550-30EC934CCBC2}" type="pres">
      <dgm:prSet presAssocID="{2898C01C-BFE7-46F9-AF9F-93FD2FBC094F}" presName="sibTrans" presStyleCnt="0"/>
      <dgm:spPr/>
    </dgm:pt>
    <dgm:pt modelId="{DAA2EB2A-38AE-4769-831C-CFB010DC7497}" type="pres">
      <dgm:prSet presAssocID="{B5EA0D9A-26D3-4234-82F0-8E8922B9D1E3}" presName="node" presStyleLbl="node1" presStyleIdx="5" presStyleCnt="10">
        <dgm:presLayoutVars>
          <dgm:bulletEnabled val="1"/>
        </dgm:presLayoutVars>
      </dgm:prSet>
      <dgm:spPr/>
    </dgm:pt>
    <dgm:pt modelId="{11E4B3D7-BDDF-4359-BE0D-EBFCC035A39E}" type="pres">
      <dgm:prSet presAssocID="{DA43299C-D595-4FE7-9372-1DBD71AB2A5E}" presName="sibTrans" presStyleCnt="0"/>
      <dgm:spPr/>
    </dgm:pt>
    <dgm:pt modelId="{89C8F324-4DDE-449F-B845-617CA0CDD2FD}" type="pres">
      <dgm:prSet presAssocID="{10EF2D07-4F6C-4616-91B7-EA6ADCF52F60}" presName="node" presStyleLbl="node1" presStyleIdx="6" presStyleCnt="10" custLinFactNeighborX="31135" custLinFactNeighborY="-12418">
        <dgm:presLayoutVars>
          <dgm:bulletEnabled val="1"/>
        </dgm:presLayoutVars>
      </dgm:prSet>
      <dgm:spPr/>
    </dgm:pt>
    <dgm:pt modelId="{969FEEBD-4364-4009-922A-EE0A85DC35AF}" type="pres">
      <dgm:prSet presAssocID="{4014C8FF-CE26-47DC-9B95-F60292799D65}" presName="sibTrans" presStyleCnt="0"/>
      <dgm:spPr/>
    </dgm:pt>
    <dgm:pt modelId="{8DA15240-89A6-49F1-B30E-41DC227E60C4}" type="pres">
      <dgm:prSet presAssocID="{51865A05-96B7-4D89-B19C-7F232A044A7C}" presName="node" presStyleLbl="node1" presStyleIdx="7" presStyleCnt="10" custScaleX="162898" custScaleY="127452" custLinFactY="10998" custLinFactNeighborX="1200" custLinFactNeighborY="100000">
        <dgm:presLayoutVars>
          <dgm:bulletEnabled val="1"/>
        </dgm:presLayoutVars>
      </dgm:prSet>
      <dgm:spPr/>
    </dgm:pt>
    <dgm:pt modelId="{200ECB00-7E58-428F-B866-E1E35E377C6B}" type="pres">
      <dgm:prSet presAssocID="{827FE69A-313B-4319-AEE6-8C7894F1ADB2}" presName="sibTrans" presStyleCnt="0"/>
      <dgm:spPr/>
    </dgm:pt>
    <dgm:pt modelId="{28B3886F-23EE-4C45-95A2-0D153BE8773E}" type="pres">
      <dgm:prSet presAssocID="{50340732-C3C3-402A-B659-999C5DDED103}" presName="node" presStyleLbl="node1" presStyleIdx="8" presStyleCnt="10" custLinFactNeighborX="-32482" custLinFactNeighborY="-10376">
        <dgm:presLayoutVars>
          <dgm:bulletEnabled val="1"/>
        </dgm:presLayoutVars>
      </dgm:prSet>
      <dgm:spPr/>
    </dgm:pt>
    <dgm:pt modelId="{EE78D800-D094-4A0F-A1F4-CFA8C2C6C92D}" type="pres">
      <dgm:prSet presAssocID="{E9B449F2-8CC7-41BB-BC16-7808C0494129}" presName="sibTrans" presStyleCnt="0"/>
      <dgm:spPr/>
    </dgm:pt>
    <dgm:pt modelId="{F0F3B06F-2B32-483C-8CA7-61685A305B93}" type="pres">
      <dgm:prSet presAssocID="{65415AEE-6C42-482D-ACAB-D2D28BBBC7B1}" presName="node" presStyleLbl="node1" presStyleIdx="9" presStyleCnt="10" custLinFactY="-41762" custLinFactNeighborX="-71" custLinFactNeighborY="-100000">
        <dgm:presLayoutVars>
          <dgm:bulletEnabled val="1"/>
        </dgm:presLayoutVars>
      </dgm:prSet>
      <dgm:spPr/>
    </dgm:pt>
  </dgm:ptLst>
  <dgm:cxnLst>
    <dgm:cxn modelId="{65DD4D0E-B9D9-4631-B02E-344A6C3C3D2C}" type="presOf" srcId="{10EF2D07-4F6C-4616-91B7-EA6ADCF52F60}" destId="{89C8F324-4DDE-449F-B845-617CA0CDD2FD}" srcOrd="0" destOrd="0" presId="urn:microsoft.com/office/officeart/2005/8/layout/default"/>
    <dgm:cxn modelId="{8722B913-2A0D-4553-823B-4BFCC616F477}" type="presOf" srcId="{B5EA0D9A-26D3-4234-82F0-8E8922B9D1E3}" destId="{DAA2EB2A-38AE-4769-831C-CFB010DC7497}" srcOrd="0" destOrd="0" presId="urn:microsoft.com/office/officeart/2005/8/layout/default"/>
    <dgm:cxn modelId="{B786A820-A9E7-45AE-B8B6-63F90AE11627}" srcId="{384CDBE5-9905-4B26-B468-8667A36C3C1C}" destId="{65415AEE-6C42-482D-ACAB-D2D28BBBC7B1}" srcOrd="9" destOrd="0" parTransId="{4B35D1AD-8BF1-4DE0-927F-4B2ACF806A48}" sibTransId="{16D57B23-ABB1-4FCE-B4C7-6EA617F60113}"/>
    <dgm:cxn modelId="{A23FBA22-1E43-49F1-81F1-A5251A7F0ECB}" type="presOf" srcId="{7F2BC617-5B79-47AC-9C6D-3C88DA185F71}" destId="{8DA15240-89A6-49F1-B30E-41DC227E60C4}" srcOrd="0" destOrd="2" presId="urn:microsoft.com/office/officeart/2005/8/layout/default"/>
    <dgm:cxn modelId="{DFFD6323-E706-45FA-BC58-BE207DB037E4}" srcId="{384CDBE5-9905-4B26-B468-8667A36C3C1C}" destId="{51865A05-96B7-4D89-B19C-7F232A044A7C}" srcOrd="7" destOrd="0" parTransId="{E8B0CC46-4F7A-404F-8DE7-316AE0A3A6DC}" sibTransId="{827FE69A-313B-4319-AEE6-8C7894F1ADB2}"/>
    <dgm:cxn modelId="{8ED5F22B-51FC-44EE-83EB-BA50477ED045}" type="presOf" srcId="{36A1D01C-D73D-4601-891E-BFB74186C9BB}" destId="{ECAB1ACE-074E-4CC3-ADBE-DABB9B33977D}" srcOrd="0" destOrd="0" presId="urn:microsoft.com/office/officeart/2005/8/layout/default"/>
    <dgm:cxn modelId="{65B39A36-8F62-4F3A-9962-68CB741BD410}" srcId="{0348E58B-DE7C-4C06-B643-7EAF8319975D}" destId="{93090D8D-4108-4D3B-AA82-F6C66C6BE3AE}" srcOrd="0" destOrd="0" parTransId="{308BC6F8-FBE6-43B3-97C0-FB67E7D602E3}" sibTransId="{3A83CFF7-3195-4CCB-83A4-0D62A9A31437}"/>
    <dgm:cxn modelId="{4AB7E03B-F457-410C-9B9C-A2521BC13515}" type="presOf" srcId="{EDAF48F8-F7F6-4B4F-9DEF-7C4406BA5209}" destId="{06DAB76E-8617-47C8-94F1-2A608E901D47}" srcOrd="0" destOrd="1" presId="urn:microsoft.com/office/officeart/2005/8/layout/default"/>
    <dgm:cxn modelId="{83F3313D-49D8-4CCE-B1DE-ACBA3B999EE1}" srcId="{384CDBE5-9905-4B26-B468-8667A36C3C1C}" destId="{0348E58B-DE7C-4C06-B643-7EAF8319975D}" srcOrd="3" destOrd="0" parTransId="{C1CBE475-B064-40E2-B16E-F13E2E284C07}" sibTransId="{85786C74-F6FE-4B21-8AA4-BC24B71685FA}"/>
    <dgm:cxn modelId="{D461005E-FB83-47DA-B209-6F1D9C14189E}" type="presOf" srcId="{50340732-C3C3-402A-B659-999C5DDED103}" destId="{28B3886F-23EE-4C45-95A2-0D153BE8773E}" srcOrd="0" destOrd="0" presId="urn:microsoft.com/office/officeart/2005/8/layout/default"/>
    <dgm:cxn modelId="{4431845E-6553-4D2A-BF18-DD512ED44B9D}" srcId="{51865A05-96B7-4D89-B19C-7F232A044A7C}" destId="{7F2BC617-5B79-47AC-9C6D-3C88DA185F71}" srcOrd="1" destOrd="0" parTransId="{7E345C40-4F72-4E2A-A5A4-03CFA719A17F}" sibTransId="{31C4128F-11D8-488E-A7A3-66021AFEFBAE}"/>
    <dgm:cxn modelId="{FE76975E-67C9-4F06-95D5-6EE26217CB54}" type="presOf" srcId="{0348E58B-DE7C-4C06-B643-7EAF8319975D}" destId="{37C7D925-55AD-4F86-AE97-93E676BB4EB4}" srcOrd="0" destOrd="0" presId="urn:microsoft.com/office/officeart/2005/8/layout/default"/>
    <dgm:cxn modelId="{5E6B9B61-2096-445C-8C81-66AE9D8989EF}" type="presOf" srcId="{5D18EB97-8E89-450E-9BEC-E9C54795A81B}" destId="{D6955D21-3EBD-430E-80D2-0B2F5977F18F}" srcOrd="0" destOrd="0" presId="urn:microsoft.com/office/officeart/2005/8/layout/default"/>
    <dgm:cxn modelId="{A071036A-7D8A-409A-91E9-AAF503E3A946}" srcId="{384CDBE5-9905-4B26-B468-8667A36C3C1C}" destId="{9BA8FF3F-C13D-4358-BF6B-E5A4FF757800}" srcOrd="4" destOrd="0" parTransId="{431FA0AD-773B-4573-97B2-544D09C946B1}" sibTransId="{2898C01C-BFE7-46F9-AF9F-93FD2FBC094F}"/>
    <dgm:cxn modelId="{44A8EF6A-ACA1-4F33-A383-9B328B5E4414}" srcId="{384CDBE5-9905-4B26-B468-8667A36C3C1C}" destId="{5D18EB97-8E89-450E-9BEC-E9C54795A81B}" srcOrd="0" destOrd="0" parTransId="{D3A863C2-43C9-4C27-8D9F-99CA78EF4DF5}" sibTransId="{23CF4379-9542-48AE-8F1D-1BD7980F0F4A}"/>
    <dgm:cxn modelId="{A3C5394E-4AA6-411F-886E-C453220A59A3}" srcId="{384CDBE5-9905-4B26-B468-8667A36C3C1C}" destId="{10EF2D07-4F6C-4616-91B7-EA6ADCF52F60}" srcOrd="6" destOrd="0" parTransId="{291F5505-9171-472D-A329-71EDA048F4E6}" sibTransId="{4014C8FF-CE26-47DC-9B95-F60292799D65}"/>
    <dgm:cxn modelId="{EEB90D54-DF68-4523-A2FF-8B1313F2760E}" srcId="{44EA3ACF-0DA1-47F1-8F4F-02E13921397C}" destId="{EDAF48F8-F7F6-4B4F-9DEF-7C4406BA5209}" srcOrd="0" destOrd="0" parTransId="{59838DD4-B929-4C8E-BEE1-6FB44E717D02}" sibTransId="{7374B6FD-DBC4-4844-8D88-AEEA4FA1B84B}"/>
    <dgm:cxn modelId="{462AF777-BE50-46B7-B86B-E75065CF9DD1}" type="presOf" srcId="{5BBB1CA4-609D-409B-8696-25B28B0C35FE}" destId="{ECAB1ACE-074E-4CC3-ADBE-DABB9B33977D}" srcOrd="0" destOrd="1" presId="urn:microsoft.com/office/officeart/2005/8/layout/default"/>
    <dgm:cxn modelId="{8BA6317B-32DD-4CBC-85CA-77169386F8F7}" type="presOf" srcId="{6E10FA62-65A2-4EE6-82A0-BC6C27252EC8}" destId="{8DA15240-89A6-49F1-B30E-41DC227E60C4}" srcOrd="0" destOrd="3" presId="urn:microsoft.com/office/officeart/2005/8/layout/default"/>
    <dgm:cxn modelId="{0D5E4A8D-E6CC-439B-804E-C84E20403CF2}" type="presOf" srcId="{384CDBE5-9905-4B26-B468-8667A36C3C1C}" destId="{B6A33A82-191F-40E6-9C1F-C60C42AA7510}" srcOrd="0" destOrd="0" presId="urn:microsoft.com/office/officeart/2005/8/layout/default"/>
    <dgm:cxn modelId="{4A877597-2E0A-4E91-9CE7-968BE41C7BD9}" srcId="{384CDBE5-9905-4B26-B468-8667A36C3C1C}" destId="{B5EA0D9A-26D3-4234-82F0-8E8922B9D1E3}" srcOrd="5" destOrd="0" parTransId="{DAAF124A-8650-45ED-A0E0-7E62A06C39F2}" sibTransId="{DA43299C-D595-4FE7-9372-1DBD71AB2A5E}"/>
    <dgm:cxn modelId="{8A97FA9C-7260-47B9-8FC2-F60807737BC5}" type="presOf" srcId="{93090D8D-4108-4D3B-AA82-F6C66C6BE3AE}" destId="{37C7D925-55AD-4F86-AE97-93E676BB4EB4}" srcOrd="0" destOrd="1" presId="urn:microsoft.com/office/officeart/2005/8/layout/default"/>
    <dgm:cxn modelId="{6D43CDA1-F7F3-41D3-B8F9-42D8F43878CB}" type="presOf" srcId="{44EA3ACF-0DA1-47F1-8F4F-02E13921397C}" destId="{06DAB76E-8617-47C8-94F1-2A608E901D47}" srcOrd="0" destOrd="0" presId="urn:microsoft.com/office/officeart/2005/8/layout/default"/>
    <dgm:cxn modelId="{E7E81DA3-57E4-4667-AF5F-43E95DB6E30E}" srcId="{51865A05-96B7-4D89-B19C-7F232A044A7C}" destId="{B273D079-02FC-47DE-BC3C-2AEB154C5EFB}" srcOrd="0" destOrd="0" parTransId="{D2D4C663-02BC-4E78-BAFE-2FBD408F89EE}" sibTransId="{6F4A035B-6680-44B6-9ABE-E7B1EE8A7866}"/>
    <dgm:cxn modelId="{F24526A3-877C-4536-BDB2-C10F5535B1B4}" srcId="{51865A05-96B7-4D89-B19C-7F232A044A7C}" destId="{6E10FA62-65A2-4EE6-82A0-BC6C27252EC8}" srcOrd="2" destOrd="0" parTransId="{8C1E4E9B-DDE8-4639-859F-F820D2F6A198}" sibTransId="{9F05A948-1406-46CB-B85B-A4FBD515226C}"/>
    <dgm:cxn modelId="{5D81D2BD-2F6E-4CE2-A7DA-9DF8595D2C67}" srcId="{384CDBE5-9905-4B26-B468-8667A36C3C1C}" destId="{50340732-C3C3-402A-B659-999C5DDED103}" srcOrd="8" destOrd="0" parTransId="{E4443096-6CC7-4E92-BC47-7EC8F4B21E9F}" sibTransId="{E9B449F2-8CC7-41BB-BC16-7808C0494129}"/>
    <dgm:cxn modelId="{7D501FC1-3873-4823-8C5F-0079692243F4}" srcId="{36A1D01C-D73D-4601-891E-BFB74186C9BB}" destId="{5BBB1CA4-609D-409B-8696-25B28B0C35FE}" srcOrd="0" destOrd="0" parTransId="{2075430A-162C-47DD-B350-CAF534EA8DD0}" sibTransId="{9DFB67C9-908D-4ADE-85A1-B8B0AE9087EC}"/>
    <dgm:cxn modelId="{4001B9C7-7076-45F8-8B45-F51B4742FC83}" srcId="{384CDBE5-9905-4B26-B468-8667A36C3C1C}" destId="{36A1D01C-D73D-4601-891E-BFB74186C9BB}" srcOrd="1" destOrd="0" parTransId="{DF46C623-3C61-43E2-9A07-1754AA77013A}" sibTransId="{CBE169B0-8BEF-45F5-A215-FBDFFE125521}"/>
    <dgm:cxn modelId="{14DC3BD3-0F85-4D71-B4C0-2A34F39B10E3}" type="presOf" srcId="{B273D079-02FC-47DE-BC3C-2AEB154C5EFB}" destId="{8DA15240-89A6-49F1-B30E-41DC227E60C4}" srcOrd="0" destOrd="1" presId="urn:microsoft.com/office/officeart/2005/8/layout/default"/>
    <dgm:cxn modelId="{3D53D1F3-70E9-4693-A708-14862AD269F8}" type="presOf" srcId="{65415AEE-6C42-482D-ACAB-D2D28BBBC7B1}" destId="{F0F3B06F-2B32-483C-8CA7-61685A305B93}" srcOrd="0" destOrd="0" presId="urn:microsoft.com/office/officeart/2005/8/layout/default"/>
    <dgm:cxn modelId="{01C0C5FB-EA9F-472D-AC36-0C575F4B16D7}" srcId="{384CDBE5-9905-4B26-B468-8667A36C3C1C}" destId="{44EA3ACF-0DA1-47F1-8F4F-02E13921397C}" srcOrd="2" destOrd="0" parTransId="{92CEEBA0-AAC7-4DE6-8D82-5CCD91079B29}" sibTransId="{9F7C2D35-DF29-4AEA-9F90-2ECE059D75CD}"/>
    <dgm:cxn modelId="{A34AE4FC-8B0E-40F7-8258-08B435036A0C}" type="presOf" srcId="{51865A05-96B7-4D89-B19C-7F232A044A7C}" destId="{8DA15240-89A6-49F1-B30E-41DC227E60C4}" srcOrd="0" destOrd="0" presId="urn:microsoft.com/office/officeart/2005/8/layout/default"/>
    <dgm:cxn modelId="{3F7F19FF-5DF3-42CF-ADE0-6F92A4D720C4}" type="presOf" srcId="{9BA8FF3F-C13D-4358-BF6B-E5A4FF757800}" destId="{D65D7E9C-8886-4645-AFE9-C6D22CB5FBDC}" srcOrd="0" destOrd="0" presId="urn:microsoft.com/office/officeart/2005/8/layout/default"/>
    <dgm:cxn modelId="{5177B9AA-ED0A-4E84-BC0F-B2547FFFF094}" type="presParOf" srcId="{B6A33A82-191F-40E6-9C1F-C60C42AA7510}" destId="{D6955D21-3EBD-430E-80D2-0B2F5977F18F}" srcOrd="0" destOrd="0" presId="urn:microsoft.com/office/officeart/2005/8/layout/default"/>
    <dgm:cxn modelId="{4141DFD1-7076-48E6-8FA1-AED3D234D17F}" type="presParOf" srcId="{B6A33A82-191F-40E6-9C1F-C60C42AA7510}" destId="{550C8866-7950-4B97-9C99-CA4A715350B7}" srcOrd="1" destOrd="0" presId="urn:microsoft.com/office/officeart/2005/8/layout/default"/>
    <dgm:cxn modelId="{2366DE9F-5062-4BF6-9497-95ED545FAE62}" type="presParOf" srcId="{B6A33A82-191F-40E6-9C1F-C60C42AA7510}" destId="{ECAB1ACE-074E-4CC3-ADBE-DABB9B33977D}" srcOrd="2" destOrd="0" presId="urn:microsoft.com/office/officeart/2005/8/layout/default"/>
    <dgm:cxn modelId="{61B01688-FB65-40D2-800F-C4AFFAB88C45}" type="presParOf" srcId="{B6A33A82-191F-40E6-9C1F-C60C42AA7510}" destId="{BE44C975-5A9D-4836-9060-A63911C1DE53}" srcOrd="3" destOrd="0" presId="urn:microsoft.com/office/officeart/2005/8/layout/default"/>
    <dgm:cxn modelId="{6125B707-CD0B-4E3F-A363-3D74E9722C76}" type="presParOf" srcId="{B6A33A82-191F-40E6-9C1F-C60C42AA7510}" destId="{06DAB76E-8617-47C8-94F1-2A608E901D47}" srcOrd="4" destOrd="0" presId="urn:microsoft.com/office/officeart/2005/8/layout/default"/>
    <dgm:cxn modelId="{8EE998B7-1DC9-496F-AF9C-F2DC72081550}" type="presParOf" srcId="{B6A33A82-191F-40E6-9C1F-C60C42AA7510}" destId="{DA6A1BA9-B8FB-44B9-8398-622B8ACAB927}" srcOrd="5" destOrd="0" presId="urn:microsoft.com/office/officeart/2005/8/layout/default"/>
    <dgm:cxn modelId="{0D69E8CF-8F7D-45D4-9E93-9052DFB62645}" type="presParOf" srcId="{B6A33A82-191F-40E6-9C1F-C60C42AA7510}" destId="{37C7D925-55AD-4F86-AE97-93E676BB4EB4}" srcOrd="6" destOrd="0" presId="urn:microsoft.com/office/officeart/2005/8/layout/default"/>
    <dgm:cxn modelId="{B24AB7CA-C5BB-4F6E-8BF7-B9583A982A2F}" type="presParOf" srcId="{B6A33A82-191F-40E6-9C1F-C60C42AA7510}" destId="{11E9D6F3-B53E-45D7-B734-73631DAD9247}" srcOrd="7" destOrd="0" presId="urn:microsoft.com/office/officeart/2005/8/layout/default"/>
    <dgm:cxn modelId="{F976EACA-37E0-4747-8473-3183104D0A09}" type="presParOf" srcId="{B6A33A82-191F-40E6-9C1F-C60C42AA7510}" destId="{D65D7E9C-8886-4645-AFE9-C6D22CB5FBDC}" srcOrd="8" destOrd="0" presId="urn:microsoft.com/office/officeart/2005/8/layout/default"/>
    <dgm:cxn modelId="{0E453CCD-A299-4B3E-9ABA-BA6D30F5A1A5}" type="presParOf" srcId="{B6A33A82-191F-40E6-9C1F-C60C42AA7510}" destId="{FEDC9DCA-9A38-4867-8550-30EC934CCBC2}" srcOrd="9" destOrd="0" presId="urn:microsoft.com/office/officeart/2005/8/layout/default"/>
    <dgm:cxn modelId="{D982463F-8F43-4FFA-BE6D-0DFF36E638DE}" type="presParOf" srcId="{B6A33A82-191F-40E6-9C1F-C60C42AA7510}" destId="{DAA2EB2A-38AE-4769-831C-CFB010DC7497}" srcOrd="10" destOrd="0" presId="urn:microsoft.com/office/officeart/2005/8/layout/default"/>
    <dgm:cxn modelId="{4F859BAE-21F2-45C0-A1BA-D5DC972EE5EF}" type="presParOf" srcId="{B6A33A82-191F-40E6-9C1F-C60C42AA7510}" destId="{11E4B3D7-BDDF-4359-BE0D-EBFCC035A39E}" srcOrd="11" destOrd="0" presId="urn:microsoft.com/office/officeart/2005/8/layout/default"/>
    <dgm:cxn modelId="{B538CF59-ED4F-40B8-9CD4-3412790E6F29}" type="presParOf" srcId="{B6A33A82-191F-40E6-9C1F-C60C42AA7510}" destId="{89C8F324-4DDE-449F-B845-617CA0CDD2FD}" srcOrd="12" destOrd="0" presId="urn:microsoft.com/office/officeart/2005/8/layout/default"/>
    <dgm:cxn modelId="{EAE26F3A-3692-4205-9004-6D9BBD6589E9}" type="presParOf" srcId="{B6A33A82-191F-40E6-9C1F-C60C42AA7510}" destId="{969FEEBD-4364-4009-922A-EE0A85DC35AF}" srcOrd="13" destOrd="0" presId="urn:microsoft.com/office/officeart/2005/8/layout/default"/>
    <dgm:cxn modelId="{0473E49C-881F-4C82-B7FC-8F203B916EAF}" type="presParOf" srcId="{B6A33A82-191F-40E6-9C1F-C60C42AA7510}" destId="{8DA15240-89A6-49F1-B30E-41DC227E60C4}" srcOrd="14" destOrd="0" presId="urn:microsoft.com/office/officeart/2005/8/layout/default"/>
    <dgm:cxn modelId="{F4ACF775-0BE4-4B00-85CA-0BA8DFC53B80}" type="presParOf" srcId="{B6A33A82-191F-40E6-9C1F-C60C42AA7510}" destId="{200ECB00-7E58-428F-B866-E1E35E377C6B}" srcOrd="15" destOrd="0" presId="urn:microsoft.com/office/officeart/2005/8/layout/default"/>
    <dgm:cxn modelId="{936D0B73-DC60-467D-ABF6-FFC73C107DF2}" type="presParOf" srcId="{B6A33A82-191F-40E6-9C1F-C60C42AA7510}" destId="{28B3886F-23EE-4C45-95A2-0D153BE8773E}" srcOrd="16" destOrd="0" presId="urn:microsoft.com/office/officeart/2005/8/layout/default"/>
    <dgm:cxn modelId="{57DDCA23-734A-4C65-B90D-0B61D24AC1A8}" type="presParOf" srcId="{B6A33A82-191F-40E6-9C1F-C60C42AA7510}" destId="{EE78D800-D094-4A0F-A1F4-CFA8C2C6C92D}" srcOrd="17" destOrd="0" presId="urn:microsoft.com/office/officeart/2005/8/layout/default"/>
    <dgm:cxn modelId="{218366A8-87CF-4930-A783-034704BE48E3}" type="presParOf" srcId="{B6A33A82-191F-40E6-9C1F-C60C42AA7510}" destId="{F0F3B06F-2B32-483C-8CA7-61685A305B93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073F60-68C1-4765-8C40-8F4F44500C1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799ADA-5574-4F97-8E45-4606167D1B7F}">
      <dgm:prSet/>
      <dgm:spPr/>
      <dgm:t>
        <a:bodyPr/>
        <a:lstStyle/>
        <a:p>
          <a:r>
            <a:rPr lang="en-US"/>
            <a:t>Definition of the Caribbean</a:t>
          </a:r>
        </a:p>
      </dgm:t>
    </dgm:pt>
    <dgm:pt modelId="{9F806BD8-FFFB-4067-BB89-865774A0E2EC}" type="parTrans" cxnId="{2B4EEBD4-1C63-4EA2-AD1D-87A10E748593}">
      <dgm:prSet/>
      <dgm:spPr/>
      <dgm:t>
        <a:bodyPr/>
        <a:lstStyle/>
        <a:p>
          <a:endParaRPr lang="en-US"/>
        </a:p>
      </dgm:t>
    </dgm:pt>
    <dgm:pt modelId="{3D29E303-E5BE-41B9-A169-EBA0E20CDDFF}" type="sibTrans" cxnId="{2B4EEBD4-1C63-4EA2-AD1D-87A10E748593}">
      <dgm:prSet/>
      <dgm:spPr/>
      <dgm:t>
        <a:bodyPr/>
        <a:lstStyle/>
        <a:p>
          <a:endParaRPr lang="en-US"/>
        </a:p>
      </dgm:t>
    </dgm:pt>
    <dgm:pt modelId="{998F10A3-5FCE-4250-B094-B9901E867A67}">
      <dgm:prSet/>
      <dgm:spPr/>
      <dgm:t>
        <a:bodyPr/>
        <a:lstStyle/>
        <a:p>
          <a:r>
            <a:rPr lang="en-US"/>
            <a:t>Lesser &amp; Greater Antilles</a:t>
          </a:r>
        </a:p>
      </dgm:t>
    </dgm:pt>
    <dgm:pt modelId="{DA26F787-F52D-455D-A241-ABAB38F21E0D}" type="parTrans" cxnId="{3D68D119-6952-4071-ACEF-6CBC021D883D}">
      <dgm:prSet/>
      <dgm:spPr/>
      <dgm:t>
        <a:bodyPr/>
        <a:lstStyle/>
        <a:p>
          <a:endParaRPr lang="en-US"/>
        </a:p>
      </dgm:t>
    </dgm:pt>
    <dgm:pt modelId="{7AD6A3B0-A1CE-4A88-B907-1EF83BE4B714}" type="sibTrans" cxnId="{3D68D119-6952-4071-ACEF-6CBC021D883D}">
      <dgm:prSet/>
      <dgm:spPr/>
      <dgm:t>
        <a:bodyPr/>
        <a:lstStyle/>
        <a:p>
          <a:endParaRPr lang="en-US"/>
        </a:p>
      </dgm:t>
    </dgm:pt>
    <dgm:pt modelId="{D8188360-66E6-4F7F-88BE-F6B250B0584A}">
      <dgm:prSet/>
      <dgm:spPr/>
      <dgm:t>
        <a:bodyPr/>
        <a:lstStyle/>
        <a:p>
          <a:r>
            <a:rPr lang="en-US"/>
            <a:t>Inhabitants </a:t>
          </a:r>
        </a:p>
      </dgm:t>
    </dgm:pt>
    <dgm:pt modelId="{63606B79-4D8E-4A6A-9FB0-71DC1CA00927}" type="parTrans" cxnId="{F03A7455-58A5-480D-8006-97269367F948}">
      <dgm:prSet/>
      <dgm:spPr/>
      <dgm:t>
        <a:bodyPr/>
        <a:lstStyle/>
        <a:p>
          <a:endParaRPr lang="en-US"/>
        </a:p>
      </dgm:t>
    </dgm:pt>
    <dgm:pt modelId="{7124D868-4EBB-40EF-B11A-D859AF1C0009}" type="sibTrans" cxnId="{F03A7455-58A5-480D-8006-97269367F948}">
      <dgm:prSet/>
      <dgm:spPr/>
      <dgm:t>
        <a:bodyPr/>
        <a:lstStyle/>
        <a:p>
          <a:endParaRPr lang="en-US"/>
        </a:p>
      </dgm:t>
    </dgm:pt>
    <dgm:pt modelId="{1F388404-EC71-4893-A0BF-7EB027F55C88}" type="pres">
      <dgm:prSet presAssocID="{FC073F60-68C1-4765-8C40-8F4F44500C1E}" presName="vert0" presStyleCnt="0">
        <dgm:presLayoutVars>
          <dgm:dir/>
          <dgm:animOne val="branch"/>
          <dgm:animLvl val="lvl"/>
        </dgm:presLayoutVars>
      </dgm:prSet>
      <dgm:spPr/>
    </dgm:pt>
    <dgm:pt modelId="{33696DA6-0A41-4CD8-B8FE-37D5D398D96C}" type="pres">
      <dgm:prSet presAssocID="{AE799ADA-5574-4F97-8E45-4606167D1B7F}" presName="thickLine" presStyleLbl="alignNode1" presStyleIdx="0" presStyleCnt="3"/>
      <dgm:spPr/>
    </dgm:pt>
    <dgm:pt modelId="{9730C1A9-192E-41A0-8592-29E65E73767F}" type="pres">
      <dgm:prSet presAssocID="{AE799ADA-5574-4F97-8E45-4606167D1B7F}" presName="horz1" presStyleCnt="0"/>
      <dgm:spPr/>
    </dgm:pt>
    <dgm:pt modelId="{4018D541-CF01-4F43-AB3F-82C60F80BADD}" type="pres">
      <dgm:prSet presAssocID="{AE799ADA-5574-4F97-8E45-4606167D1B7F}" presName="tx1" presStyleLbl="revTx" presStyleIdx="0" presStyleCnt="3"/>
      <dgm:spPr/>
    </dgm:pt>
    <dgm:pt modelId="{C8A22BE0-ECAE-4AED-846F-AF5A2173C2E2}" type="pres">
      <dgm:prSet presAssocID="{AE799ADA-5574-4F97-8E45-4606167D1B7F}" presName="vert1" presStyleCnt="0"/>
      <dgm:spPr/>
    </dgm:pt>
    <dgm:pt modelId="{2FD8C175-1C03-4612-9310-EF2FA96B90D4}" type="pres">
      <dgm:prSet presAssocID="{998F10A3-5FCE-4250-B094-B9901E867A67}" presName="thickLine" presStyleLbl="alignNode1" presStyleIdx="1" presStyleCnt="3"/>
      <dgm:spPr/>
    </dgm:pt>
    <dgm:pt modelId="{88BBC67E-CEDE-4A67-A25D-8B8B6590DDF6}" type="pres">
      <dgm:prSet presAssocID="{998F10A3-5FCE-4250-B094-B9901E867A67}" presName="horz1" presStyleCnt="0"/>
      <dgm:spPr/>
    </dgm:pt>
    <dgm:pt modelId="{4B1369B1-0913-4FBF-99A7-00B1D70B96DB}" type="pres">
      <dgm:prSet presAssocID="{998F10A3-5FCE-4250-B094-B9901E867A67}" presName="tx1" presStyleLbl="revTx" presStyleIdx="1" presStyleCnt="3"/>
      <dgm:spPr/>
    </dgm:pt>
    <dgm:pt modelId="{440C172A-046B-418D-8AEE-1A21A892D82A}" type="pres">
      <dgm:prSet presAssocID="{998F10A3-5FCE-4250-B094-B9901E867A67}" presName="vert1" presStyleCnt="0"/>
      <dgm:spPr/>
    </dgm:pt>
    <dgm:pt modelId="{8C10B8CA-34B2-4EB5-8B2F-185555BF16E4}" type="pres">
      <dgm:prSet presAssocID="{D8188360-66E6-4F7F-88BE-F6B250B0584A}" presName="thickLine" presStyleLbl="alignNode1" presStyleIdx="2" presStyleCnt="3"/>
      <dgm:spPr/>
    </dgm:pt>
    <dgm:pt modelId="{45CEAC13-2F3E-44B5-9781-49B2A140E0DD}" type="pres">
      <dgm:prSet presAssocID="{D8188360-66E6-4F7F-88BE-F6B250B0584A}" presName="horz1" presStyleCnt="0"/>
      <dgm:spPr/>
    </dgm:pt>
    <dgm:pt modelId="{97F3F646-6825-4023-B973-0439FF9575EB}" type="pres">
      <dgm:prSet presAssocID="{D8188360-66E6-4F7F-88BE-F6B250B0584A}" presName="tx1" presStyleLbl="revTx" presStyleIdx="2" presStyleCnt="3"/>
      <dgm:spPr/>
    </dgm:pt>
    <dgm:pt modelId="{D9EA92A1-5304-494F-8DE7-E0185735C3E8}" type="pres">
      <dgm:prSet presAssocID="{D8188360-66E6-4F7F-88BE-F6B250B0584A}" presName="vert1" presStyleCnt="0"/>
      <dgm:spPr/>
    </dgm:pt>
  </dgm:ptLst>
  <dgm:cxnLst>
    <dgm:cxn modelId="{3D68D119-6952-4071-ACEF-6CBC021D883D}" srcId="{FC073F60-68C1-4765-8C40-8F4F44500C1E}" destId="{998F10A3-5FCE-4250-B094-B9901E867A67}" srcOrd="1" destOrd="0" parTransId="{DA26F787-F52D-455D-A241-ABAB38F21E0D}" sibTransId="{7AD6A3B0-A1CE-4A88-B907-1EF83BE4B714}"/>
    <dgm:cxn modelId="{BAE1ED22-CBD5-418C-B2FC-A4F184D1F50A}" type="presOf" srcId="{FC073F60-68C1-4765-8C40-8F4F44500C1E}" destId="{1F388404-EC71-4893-A0BF-7EB027F55C88}" srcOrd="0" destOrd="0" presId="urn:microsoft.com/office/officeart/2008/layout/LinedList"/>
    <dgm:cxn modelId="{6FDBDA4F-2F03-4AD5-A8C4-FDB546AE886C}" type="presOf" srcId="{998F10A3-5FCE-4250-B094-B9901E867A67}" destId="{4B1369B1-0913-4FBF-99A7-00B1D70B96DB}" srcOrd="0" destOrd="0" presId="urn:microsoft.com/office/officeart/2008/layout/LinedList"/>
    <dgm:cxn modelId="{F03A7455-58A5-480D-8006-97269367F948}" srcId="{FC073F60-68C1-4765-8C40-8F4F44500C1E}" destId="{D8188360-66E6-4F7F-88BE-F6B250B0584A}" srcOrd="2" destOrd="0" parTransId="{63606B79-4D8E-4A6A-9FB0-71DC1CA00927}" sibTransId="{7124D868-4EBB-40EF-B11A-D859AF1C0009}"/>
    <dgm:cxn modelId="{28C8FEB4-502D-43B5-9250-A66AFE0E9403}" type="presOf" srcId="{D8188360-66E6-4F7F-88BE-F6B250B0584A}" destId="{97F3F646-6825-4023-B973-0439FF9575EB}" srcOrd="0" destOrd="0" presId="urn:microsoft.com/office/officeart/2008/layout/LinedList"/>
    <dgm:cxn modelId="{2B4EEBD4-1C63-4EA2-AD1D-87A10E748593}" srcId="{FC073F60-68C1-4765-8C40-8F4F44500C1E}" destId="{AE799ADA-5574-4F97-8E45-4606167D1B7F}" srcOrd="0" destOrd="0" parTransId="{9F806BD8-FFFB-4067-BB89-865774A0E2EC}" sibTransId="{3D29E303-E5BE-41B9-A169-EBA0E20CDDFF}"/>
    <dgm:cxn modelId="{804278D6-1845-431D-8425-2A5FB4C035CD}" type="presOf" srcId="{AE799ADA-5574-4F97-8E45-4606167D1B7F}" destId="{4018D541-CF01-4F43-AB3F-82C60F80BADD}" srcOrd="0" destOrd="0" presId="urn:microsoft.com/office/officeart/2008/layout/LinedList"/>
    <dgm:cxn modelId="{B8290EE8-8C2B-426E-BF97-46A479DB9D17}" type="presParOf" srcId="{1F388404-EC71-4893-A0BF-7EB027F55C88}" destId="{33696DA6-0A41-4CD8-B8FE-37D5D398D96C}" srcOrd="0" destOrd="0" presId="urn:microsoft.com/office/officeart/2008/layout/LinedList"/>
    <dgm:cxn modelId="{B7BEF476-1169-4039-912C-27BBBAC1EF1B}" type="presParOf" srcId="{1F388404-EC71-4893-A0BF-7EB027F55C88}" destId="{9730C1A9-192E-41A0-8592-29E65E73767F}" srcOrd="1" destOrd="0" presId="urn:microsoft.com/office/officeart/2008/layout/LinedList"/>
    <dgm:cxn modelId="{2FAF9D04-BE9A-4EC0-BC87-D0308C488F2B}" type="presParOf" srcId="{9730C1A9-192E-41A0-8592-29E65E73767F}" destId="{4018D541-CF01-4F43-AB3F-82C60F80BADD}" srcOrd="0" destOrd="0" presId="urn:microsoft.com/office/officeart/2008/layout/LinedList"/>
    <dgm:cxn modelId="{0AF58981-044A-43C7-98FE-B5A1629A924D}" type="presParOf" srcId="{9730C1A9-192E-41A0-8592-29E65E73767F}" destId="{C8A22BE0-ECAE-4AED-846F-AF5A2173C2E2}" srcOrd="1" destOrd="0" presId="urn:microsoft.com/office/officeart/2008/layout/LinedList"/>
    <dgm:cxn modelId="{EC823CA5-F59D-465C-B8D4-84D8EAB6BBA5}" type="presParOf" srcId="{1F388404-EC71-4893-A0BF-7EB027F55C88}" destId="{2FD8C175-1C03-4612-9310-EF2FA96B90D4}" srcOrd="2" destOrd="0" presId="urn:microsoft.com/office/officeart/2008/layout/LinedList"/>
    <dgm:cxn modelId="{29C647E8-C917-4DE7-8FAA-E2AF37CD9F12}" type="presParOf" srcId="{1F388404-EC71-4893-A0BF-7EB027F55C88}" destId="{88BBC67E-CEDE-4A67-A25D-8B8B6590DDF6}" srcOrd="3" destOrd="0" presId="urn:microsoft.com/office/officeart/2008/layout/LinedList"/>
    <dgm:cxn modelId="{CE53B157-18B4-40C1-9A0E-34BF496943B4}" type="presParOf" srcId="{88BBC67E-CEDE-4A67-A25D-8B8B6590DDF6}" destId="{4B1369B1-0913-4FBF-99A7-00B1D70B96DB}" srcOrd="0" destOrd="0" presId="urn:microsoft.com/office/officeart/2008/layout/LinedList"/>
    <dgm:cxn modelId="{A69C6653-2BDD-45B0-94A8-0738EE890067}" type="presParOf" srcId="{88BBC67E-CEDE-4A67-A25D-8B8B6590DDF6}" destId="{440C172A-046B-418D-8AEE-1A21A892D82A}" srcOrd="1" destOrd="0" presId="urn:microsoft.com/office/officeart/2008/layout/LinedList"/>
    <dgm:cxn modelId="{CD6F6E72-F2D8-4E46-8770-3027FF9388DD}" type="presParOf" srcId="{1F388404-EC71-4893-A0BF-7EB027F55C88}" destId="{8C10B8CA-34B2-4EB5-8B2F-185555BF16E4}" srcOrd="4" destOrd="0" presId="urn:microsoft.com/office/officeart/2008/layout/LinedList"/>
    <dgm:cxn modelId="{C0EA6098-CFD0-488D-8A64-5775275495F6}" type="presParOf" srcId="{1F388404-EC71-4893-A0BF-7EB027F55C88}" destId="{45CEAC13-2F3E-44B5-9781-49B2A140E0DD}" srcOrd="5" destOrd="0" presId="urn:microsoft.com/office/officeart/2008/layout/LinedList"/>
    <dgm:cxn modelId="{467103CB-B1F5-41F5-ACEF-B27F32F04165}" type="presParOf" srcId="{45CEAC13-2F3E-44B5-9781-49B2A140E0DD}" destId="{97F3F646-6825-4023-B973-0439FF9575EB}" srcOrd="0" destOrd="0" presId="urn:microsoft.com/office/officeart/2008/layout/LinedList"/>
    <dgm:cxn modelId="{661350EB-1D63-4FBE-85A9-E57EA0E0B850}" type="presParOf" srcId="{45CEAC13-2F3E-44B5-9781-49B2A140E0DD}" destId="{D9EA92A1-5304-494F-8DE7-E0185735C3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7F7388-A800-464D-8982-C3B27588EF6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B7626A5-3143-415C-A82D-9722F2EF9D48}">
      <dgm:prSet/>
      <dgm:spPr/>
      <dgm:t>
        <a:bodyPr/>
        <a:lstStyle/>
        <a:p>
          <a:r>
            <a:rPr lang="en-US"/>
            <a:t>Hurricanes </a:t>
          </a:r>
        </a:p>
      </dgm:t>
    </dgm:pt>
    <dgm:pt modelId="{FA1EC291-70C6-4236-9A93-22F5019129AE}" type="parTrans" cxnId="{A38AA67E-BD25-4BBD-B321-9FF755530A88}">
      <dgm:prSet/>
      <dgm:spPr/>
      <dgm:t>
        <a:bodyPr/>
        <a:lstStyle/>
        <a:p>
          <a:endParaRPr lang="en-US"/>
        </a:p>
      </dgm:t>
    </dgm:pt>
    <dgm:pt modelId="{3E8BBF90-148C-49D9-A2F9-0263CFB577A1}" type="sibTrans" cxnId="{A38AA67E-BD25-4BBD-B321-9FF755530A88}">
      <dgm:prSet/>
      <dgm:spPr/>
      <dgm:t>
        <a:bodyPr/>
        <a:lstStyle/>
        <a:p>
          <a:endParaRPr lang="en-US"/>
        </a:p>
      </dgm:t>
    </dgm:pt>
    <dgm:pt modelId="{079FFA94-F346-4231-8E95-FB97F0B10B57}">
      <dgm:prSet/>
      <dgm:spPr/>
      <dgm:t>
        <a:bodyPr/>
        <a:lstStyle/>
        <a:p>
          <a:r>
            <a:rPr lang="en-US"/>
            <a:t>Drought</a:t>
          </a:r>
        </a:p>
      </dgm:t>
    </dgm:pt>
    <dgm:pt modelId="{439EFDF8-9009-4C07-BB25-035E159927EC}" type="parTrans" cxnId="{939FB743-44F2-4355-BA02-F56D00A1A29A}">
      <dgm:prSet/>
      <dgm:spPr/>
      <dgm:t>
        <a:bodyPr/>
        <a:lstStyle/>
        <a:p>
          <a:endParaRPr lang="en-US"/>
        </a:p>
      </dgm:t>
    </dgm:pt>
    <dgm:pt modelId="{9F52FFF8-B448-4525-947C-67E4AD8C2FC4}" type="sibTrans" cxnId="{939FB743-44F2-4355-BA02-F56D00A1A29A}">
      <dgm:prSet/>
      <dgm:spPr/>
      <dgm:t>
        <a:bodyPr/>
        <a:lstStyle/>
        <a:p>
          <a:endParaRPr lang="en-US"/>
        </a:p>
      </dgm:t>
    </dgm:pt>
    <dgm:pt modelId="{D52E5C03-2D67-43EF-B08F-0CF3764C605E}">
      <dgm:prSet/>
      <dgm:spPr/>
      <dgm:t>
        <a:bodyPr/>
        <a:lstStyle/>
        <a:p>
          <a:r>
            <a:rPr lang="en-US" dirty="0"/>
            <a:t>Plate Tectonics &amp; Types </a:t>
          </a:r>
        </a:p>
      </dgm:t>
    </dgm:pt>
    <dgm:pt modelId="{9D416470-B97E-442A-AC52-A763D8EABC82}" type="parTrans" cxnId="{CF85F3F0-E1DE-4214-A19F-004D7B0CEFFA}">
      <dgm:prSet/>
      <dgm:spPr/>
      <dgm:t>
        <a:bodyPr/>
        <a:lstStyle/>
        <a:p>
          <a:endParaRPr lang="en-US"/>
        </a:p>
      </dgm:t>
    </dgm:pt>
    <dgm:pt modelId="{22DD403B-BA39-4325-9E72-4E34FC305456}" type="sibTrans" cxnId="{CF85F3F0-E1DE-4214-A19F-004D7B0CEFFA}">
      <dgm:prSet/>
      <dgm:spPr/>
      <dgm:t>
        <a:bodyPr/>
        <a:lstStyle/>
        <a:p>
          <a:endParaRPr lang="en-US"/>
        </a:p>
      </dgm:t>
    </dgm:pt>
    <dgm:pt modelId="{C925AD6C-90EA-480B-AD91-7A7C7EB99B34}">
      <dgm:prSet/>
      <dgm:spPr/>
      <dgm:t>
        <a:bodyPr/>
        <a:lstStyle/>
        <a:p>
          <a:r>
            <a:rPr lang="en-US" dirty="0"/>
            <a:t>Earthquakes </a:t>
          </a:r>
        </a:p>
      </dgm:t>
    </dgm:pt>
    <dgm:pt modelId="{5F93BABA-293A-4B04-80F5-7F04A691C757}" type="parTrans" cxnId="{6A0C040C-4B3C-414E-AF5F-655826A5AAD9}">
      <dgm:prSet/>
      <dgm:spPr/>
      <dgm:t>
        <a:bodyPr/>
        <a:lstStyle/>
        <a:p>
          <a:endParaRPr lang="en-US"/>
        </a:p>
      </dgm:t>
    </dgm:pt>
    <dgm:pt modelId="{DDD9EA84-07F6-4F1A-BDB4-868D6D09298F}" type="sibTrans" cxnId="{6A0C040C-4B3C-414E-AF5F-655826A5AAD9}">
      <dgm:prSet/>
      <dgm:spPr/>
      <dgm:t>
        <a:bodyPr/>
        <a:lstStyle/>
        <a:p>
          <a:endParaRPr lang="en-US"/>
        </a:p>
      </dgm:t>
    </dgm:pt>
    <dgm:pt modelId="{39C2DC21-8422-4177-BA72-B6D8C7A80FAB}">
      <dgm:prSet/>
      <dgm:spPr/>
      <dgm:t>
        <a:bodyPr/>
        <a:lstStyle/>
        <a:p>
          <a:r>
            <a:rPr lang="en-US"/>
            <a:t>Soil Erosion &amp; Soil Conservation </a:t>
          </a:r>
        </a:p>
      </dgm:t>
    </dgm:pt>
    <dgm:pt modelId="{3A0D2CA1-0A17-4AE6-B111-D6E0A66C0F81}" type="parTrans" cxnId="{4A1987F1-8490-4BD7-89C0-7DD77021DFA4}">
      <dgm:prSet/>
      <dgm:spPr/>
      <dgm:t>
        <a:bodyPr/>
        <a:lstStyle/>
        <a:p>
          <a:endParaRPr lang="en-US"/>
        </a:p>
      </dgm:t>
    </dgm:pt>
    <dgm:pt modelId="{0CEBBE96-59C4-465A-8C10-1D93DEDD096D}" type="sibTrans" cxnId="{4A1987F1-8490-4BD7-89C0-7DD77021DFA4}">
      <dgm:prSet/>
      <dgm:spPr/>
      <dgm:t>
        <a:bodyPr/>
        <a:lstStyle/>
        <a:p>
          <a:endParaRPr lang="en-US"/>
        </a:p>
      </dgm:t>
    </dgm:pt>
    <dgm:pt modelId="{186559FD-BD43-4A86-8031-41C4A3324B3A}">
      <dgm:prSet/>
      <dgm:spPr/>
      <dgm:t>
        <a:bodyPr/>
        <a:lstStyle/>
        <a:p>
          <a:r>
            <a:rPr lang="en-US" dirty="0"/>
            <a:t>Volcanoes</a:t>
          </a:r>
        </a:p>
      </dgm:t>
    </dgm:pt>
    <dgm:pt modelId="{A9236B94-E019-4CD1-A6C9-4E5B2A8B9D08}" type="parTrans" cxnId="{0D1F7F09-EBE0-46F4-AB0D-B2209C8BD938}">
      <dgm:prSet/>
      <dgm:spPr/>
      <dgm:t>
        <a:bodyPr/>
        <a:lstStyle/>
        <a:p>
          <a:endParaRPr lang="en-US"/>
        </a:p>
      </dgm:t>
    </dgm:pt>
    <dgm:pt modelId="{17BCD4EF-5E85-4F41-95D0-6C4000032B41}" type="sibTrans" cxnId="{0D1F7F09-EBE0-46F4-AB0D-B2209C8BD938}">
      <dgm:prSet/>
      <dgm:spPr/>
    </dgm:pt>
    <dgm:pt modelId="{1533A7A6-5CA6-43D3-BCA0-9380D7C75AB9}" type="pres">
      <dgm:prSet presAssocID="{F97F7388-A800-464D-8982-C3B27588EF6C}" presName="linear" presStyleCnt="0">
        <dgm:presLayoutVars>
          <dgm:animLvl val="lvl"/>
          <dgm:resizeHandles val="exact"/>
        </dgm:presLayoutVars>
      </dgm:prSet>
      <dgm:spPr/>
    </dgm:pt>
    <dgm:pt modelId="{FC27EF61-AC57-41E8-A12B-E3064453FFA0}" type="pres">
      <dgm:prSet presAssocID="{BB7626A5-3143-415C-A82D-9722F2EF9D4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DA26C10-909F-4666-8175-749D1CA3359C}" type="pres">
      <dgm:prSet presAssocID="{3E8BBF90-148C-49D9-A2F9-0263CFB577A1}" presName="spacer" presStyleCnt="0"/>
      <dgm:spPr/>
    </dgm:pt>
    <dgm:pt modelId="{435B66C1-3392-4312-8C47-5CCC5F63A6E2}" type="pres">
      <dgm:prSet presAssocID="{079FFA94-F346-4231-8E95-FB97F0B10B5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334C6B3-65AF-47AC-84C5-6DA90B6A40EE}" type="pres">
      <dgm:prSet presAssocID="{9F52FFF8-B448-4525-947C-67E4AD8C2FC4}" presName="spacer" presStyleCnt="0"/>
      <dgm:spPr/>
    </dgm:pt>
    <dgm:pt modelId="{CF79E59F-5034-4530-AB34-E9787B2441B2}" type="pres">
      <dgm:prSet presAssocID="{D52E5C03-2D67-43EF-B08F-0CF3764C605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110BC5D-F1BD-4995-A75B-3DBC8CBC7D6A}" type="pres">
      <dgm:prSet presAssocID="{22DD403B-BA39-4325-9E72-4E34FC305456}" presName="spacer" presStyleCnt="0"/>
      <dgm:spPr/>
    </dgm:pt>
    <dgm:pt modelId="{BB910946-DC6A-46AC-BFEC-A6ED922A1F5D}" type="pres">
      <dgm:prSet presAssocID="{C925AD6C-90EA-480B-AD91-7A7C7EB99B3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0D625C0-4180-47FA-9474-0ABB8316F839}" type="pres">
      <dgm:prSet presAssocID="{DDD9EA84-07F6-4F1A-BDB4-868D6D09298F}" presName="spacer" presStyleCnt="0"/>
      <dgm:spPr/>
    </dgm:pt>
    <dgm:pt modelId="{B92DB3C1-A42B-4A2B-9F8C-CC196A9FB995}" type="pres">
      <dgm:prSet presAssocID="{186559FD-BD43-4A86-8031-41C4A3324B3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B063C68-2C31-4A67-8BAA-3BB4402BC475}" type="pres">
      <dgm:prSet presAssocID="{17BCD4EF-5E85-4F41-95D0-6C4000032B41}" presName="spacer" presStyleCnt="0"/>
      <dgm:spPr/>
    </dgm:pt>
    <dgm:pt modelId="{6A201D91-6A63-4B98-B362-BB5030165FB1}" type="pres">
      <dgm:prSet presAssocID="{39C2DC21-8422-4177-BA72-B6D8C7A80FA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D1F7F09-EBE0-46F4-AB0D-B2209C8BD938}" srcId="{F97F7388-A800-464D-8982-C3B27588EF6C}" destId="{186559FD-BD43-4A86-8031-41C4A3324B3A}" srcOrd="4" destOrd="0" parTransId="{A9236B94-E019-4CD1-A6C9-4E5B2A8B9D08}" sibTransId="{17BCD4EF-5E85-4F41-95D0-6C4000032B41}"/>
    <dgm:cxn modelId="{6A0C040C-4B3C-414E-AF5F-655826A5AAD9}" srcId="{F97F7388-A800-464D-8982-C3B27588EF6C}" destId="{C925AD6C-90EA-480B-AD91-7A7C7EB99B34}" srcOrd="3" destOrd="0" parTransId="{5F93BABA-293A-4B04-80F5-7F04A691C757}" sibTransId="{DDD9EA84-07F6-4F1A-BDB4-868D6D09298F}"/>
    <dgm:cxn modelId="{939FB743-44F2-4355-BA02-F56D00A1A29A}" srcId="{F97F7388-A800-464D-8982-C3B27588EF6C}" destId="{079FFA94-F346-4231-8E95-FB97F0B10B57}" srcOrd="1" destOrd="0" parTransId="{439EFDF8-9009-4C07-BB25-035E159927EC}" sibTransId="{9F52FFF8-B448-4525-947C-67E4AD8C2FC4}"/>
    <dgm:cxn modelId="{A38AA67E-BD25-4BBD-B321-9FF755530A88}" srcId="{F97F7388-A800-464D-8982-C3B27588EF6C}" destId="{BB7626A5-3143-415C-A82D-9722F2EF9D48}" srcOrd="0" destOrd="0" parTransId="{FA1EC291-70C6-4236-9A93-22F5019129AE}" sibTransId="{3E8BBF90-148C-49D9-A2F9-0263CFB577A1}"/>
    <dgm:cxn modelId="{3D369B81-842C-47DD-B009-01087F045B2D}" type="presOf" srcId="{F97F7388-A800-464D-8982-C3B27588EF6C}" destId="{1533A7A6-5CA6-43D3-BCA0-9380D7C75AB9}" srcOrd="0" destOrd="0" presId="urn:microsoft.com/office/officeart/2005/8/layout/vList2"/>
    <dgm:cxn modelId="{2B22D486-5163-4554-8CAD-76912A2BE6DD}" type="presOf" srcId="{D52E5C03-2D67-43EF-B08F-0CF3764C605E}" destId="{CF79E59F-5034-4530-AB34-E9787B2441B2}" srcOrd="0" destOrd="0" presId="urn:microsoft.com/office/officeart/2005/8/layout/vList2"/>
    <dgm:cxn modelId="{1AFB548F-48B2-4F98-86E9-8EC9B0766F27}" type="presOf" srcId="{39C2DC21-8422-4177-BA72-B6D8C7A80FAB}" destId="{6A201D91-6A63-4B98-B362-BB5030165FB1}" srcOrd="0" destOrd="0" presId="urn:microsoft.com/office/officeart/2005/8/layout/vList2"/>
    <dgm:cxn modelId="{DC6DBF96-DD72-4406-BD5D-F2258491E763}" type="presOf" srcId="{C925AD6C-90EA-480B-AD91-7A7C7EB99B34}" destId="{BB910946-DC6A-46AC-BFEC-A6ED922A1F5D}" srcOrd="0" destOrd="0" presId="urn:microsoft.com/office/officeart/2005/8/layout/vList2"/>
    <dgm:cxn modelId="{98E88FDC-4A63-4126-8EC3-0F9C9CF372E2}" type="presOf" srcId="{079FFA94-F346-4231-8E95-FB97F0B10B57}" destId="{435B66C1-3392-4312-8C47-5CCC5F63A6E2}" srcOrd="0" destOrd="0" presId="urn:microsoft.com/office/officeart/2005/8/layout/vList2"/>
    <dgm:cxn modelId="{810E0AE9-8EEB-4284-B81E-FBC755ABE251}" type="presOf" srcId="{186559FD-BD43-4A86-8031-41C4A3324B3A}" destId="{B92DB3C1-A42B-4A2B-9F8C-CC196A9FB995}" srcOrd="0" destOrd="0" presId="urn:microsoft.com/office/officeart/2005/8/layout/vList2"/>
    <dgm:cxn modelId="{CF85F3F0-E1DE-4214-A19F-004D7B0CEFFA}" srcId="{F97F7388-A800-464D-8982-C3B27588EF6C}" destId="{D52E5C03-2D67-43EF-B08F-0CF3764C605E}" srcOrd="2" destOrd="0" parTransId="{9D416470-B97E-442A-AC52-A763D8EABC82}" sibTransId="{22DD403B-BA39-4325-9E72-4E34FC305456}"/>
    <dgm:cxn modelId="{4A1987F1-8490-4BD7-89C0-7DD77021DFA4}" srcId="{F97F7388-A800-464D-8982-C3B27588EF6C}" destId="{39C2DC21-8422-4177-BA72-B6D8C7A80FAB}" srcOrd="5" destOrd="0" parTransId="{3A0D2CA1-0A17-4AE6-B111-D6E0A66C0F81}" sibTransId="{0CEBBE96-59C4-465A-8C10-1D93DEDD096D}"/>
    <dgm:cxn modelId="{FA4B49F6-9306-472F-BEF5-44A234D58635}" type="presOf" srcId="{BB7626A5-3143-415C-A82D-9722F2EF9D48}" destId="{FC27EF61-AC57-41E8-A12B-E3064453FFA0}" srcOrd="0" destOrd="0" presId="urn:microsoft.com/office/officeart/2005/8/layout/vList2"/>
    <dgm:cxn modelId="{B65A644A-91EE-483D-BA8D-E61270D891EC}" type="presParOf" srcId="{1533A7A6-5CA6-43D3-BCA0-9380D7C75AB9}" destId="{FC27EF61-AC57-41E8-A12B-E3064453FFA0}" srcOrd="0" destOrd="0" presId="urn:microsoft.com/office/officeart/2005/8/layout/vList2"/>
    <dgm:cxn modelId="{0EBB9AC9-A2B2-48D2-B000-D42BD3DF373D}" type="presParOf" srcId="{1533A7A6-5CA6-43D3-BCA0-9380D7C75AB9}" destId="{7DA26C10-909F-4666-8175-749D1CA3359C}" srcOrd="1" destOrd="0" presId="urn:microsoft.com/office/officeart/2005/8/layout/vList2"/>
    <dgm:cxn modelId="{62AB64E4-A103-48BF-93D9-AC95ABE5FB60}" type="presParOf" srcId="{1533A7A6-5CA6-43D3-BCA0-9380D7C75AB9}" destId="{435B66C1-3392-4312-8C47-5CCC5F63A6E2}" srcOrd="2" destOrd="0" presId="urn:microsoft.com/office/officeart/2005/8/layout/vList2"/>
    <dgm:cxn modelId="{7565C5F0-97C7-4D20-BFBE-378ABF40463F}" type="presParOf" srcId="{1533A7A6-5CA6-43D3-BCA0-9380D7C75AB9}" destId="{B334C6B3-65AF-47AC-84C5-6DA90B6A40EE}" srcOrd="3" destOrd="0" presId="urn:microsoft.com/office/officeart/2005/8/layout/vList2"/>
    <dgm:cxn modelId="{A88BBDB0-F300-4C72-9E83-53A667FD8598}" type="presParOf" srcId="{1533A7A6-5CA6-43D3-BCA0-9380D7C75AB9}" destId="{CF79E59F-5034-4530-AB34-E9787B2441B2}" srcOrd="4" destOrd="0" presId="urn:microsoft.com/office/officeart/2005/8/layout/vList2"/>
    <dgm:cxn modelId="{5F116C0B-C629-43EC-9645-6C168492AED3}" type="presParOf" srcId="{1533A7A6-5CA6-43D3-BCA0-9380D7C75AB9}" destId="{7110BC5D-F1BD-4995-A75B-3DBC8CBC7D6A}" srcOrd="5" destOrd="0" presId="urn:microsoft.com/office/officeart/2005/8/layout/vList2"/>
    <dgm:cxn modelId="{FCB6EB42-B19A-4A91-A18F-085FA8F26073}" type="presParOf" srcId="{1533A7A6-5CA6-43D3-BCA0-9380D7C75AB9}" destId="{BB910946-DC6A-46AC-BFEC-A6ED922A1F5D}" srcOrd="6" destOrd="0" presId="urn:microsoft.com/office/officeart/2005/8/layout/vList2"/>
    <dgm:cxn modelId="{D200A893-B056-46DC-9CF9-F8BB724811DB}" type="presParOf" srcId="{1533A7A6-5CA6-43D3-BCA0-9380D7C75AB9}" destId="{F0D625C0-4180-47FA-9474-0ABB8316F839}" srcOrd="7" destOrd="0" presId="urn:microsoft.com/office/officeart/2005/8/layout/vList2"/>
    <dgm:cxn modelId="{BAF58212-9BD1-4D74-8AC8-9E7746EDBCAF}" type="presParOf" srcId="{1533A7A6-5CA6-43D3-BCA0-9380D7C75AB9}" destId="{B92DB3C1-A42B-4A2B-9F8C-CC196A9FB995}" srcOrd="8" destOrd="0" presId="urn:microsoft.com/office/officeart/2005/8/layout/vList2"/>
    <dgm:cxn modelId="{8E7893E1-CCBC-411F-9B03-245ADA611CC9}" type="presParOf" srcId="{1533A7A6-5CA6-43D3-BCA0-9380D7C75AB9}" destId="{BB063C68-2C31-4A67-8BAA-3BB4402BC475}" srcOrd="9" destOrd="0" presId="urn:microsoft.com/office/officeart/2005/8/layout/vList2"/>
    <dgm:cxn modelId="{0481CCF6-9930-4234-A0E4-F6EF49F3EB9C}" type="presParOf" srcId="{1533A7A6-5CA6-43D3-BCA0-9380D7C75AB9}" destId="{6A201D91-6A63-4B98-B362-BB5030165FB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24F663-F17C-4274-A685-A5251F72A689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2147197-CE6B-4296-A9C3-FE3FAED3D769}">
      <dgm:prSet/>
      <dgm:spPr/>
      <dgm:t>
        <a:bodyPr/>
        <a:lstStyle/>
        <a:p>
          <a:pPr>
            <a:defRPr cap="all"/>
          </a:pPr>
          <a:r>
            <a:rPr lang="en-US"/>
            <a:t>Definition</a:t>
          </a:r>
        </a:p>
      </dgm:t>
    </dgm:pt>
    <dgm:pt modelId="{29A6342E-4067-4D5C-BC18-5B6F7F0FBEF6}" type="parTrans" cxnId="{B2B26CE2-04FB-482D-A27B-86876D470A1E}">
      <dgm:prSet/>
      <dgm:spPr/>
      <dgm:t>
        <a:bodyPr/>
        <a:lstStyle/>
        <a:p>
          <a:endParaRPr lang="en-US"/>
        </a:p>
      </dgm:t>
    </dgm:pt>
    <dgm:pt modelId="{5D816898-B753-48A8-93FE-E6B7C672E49E}" type="sibTrans" cxnId="{B2B26CE2-04FB-482D-A27B-86876D470A1E}">
      <dgm:prSet/>
      <dgm:spPr/>
      <dgm:t>
        <a:bodyPr/>
        <a:lstStyle/>
        <a:p>
          <a:endParaRPr lang="en-US"/>
        </a:p>
      </dgm:t>
    </dgm:pt>
    <dgm:pt modelId="{D0D398A1-0C1E-4478-8B08-BC288C5A3911}">
      <dgm:prSet/>
      <dgm:spPr/>
      <dgm:t>
        <a:bodyPr/>
        <a:lstStyle/>
        <a:p>
          <a:pPr>
            <a:defRPr cap="all"/>
          </a:pPr>
          <a:r>
            <a:rPr lang="en-US"/>
            <a:t>Benefits</a:t>
          </a:r>
        </a:p>
      </dgm:t>
    </dgm:pt>
    <dgm:pt modelId="{E1F893E7-5B57-4630-846B-36208D2872FE}" type="parTrans" cxnId="{56AB904B-443A-4E67-AB4E-B3ACD12884DC}">
      <dgm:prSet/>
      <dgm:spPr/>
      <dgm:t>
        <a:bodyPr/>
        <a:lstStyle/>
        <a:p>
          <a:endParaRPr lang="en-US"/>
        </a:p>
      </dgm:t>
    </dgm:pt>
    <dgm:pt modelId="{B3767EB6-EC9B-4F0A-B9AF-138EF406ADAF}" type="sibTrans" cxnId="{56AB904B-443A-4E67-AB4E-B3ACD12884DC}">
      <dgm:prSet/>
      <dgm:spPr/>
      <dgm:t>
        <a:bodyPr/>
        <a:lstStyle/>
        <a:p>
          <a:endParaRPr lang="en-US"/>
        </a:p>
      </dgm:t>
    </dgm:pt>
    <dgm:pt modelId="{9A954372-76EF-46EE-88CF-1EE8936C6A6F}">
      <dgm:prSet/>
      <dgm:spPr/>
      <dgm:t>
        <a:bodyPr/>
        <a:lstStyle/>
        <a:p>
          <a:pPr>
            <a:defRPr cap="all"/>
          </a:pPr>
          <a:r>
            <a:rPr lang="en-US"/>
            <a:t>Threats </a:t>
          </a:r>
        </a:p>
      </dgm:t>
    </dgm:pt>
    <dgm:pt modelId="{66A78AAE-3EAE-47D6-B4E7-52B7846E9213}" type="parTrans" cxnId="{0F807A52-7806-437A-881C-441D0A9C134D}">
      <dgm:prSet/>
      <dgm:spPr/>
      <dgm:t>
        <a:bodyPr/>
        <a:lstStyle/>
        <a:p>
          <a:endParaRPr lang="en-US"/>
        </a:p>
      </dgm:t>
    </dgm:pt>
    <dgm:pt modelId="{5BD3CD68-97FA-4A7B-B74B-C265E06BF2EB}" type="sibTrans" cxnId="{0F807A52-7806-437A-881C-441D0A9C134D}">
      <dgm:prSet/>
      <dgm:spPr/>
      <dgm:t>
        <a:bodyPr/>
        <a:lstStyle/>
        <a:p>
          <a:endParaRPr lang="en-US"/>
        </a:p>
      </dgm:t>
    </dgm:pt>
    <dgm:pt modelId="{8D976A81-5A18-4BCC-B307-1593847BAADC}" type="pres">
      <dgm:prSet presAssocID="{A824F663-F17C-4274-A685-A5251F72A689}" presName="linear" presStyleCnt="0">
        <dgm:presLayoutVars>
          <dgm:animLvl val="lvl"/>
          <dgm:resizeHandles val="exact"/>
        </dgm:presLayoutVars>
      </dgm:prSet>
      <dgm:spPr/>
    </dgm:pt>
    <dgm:pt modelId="{9909C19A-77E8-44F7-A4F0-37B619127CBF}" type="pres">
      <dgm:prSet presAssocID="{F2147197-CE6B-4296-A9C3-FE3FAED3D7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A5A01C-336D-4FFF-A41E-85F87BC2DE2B}" type="pres">
      <dgm:prSet presAssocID="{5D816898-B753-48A8-93FE-E6B7C672E49E}" presName="spacer" presStyleCnt="0"/>
      <dgm:spPr/>
    </dgm:pt>
    <dgm:pt modelId="{E1DE5E99-9E7F-4AC6-B701-D46AF03F6999}" type="pres">
      <dgm:prSet presAssocID="{D0D398A1-0C1E-4478-8B08-BC288C5A39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92A4B9-2E5B-4F94-A974-677DB1740496}" type="pres">
      <dgm:prSet presAssocID="{B3767EB6-EC9B-4F0A-B9AF-138EF406ADAF}" presName="spacer" presStyleCnt="0"/>
      <dgm:spPr/>
    </dgm:pt>
    <dgm:pt modelId="{BED7F412-B36B-4673-A7E0-C2FBBAE03715}" type="pres">
      <dgm:prSet presAssocID="{9A954372-76EF-46EE-88CF-1EE8936C6A6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04EF843-1DEC-42D3-8516-596D247A0DFE}" type="presOf" srcId="{D0D398A1-0C1E-4478-8B08-BC288C5A3911}" destId="{E1DE5E99-9E7F-4AC6-B701-D46AF03F6999}" srcOrd="0" destOrd="0" presId="urn:microsoft.com/office/officeart/2005/8/layout/vList2"/>
    <dgm:cxn modelId="{56AB904B-443A-4E67-AB4E-B3ACD12884DC}" srcId="{A824F663-F17C-4274-A685-A5251F72A689}" destId="{D0D398A1-0C1E-4478-8B08-BC288C5A3911}" srcOrd="1" destOrd="0" parTransId="{E1F893E7-5B57-4630-846B-36208D2872FE}" sibTransId="{B3767EB6-EC9B-4F0A-B9AF-138EF406ADAF}"/>
    <dgm:cxn modelId="{0F807A52-7806-437A-881C-441D0A9C134D}" srcId="{A824F663-F17C-4274-A685-A5251F72A689}" destId="{9A954372-76EF-46EE-88CF-1EE8936C6A6F}" srcOrd="2" destOrd="0" parTransId="{66A78AAE-3EAE-47D6-B4E7-52B7846E9213}" sibTransId="{5BD3CD68-97FA-4A7B-B74B-C265E06BF2EB}"/>
    <dgm:cxn modelId="{0A4393A1-763B-4F7C-92E5-D75E5085DEA2}" type="presOf" srcId="{9A954372-76EF-46EE-88CF-1EE8936C6A6F}" destId="{BED7F412-B36B-4673-A7E0-C2FBBAE03715}" srcOrd="0" destOrd="0" presId="urn:microsoft.com/office/officeart/2005/8/layout/vList2"/>
    <dgm:cxn modelId="{4AFCDCBE-BF42-4C81-9ABF-D0F5D79F721E}" type="presOf" srcId="{F2147197-CE6B-4296-A9C3-FE3FAED3D769}" destId="{9909C19A-77E8-44F7-A4F0-37B619127CBF}" srcOrd="0" destOrd="0" presId="urn:microsoft.com/office/officeart/2005/8/layout/vList2"/>
    <dgm:cxn modelId="{72E147C1-3B51-4466-A3A8-8EAF7E7D0733}" type="presOf" srcId="{A824F663-F17C-4274-A685-A5251F72A689}" destId="{8D976A81-5A18-4BCC-B307-1593847BAADC}" srcOrd="0" destOrd="0" presId="urn:microsoft.com/office/officeart/2005/8/layout/vList2"/>
    <dgm:cxn modelId="{B2B26CE2-04FB-482D-A27B-86876D470A1E}" srcId="{A824F663-F17C-4274-A685-A5251F72A689}" destId="{F2147197-CE6B-4296-A9C3-FE3FAED3D769}" srcOrd="0" destOrd="0" parTransId="{29A6342E-4067-4D5C-BC18-5B6F7F0FBEF6}" sibTransId="{5D816898-B753-48A8-93FE-E6B7C672E49E}"/>
    <dgm:cxn modelId="{AE406E1F-D50C-4D48-8F45-18718A86BCE5}" type="presParOf" srcId="{8D976A81-5A18-4BCC-B307-1593847BAADC}" destId="{9909C19A-77E8-44F7-A4F0-37B619127CBF}" srcOrd="0" destOrd="0" presId="urn:microsoft.com/office/officeart/2005/8/layout/vList2"/>
    <dgm:cxn modelId="{76E75EEE-88C4-4E80-AD15-247810E8BBC3}" type="presParOf" srcId="{8D976A81-5A18-4BCC-B307-1593847BAADC}" destId="{CEA5A01C-336D-4FFF-A41E-85F87BC2DE2B}" srcOrd="1" destOrd="0" presId="urn:microsoft.com/office/officeart/2005/8/layout/vList2"/>
    <dgm:cxn modelId="{3A7F38DF-B29F-4484-9966-E91B4C408689}" type="presParOf" srcId="{8D976A81-5A18-4BCC-B307-1593847BAADC}" destId="{E1DE5E99-9E7F-4AC6-B701-D46AF03F6999}" srcOrd="2" destOrd="0" presId="urn:microsoft.com/office/officeart/2005/8/layout/vList2"/>
    <dgm:cxn modelId="{8355AFF3-15FB-4C63-B772-482CB854D870}" type="presParOf" srcId="{8D976A81-5A18-4BCC-B307-1593847BAADC}" destId="{E992A4B9-2E5B-4F94-A974-677DB1740496}" srcOrd="3" destOrd="0" presId="urn:microsoft.com/office/officeart/2005/8/layout/vList2"/>
    <dgm:cxn modelId="{F4725E3C-7771-4E96-8431-4AF96CE98ABA}" type="presParOf" srcId="{8D976A81-5A18-4BCC-B307-1593847BAADC}" destId="{BED7F412-B36B-4673-A7E0-C2FBBAE037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6B2741-B1F6-43D1-8FDA-4AC668A7C083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BDA9CB-4E59-4560-9882-500AA442A682}">
      <dgm:prSet/>
      <dgm:spPr/>
      <dgm:t>
        <a:bodyPr/>
        <a:lstStyle/>
        <a:p>
          <a:r>
            <a:rPr lang="en-US" dirty="0"/>
            <a:t>Encomienda </a:t>
          </a:r>
        </a:p>
      </dgm:t>
    </dgm:pt>
    <dgm:pt modelId="{591E5E6A-EF28-48E4-BA84-69C7C32A8BDD}" type="parTrans" cxnId="{6B5BCC92-12A0-4945-A1A4-4726CC3E9623}">
      <dgm:prSet/>
      <dgm:spPr/>
      <dgm:t>
        <a:bodyPr/>
        <a:lstStyle/>
        <a:p>
          <a:endParaRPr lang="en-US"/>
        </a:p>
      </dgm:t>
    </dgm:pt>
    <dgm:pt modelId="{D7C11D12-3BD4-475E-89FE-41C142C5A865}" type="sibTrans" cxnId="{6B5BCC92-12A0-4945-A1A4-4726CC3E9623}">
      <dgm:prSet/>
      <dgm:spPr/>
      <dgm:t>
        <a:bodyPr/>
        <a:lstStyle/>
        <a:p>
          <a:endParaRPr lang="en-US"/>
        </a:p>
      </dgm:t>
    </dgm:pt>
    <dgm:pt modelId="{38C42300-46C7-4047-B8EB-2427FE40B30F}">
      <dgm:prSet/>
      <dgm:spPr/>
      <dgm:t>
        <a:bodyPr/>
        <a:lstStyle/>
        <a:p>
          <a:r>
            <a:rPr lang="en-US" dirty="0"/>
            <a:t>Repartimiento </a:t>
          </a:r>
        </a:p>
      </dgm:t>
    </dgm:pt>
    <dgm:pt modelId="{AA3D4489-5451-4A31-A5D4-5989218CDC5E}" type="parTrans" cxnId="{C60E23D7-BD89-4868-82F1-36ECDC488F55}">
      <dgm:prSet/>
      <dgm:spPr/>
      <dgm:t>
        <a:bodyPr/>
        <a:lstStyle/>
        <a:p>
          <a:endParaRPr lang="en-US"/>
        </a:p>
      </dgm:t>
    </dgm:pt>
    <dgm:pt modelId="{C328E0D2-A053-4192-9B66-CFA6BF767C6D}" type="sibTrans" cxnId="{C60E23D7-BD89-4868-82F1-36ECDC488F55}">
      <dgm:prSet/>
      <dgm:spPr/>
      <dgm:t>
        <a:bodyPr/>
        <a:lstStyle/>
        <a:p>
          <a:endParaRPr lang="en-US"/>
        </a:p>
      </dgm:t>
    </dgm:pt>
    <dgm:pt modelId="{127DC438-3B0B-48BC-8EC2-03C3E0AB9744}">
      <dgm:prSet/>
      <dgm:spPr/>
      <dgm:t>
        <a:bodyPr/>
        <a:lstStyle/>
        <a:p>
          <a:r>
            <a:rPr lang="en-US" dirty="0"/>
            <a:t>White Indentureship</a:t>
          </a:r>
        </a:p>
      </dgm:t>
    </dgm:pt>
    <dgm:pt modelId="{10DB6C53-7F6D-476A-86A6-1E8A3A8A800F}" type="parTrans" cxnId="{7AF5E648-2504-4BE5-8191-07EF874D7376}">
      <dgm:prSet/>
      <dgm:spPr/>
      <dgm:t>
        <a:bodyPr/>
        <a:lstStyle/>
        <a:p>
          <a:endParaRPr lang="en-US"/>
        </a:p>
      </dgm:t>
    </dgm:pt>
    <dgm:pt modelId="{8E598036-501D-480A-B0B6-2A7F19CDA9C2}" type="sibTrans" cxnId="{7AF5E648-2504-4BE5-8191-07EF874D7376}">
      <dgm:prSet/>
      <dgm:spPr/>
      <dgm:t>
        <a:bodyPr/>
        <a:lstStyle/>
        <a:p>
          <a:endParaRPr lang="en-US"/>
        </a:p>
      </dgm:t>
    </dgm:pt>
    <dgm:pt modelId="{D766FF70-1225-43F6-B138-0DB0CA514ADE}">
      <dgm:prSet/>
      <dgm:spPr/>
      <dgm:t>
        <a:bodyPr/>
        <a:lstStyle/>
        <a:p>
          <a:r>
            <a:rPr lang="en-US" dirty="0"/>
            <a:t>Slavery </a:t>
          </a:r>
        </a:p>
      </dgm:t>
    </dgm:pt>
    <dgm:pt modelId="{4898AFDC-4895-4225-98F1-E5BA7BC76662}" type="parTrans" cxnId="{CE438945-2FF4-40E7-AA81-726916B539FB}">
      <dgm:prSet/>
      <dgm:spPr/>
      <dgm:t>
        <a:bodyPr/>
        <a:lstStyle/>
        <a:p>
          <a:endParaRPr lang="en-US"/>
        </a:p>
      </dgm:t>
    </dgm:pt>
    <dgm:pt modelId="{CCE54FE3-F07E-4CBB-B091-47FFDB1720C9}" type="sibTrans" cxnId="{CE438945-2FF4-40E7-AA81-726916B539FB}">
      <dgm:prSet/>
      <dgm:spPr/>
      <dgm:t>
        <a:bodyPr/>
        <a:lstStyle/>
        <a:p>
          <a:endParaRPr lang="en-US"/>
        </a:p>
      </dgm:t>
    </dgm:pt>
    <dgm:pt modelId="{2E04F1AF-2A85-49FC-AE1C-727739EF2FC5}">
      <dgm:prSet/>
      <dgm:spPr/>
      <dgm:t>
        <a:bodyPr/>
        <a:lstStyle/>
        <a:p>
          <a:r>
            <a:rPr lang="en-US" dirty="0" err="1"/>
            <a:t>Maroonage</a:t>
          </a:r>
          <a:r>
            <a:rPr lang="en-US" dirty="0"/>
            <a:t> </a:t>
          </a:r>
        </a:p>
      </dgm:t>
    </dgm:pt>
    <dgm:pt modelId="{FF824414-76D5-4B93-A46E-AA1BD9007402}" type="parTrans" cxnId="{C9403713-0465-4924-8570-90D7732AEBF4}">
      <dgm:prSet/>
      <dgm:spPr/>
      <dgm:t>
        <a:bodyPr/>
        <a:lstStyle/>
        <a:p>
          <a:endParaRPr lang="en-US"/>
        </a:p>
      </dgm:t>
    </dgm:pt>
    <dgm:pt modelId="{797AC4F6-6CED-4B69-99DF-1D71827ED9CA}" type="sibTrans" cxnId="{C9403713-0465-4924-8570-90D7732AEBF4}">
      <dgm:prSet/>
      <dgm:spPr/>
      <dgm:t>
        <a:bodyPr/>
        <a:lstStyle/>
        <a:p>
          <a:endParaRPr lang="en-US"/>
        </a:p>
      </dgm:t>
    </dgm:pt>
    <dgm:pt modelId="{73E4B0B3-8F3D-47F7-8781-133B8055068A}">
      <dgm:prSet/>
      <dgm:spPr/>
      <dgm:t>
        <a:bodyPr/>
        <a:lstStyle/>
        <a:p>
          <a:r>
            <a:rPr lang="en-US" dirty="0"/>
            <a:t>Indentureship (Chinese &amp; Indian) </a:t>
          </a:r>
        </a:p>
      </dgm:t>
    </dgm:pt>
    <dgm:pt modelId="{947D60BD-761E-4289-B101-5264E668A1A7}" type="parTrans" cxnId="{18FC0989-4249-4684-AC0A-492F7F1B6BA8}">
      <dgm:prSet/>
      <dgm:spPr/>
      <dgm:t>
        <a:bodyPr/>
        <a:lstStyle/>
        <a:p>
          <a:endParaRPr lang="en-US"/>
        </a:p>
      </dgm:t>
    </dgm:pt>
    <dgm:pt modelId="{BDDF3F63-7DA0-4809-B735-916F56F688F2}" type="sibTrans" cxnId="{18FC0989-4249-4684-AC0A-492F7F1B6BA8}">
      <dgm:prSet/>
      <dgm:spPr/>
      <dgm:t>
        <a:bodyPr/>
        <a:lstStyle/>
        <a:p>
          <a:endParaRPr lang="en-US"/>
        </a:p>
      </dgm:t>
    </dgm:pt>
    <dgm:pt modelId="{78B37EAD-BE7C-4B89-AA3B-9741EEF4D4CF}" type="pres">
      <dgm:prSet presAssocID="{296B2741-B1F6-43D1-8FDA-4AC668A7C083}" presName="diagram" presStyleCnt="0">
        <dgm:presLayoutVars>
          <dgm:dir/>
          <dgm:resizeHandles val="exact"/>
        </dgm:presLayoutVars>
      </dgm:prSet>
      <dgm:spPr/>
    </dgm:pt>
    <dgm:pt modelId="{ADBFC2C4-20D8-4049-962F-BBFC3CA4E6B6}" type="pres">
      <dgm:prSet presAssocID="{D8BDA9CB-4E59-4560-9882-500AA442A682}" presName="node" presStyleLbl="node1" presStyleIdx="0" presStyleCnt="6">
        <dgm:presLayoutVars>
          <dgm:bulletEnabled val="1"/>
        </dgm:presLayoutVars>
      </dgm:prSet>
      <dgm:spPr/>
    </dgm:pt>
    <dgm:pt modelId="{ABB7C47C-2D41-43AA-88EE-0C21A90DD0B4}" type="pres">
      <dgm:prSet presAssocID="{D7C11D12-3BD4-475E-89FE-41C142C5A865}" presName="sibTrans" presStyleCnt="0"/>
      <dgm:spPr/>
    </dgm:pt>
    <dgm:pt modelId="{AF58AA07-C795-4FCB-97AE-B749786E0BC8}" type="pres">
      <dgm:prSet presAssocID="{38C42300-46C7-4047-B8EB-2427FE40B30F}" presName="node" presStyleLbl="node1" presStyleIdx="1" presStyleCnt="6">
        <dgm:presLayoutVars>
          <dgm:bulletEnabled val="1"/>
        </dgm:presLayoutVars>
      </dgm:prSet>
      <dgm:spPr/>
    </dgm:pt>
    <dgm:pt modelId="{A30D25E5-F7E7-403D-A91E-32D207EA917F}" type="pres">
      <dgm:prSet presAssocID="{C328E0D2-A053-4192-9B66-CFA6BF767C6D}" presName="sibTrans" presStyleCnt="0"/>
      <dgm:spPr/>
    </dgm:pt>
    <dgm:pt modelId="{D29F7B38-BB09-4BB4-9F30-36EC8561E845}" type="pres">
      <dgm:prSet presAssocID="{127DC438-3B0B-48BC-8EC2-03C3E0AB9744}" presName="node" presStyleLbl="node1" presStyleIdx="2" presStyleCnt="6">
        <dgm:presLayoutVars>
          <dgm:bulletEnabled val="1"/>
        </dgm:presLayoutVars>
      </dgm:prSet>
      <dgm:spPr/>
    </dgm:pt>
    <dgm:pt modelId="{160C2F65-09FC-470A-9514-F80E784BA650}" type="pres">
      <dgm:prSet presAssocID="{8E598036-501D-480A-B0B6-2A7F19CDA9C2}" presName="sibTrans" presStyleCnt="0"/>
      <dgm:spPr/>
    </dgm:pt>
    <dgm:pt modelId="{F4C1524E-7634-4A49-ADD2-14F1830D7B25}" type="pres">
      <dgm:prSet presAssocID="{D766FF70-1225-43F6-B138-0DB0CA514ADE}" presName="node" presStyleLbl="node1" presStyleIdx="3" presStyleCnt="6">
        <dgm:presLayoutVars>
          <dgm:bulletEnabled val="1"/>
        </dgm:presLayoutVars>
      </dgm:prSet>
      <dgm:spPr/>
    </dgm:pt>
    <dgm:pt modelId="{6254EDAD-347F-4324-B4ED-7729141675B1}" type="pres">
      <dgm:prSet presAssocID="{CCE54FE3-F07E-4CBB-B091-47FFDB1720C9}" presName="sibTrans" presStyleCnt="0"/>
      <dgm:spPr/>
    </dgm:pt>
    <dgm:pt modelId="{02D0EBF0-F41C-48E1-B6B7-CA856B690E09}" type="pres">
      <dgm:prSet presAssocID="{2E04F1AF-2A85-49FC-AE1C-727739EF2FC5}" presName="node" presStyleLbl="node1" presStyleIdx="4" presStyleCnt="6">
        <dgm:presLayoutVars>
          <dgm:bulletEnabled val="1"/>
        </dgm:presLayoutVars>
      </dgm:prSet>
      <dgm:spPr/>
    </dgm:pt>
    <dgm:pt modelId="{80C94F8F-7E22-4BE5-83A4-E5054EB9D823}" type="pres">
      <dgm:prSet presAssocID="{797AC4F6-6CED-4B69-99DF-1D71827ED9CA}" presName="sibTrans" presStyleCnt="0"/>
      <dgm:spPr/>
    </dgm:pt>
    <dgm:pt modelId="{FAC80B30-3724-4238-BA1F-7E0FBDBCCAD1}" type="pres">
      <dgm:prSet presAssocID="{73E4B0B3-8F3D-47F7-8781-133B8055068A}" presName="node" presStyleLbl="node1" presStyleIdx="5" presStyleCnt="6">
        <dgm:presLayoutVars>
          <dgm:bulletEnabled val="1"/>
        </dgm:presLayoutVars>
      </dgm:prSet>
      <dgm:spPr/>
    </dgm:pt>
  </dgm:ptLst>
  <dgm:cxnLst>
    <dgm:cxn modelId="{055E3303-7717-4289-82B6-C878E5868F7C}" type="presOf" srcId="{D8BDA9CB-4E59-4560-9882-500AA442A682}" destId="{ADBFC2C4-20D8-4049-962F-BBFC3CA4E6B6}" srcOrd="0" destOrd="0" presId="urn:microsoft.com/office/officeart/2005/8/layout/default"/>
    <dgm:cxn modelId="{C9403713-0465-4924-8570-90D7732AEBF4}" srcId="{296B2741-B1F6-43D1-8FDA-4AC668A7C083}" destId="{2E04F1AF-2A85-49FC-AE1C-727739EF2FC5}" srcOrd="4" destOrd="0" parTransId="{FF824414-76D5-4B93-A46E-AA1BD9007402}" sibTransId="{797AC4F6-6CED-4B69-99DF-1D71827ED9CA}"/>
    <dgm:cxn modelId="{C3720316-9C50-418A-9466-241B6B079A5C}" type="presOf" srcId="{2E04F1AF-2A85-49FC-AE1C-727739EF2FC5}" destId="{02D0EBF0-F41C-48E1-B6B7-CA856B690E09}" srcOrd="0" destOrd="0" presId="urn:microsoft.com/office/officeart/2005/8/layout/default"/>
    <dgm:cxn modelId="{EA1F7D1A-50EE-41B0-BF70-0F99650F82A3}" type="presOf" srcId="{296B2741-B1F6-43D1-8FDA-4AC668A7C083}" destId="{78B37EAD-BE7C-4B89-AA3B-9741EEF4D4CF}" srcOrd="0" destOrd="0" presId="urn:microsoft.com/office/officeart/2005/8/layout/default"/>
    <dgm:cxn modelId="{6EDEEC63-3E24-4001-9F9C-BF900E82F4DA}" type="presOf" srcId="{73E4B0B3-8F3D-47F7-8781-133B8055068A}" destId="{FAC80B30-3724-4238-BA1F-7E0FBDBCCAD1}" srcOrd="0" destOrd="0" presId="urn:microsoft.com/office/officeart/2005/8/layout/default"/>
    <dgm:cxn modelId="{CE438945-2FF4-40E7-AA81-726916B539FB}" srcId="{296B2741-B1F6-43D1-8FDA-4AC668A7C083}" destId="{D766FF70-1225-43F6-B138-0DB0CA514ADE}" srcOrd="3" destOrd="0" parTransId="{4898AFDC-4895-4225-98F1-E5BA7BC76662}" sibTransId="{CCE54FE3-F07E-4CBB-B091-47FFDB1720C9}"/>
    <dgm:cxn modelId="{7AF5E648-2504-4BE5-8191-07EF874D7376}" srcId="{296B2741-B1F6-43D1-8FDA-4AC668A7C083}" destId="{127DC438-3B0B-48BC-8EC2-03C3E0AB9744}" srcOrd="2" destOrd="0" parTransId="{10DB6C53-7F6D-476A-86A6-1E8A3A8A800F}" sibTransId="{8E598036-501D-480A-B0B6-2A7F19CDA9C2}"/>
    <dgm:cxn modelId="{EE0A807B-F2B3-45C0-B260-A3135A1E8371}" type="presOf" srcId="{38C42300-46C7-4047-B8EB-2427FE40B30F}" destId="{AF58AA07-C795-4FCB-97AE-B749786E0BC8}" srcOrd="0" destOrd="0" presId="urn:microsoft.com/office/officeart/2005/8/layout/default"/>
    <dgm:cxn modelId="{18FC0989-4249-4684-AC0A-492F7F1B6BA8}" srcId="{296B2741-B1F6-43D1-8FDA-4AC668A7C083}" destId="{73E4B0B3-8F3D-47F7-8781-133B8055068A}" srcOrd="5" destOrd="0" parTransId="{947D60BD-761E-4289-B101-5264E668A1A7}" sibTransId="{BDDF3F63-7DA0-4809-B735-916F56F688F2}"/>
    <dgm:cxn modelId="{6B5BCC92-12A0-4945-A1A4-4726CC3E9623}" srcId="{296B2741-B1F6-43D1-8FDA-4AC668A7C083}" destId="{D8BDA9CB-4E59-4560-9882-500AA442A682}" srcOrd="0" destOrd="0" parTransId="{591E5E6A-EF28-48E4-BA84-69C7C32A8BDD}" sibTransId="{D7C11D12-3BD4-475E-89FE-41C142C5A865}"/>
    <dgm:cxn modelId="{75EAABA3-0719-4343-960B-DF315A0B38E5}" type="presOf" srcId="{127DC438-3B0B-48BC-8EC2-03C3E0AB9744}" destId="{D29F7B38-BB09-4BB4-9F30-36EC8561E845}" srcOrd="0" destOrd="0" presId="urn:microsoft.com/office/officeart/2005/8/layout/default"/>
    <dgm:cxn modelId="{AEEB04AE-F7A6-43B0-B918-5E66ABB445AF}" type="presOf" srcId="{D766FF70-1225-43F6-B138-0DB0CA514ADE}" destId="{F4C1524E-7634-4A49-ADD2-14F1830D7B25}" srcOrd="0" destOrd="0" presId="urn:microsoft.com/office/officeart/2005/8/layout/default"/>
    <dgm:cxn modelId="{C60E23D7-BD89-4868-82F1-36ECDC488F55}" srcId="{296B2741-B1F6-43D1-8FDA-4AC668A7C083}" destId="{38C42300-46C7-4047-B8EB-2427FE40B30F}" srcOrd="1" destOrd="0" parTransId="{AA3D4489-5451-4A31-A5D4-5989218CDC5E}" sibTransId="{C328E0D2-A053-4192-9B66-CFA6BF767C6D}"/>
    <dgm:cxn modelId="{B2925783-ECD8-4AEA-B2AC-88E8551CB488}" type="presParOf" srcId="{78B37EAD-BE7C-4B89-AA3B-9741EEF4D4CF}" destId="{ADBFC2C4-20D8-4049-962F-BBFC3CA4E6B6}" srcOrd="0" destOrd="0" presId="urn:microsoft.com/office/officeart/2005/8/layout/default"/>
    <dgm:cxn modelId="{5E7A0C3B-FF8D-45C7-AA54-F7FE2FCC49A0}" type="presParOf" srcId="{78B37EAD-BE7C-4B89-AA3B-9741EEF4D4CF}" destId="{ABB7C47C-2D41-43AA-88EE-0C21A90DD0B4}" srcOrd="1" destOrd="0" presId="urn:microsoft.com/office/officeart/2005/8/layout/default"/>
    <dgm:cxn modelId="{0AFD4462-823D-44DA-B1F1-2C3EFBD03450}" type="presParOf" srcId="{78B37EAD-BE7C-4B89-AA3B-9741EEF4D4CF}" destId="{AF58AA07-C795-4FCB-97AE-B749786E0BC8}" srcOrd="2" destOrd="0" presId="urn:microsoft.com/office/officeart/2005/8/layout/default"/>
    <dgm:cxn modelId="{5AA255DD-7C90-42E1-8499-0602AF48105D}" type="presParOf" srcId="{78B37EAD-BE7C-4B89-AA3B-9741EEF4D4CF}" destId="{A30D25E5-F7E7-403D-A91E-32D207EA917F}" srcOrd="3" destOrd="0" presId="urn:microsoft.com/office/officeart/2005/8/layout/default"/>
    <dgm:cxn modelId="{37EC39A5-5E68-4D74-9333-1B2FE0195BDF}" type="presParOf" srcId="{78B37EAD-BE7C-4B89-AA3B-9741EEF4D4CF}" destId="{D29F7B38-BB09-4BB4-9F30-36EC8561E845}" srcOrd="4" destOrd="0" presId="urn:microsoft.com/office/officeart/2005/8/layout/default"/>
    <dgm:cxn modelId="{572B8D5A-4495-4085-A60A-D074C30D2D08}" type="presParOf" srcId="{78B37EAD-BE7C-4B89-AA3B-9741EEF4D4CF}" destId="{160C2F65-09FC-470A-9514-F80E784BA650}" srcOrd="5" destOrd="0" presId="urn:microsoft.com/office/officeart/2005/8/layout/default"/>
    <dgm:cxn modelId="{148E4D5E-A348-45E0-9943-2FE2B6953320}" type="presParOf" srcId="{78B37EAD-BE7C-4B89-AA3B-9741EEF4D4CF}" destId="{F4C1524E-7634-4A49-ADD2-14F1830D7B25}" srcOrd="6" destOrd="0" presId="urn:microsoft.com/office/officeart/2005/8/layout/default"/>
    <dgm:cxn modelId="{D6309B48-A21F-4FC2-B59C-AD2D4D261AB3}" type="presParOf" srcId="{78B37EAD-BE7C-4B89-AA3B-9741EEF4D4CF}" destId="{6254EDAD-347F-4324-B4ED-7729141675B1}" srcOrd="7" destOrd="0" presId="urn:microsoft.com/office/officeart/2005/8/layout/default"/>
    <dgm:cxn modelId="{C5034164-D628-4355-9D5B-7D599A1EB8C2}" type="presParOf" srcId="{78B37EAD-BE7C-4B89-AA3B-9741EEF4D4CF}" destId="{02D0EBF0-F41C-48E1-B6B7-CA856B690E09}" srcOrd="8" destOrd="0" presId="urn:microsoft.com/office/officeart/2005/8/layout/default"/>
    <dgm:cxn modelId="{EC8765A6-852D-497A-B01E-D1BE4F8D606D}" type="presParOf" srcId="{78B37EAD-BE7C-4B89-AA3B-9741EEF4D4CF}" destId="{80C94F8F-7E22-4BE5-83A4-E5054EB9D823}" srcOrd="9" destOrd="0" presId="urn:microsoft.com/office/officeart/2005/8/layout/default"/>
    <dgm:cxn modelId="{A5C6BDCC-8540-4CDB-AFC0-A2D7DBB52EE9}" type="presParOf" srcId="{78B37EAD-BE7C-4B89-AA3B-9741EEF4D4CF}" destId="{FAC80B30-3724-4238-BA1F-7E0FBDBCCAD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5C1897-E80A-49FF-AC19-71938B5E1E8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22D60A1F-8E76-41A4-806F-EF9C3D19068C}">
      <dgm:prSet phldrT="[Text]"/>
      <dgm:spPr/>
      <dgm:t>
        <a:bodyPr/>
        <a:lstStyle/>
        <a:p>
          <a:r>
            <a:rPr lang="en-US" dirty="0"/>
            <a:t>Plantation Society</a:t>
          </a:r>
        </a:p>
      </dgm:t>
    </dgm:pt>
    <dgm:pt modelId="{112A89F1-E470-4136-8D7B-757B7C2E1B75}" type="parTrans" cxnId="{8C13D925-6670-4B26-A0DB-059A613FF64C}">
      <dgm:prSet/>
      <dgm:spPr/>
      <dgm:t>
        <a:bodyPr/>
        <a:lstStyle/>
        <a:p>
          <a:endParaRPr lang="en-US"/>
        </a:p>
      </dgm:t>
    </dgm:pt>
    <dgm:pt modelId="{14585D5F-C38B-4EDA-81D4-252B107F2063}" type="sibTrans" cxnId="{8C13D925-6670-4B26-A0DB-059A613FF64C}">
      <dgm:prSet/>
      <dgm:spPr/>
      <dgm:t>
        <a:bodyPr/>
        <a:lstStyle/>
        <a:p>
          <a:endParaRPr lang="en-US"/>
        </a:p>
      </dgm:t>
    </dgm:pt>
    <dgm:pt modelId="{8F76F9DD-1826-4EF0-AD78-D87D05827A64}">
      <dgm:prSet phldrT="[Text]"/>
      <dgm:spPr/>
      <dgm:t>
        <a:bodyPr/>
        <a:lstStyle/>
        <a:p>
          <a:r>
            <a:rPr lang="en-US" dirty="0"/>
            <a:t>Creole Society</a:t>
          </a:r>
        </a:p>
      </dgm:t>
    </dgm:pt>
    <dgm:pt modelId="{9D920713-2862-4D7F-A7C8-0BDB13C686A1}" type="parTrans" cxnId="{6A749608-5DDA-4F5C-B3E5-7F37C710240E}">
      <dgm:prSet/>
      <dgm:spPr/>
      <dgm:t>
        <a:bodyPr/>
        <a:lstStyle/>
        <a:p>
          <a:endParaRPr lang="en-US"/>
        </a:p>
      </dgm:t>
    </dgm:pt>
    <dgm:pt modelId="{0C7E44A0-B4F6-43F9-8ABB-DECC12865753}" type="sibTrans" cxnId="{6A749608-5DDA-4F5C-B3E5-7F37C710240E}">
      <dgm:prSet/>
      <dgm:spPr/>
      <dgm:t>
        <a:bodyPr/>
        <a:lstStyle/>
        <a:p>
          <a:endParaRPr lang="en-US"/>
        </a:p>
      </dgm:t>
    </dgm:pt>
    <dgm:pt modelId="{BB191772-C788-41DE-A1DA-DE01AECC32C0}">
      <dgm:prSet phldrT="[Text]"/>
      <dgm:spPr/>
      <dgm:t>
        <a:bodyPr/>
        <a:lstStyle/>
        <a:p>
          <a:r>
            <a:rPr lang="en-US" dirty="0"/>
            <a:t>Plural Society </a:t>
          </a:r>
        </a:p>
      </dgm:t>
    </dgm:pt>
    <dgm:pt modelId="{FB2457DE-6665-4461-B602-53C83E553C0C}" type="parTrans" cxnId="{10ADB798-6896-446A-8E20-332239782F91}">
      <dgm:prSet/>
      <dgm:spPr/>
      <dgm:t>
        <a:bodyPr/>
        <a:lstStyle/>
        <a:p>
          <a:endParaRPr lang="en-US"/>
        </a:p>
      </dgm:t>
    </dgm:pt>
    <dgm:pt modelId="{0C90223B-35D2-4F00-9973-0534E29CE922}" type="sibTrans" cxnId="{10ADB798-6896-446A-8E20-332239782F91}">
      <dgm:prSet/>
      <dgm:spPr/>
      <dgm:t>
        <a:bodyPr/>
        <a:lstStyle/>
        <a:p>
          <a:endParaRPr lang="en-US"/>
        </a:p>
      </dgm:t>
    </dgm:pt>
    <dgm:pt modelId="{C5C99075-47FF-42D1-B464-C7248FD0B66D}" type="pres">
      <dgm:prSet presAssocID="{0F5C1897-E80A-49FF-AC19-71938B5E1E87}" presName="Name0" presStyleCnt="0">
        <dgm:presLayoutVars>
          <dgm:dir/>
          <dgm:resizeHandles val="exact"/>
        </dgm:presLayoutVars>
      </dgm:prSet>
      <dgm:spPr/>
    </dgm:pt>
    <dgm:pt modelId="{7C610B84-DDDE-4C76-8F73-72EFEC4D0D1E}" type="pres">
      <dgm:prSet presAssocID="{0F5C1897-E80A-49FF-AC19-71938B5E1E87}" presName="bkgdShp" presStyleLbl="alignAccFollowNode1" presStyleIdx="0" presStyleCnt="1" custScaleX="96071" custScaleY="139061"/>
      <dgm:spPr/>
    </dgm:pt>
    <dgm:pt modelId="{AAB6BDB3-E552-4B3E-90A5-77A2A16C3F76}" type="pres">
      <dgm:prSet presAssocID="{0F5C1897-E80A-49FF-AC19-71938B5E1E87}" presName="linComp" presStyleCnt="0"/>
      <dgm:spPr/>
    </dgm:pt>
    <dgm:pt modelId="{FA86CF78-790C-4F6B-AA8D-C78F30273FCD}" type="pres">
      <dgm:prSet presAssocID="{22D60A1F-8E76-41A4-806F-EF9C3D19068C}" presName="compNode" presStyleCnt="0"/>
      <dgm:spPr/>
    </dgm:pt>
    <dgm:pt modelId="{CF7F32E8-E348-437C-A02C-BF06D89E1B23}" type="pres">
      <dgm:prSet presAssocID="{22D60A1F-8E76-41A4-806F-EF9C3D19068C}" presName="node" presStyleLbl="node1" presStyleIdx="0" presStyleCnt="3" custScaleX="103196" custScaleY="62007" custLinFactNeighborX="-1598" custLinFactNeighborY="-4984">
        <dgm:presLayoutVars>
          <dgm:bulletEnabled val="1"/>
        </dgm:presLayoutVars>
      </dgm:prSet>
      <dgm:spPr/>
    </dgm:pt>
    <dgm:pt modelId="{885A5F19-91B3-41A0-B63D-4957BFB4A337}" type="pres">
      <dgm:prSet presAssocID="{22D60A1F-8E76-41A4-806F-EF9C3D19068C}" presName="invisiNode" presStyleLbl="node1" presStyleIdx="0" presStyleCnt="3"/>
      <dgm:spPr/>
    </dgm:pt>
    <dgm:pt modelId="{0E96E84C-CFE3-48FD-9C35-BFAF323261E9}" type="pres">
      <dgm:prSet presAssocID="{22D60A1F-8E76-41A4-806F-EF9C3D19068C}" presName="imagNode" presStyleLbl="fgImgPlace1" presStyleIdx="0" presStyleCnt="3" custScaleY="154283" custLinFactNeighborX="-615" custLinFactNeighborY="-14951"/>
      <dgm:spPr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</dgm:spPr>
    </dgm:pt>
    <dgm:pt modelId="{F8DF4848-4D11-48CE-A74F-AC14AD89C6A1}" type="pres">
      <dgm:prSet presAssocID="{14585D5F-C38B-4EDA-81D4-252B107F2063}" presName="sibTrans" presStyleLbl="sibTrans2D1" presStyleIdx="0" presStyleCnt="0"/>
      <dgm:spPr/>
    </dgm:pt>
    <dgm:pt modelId="{94C17C47-481B-4E43-8ACB-48AAC800A3B1}" type="pres">
      <dgm:prSet presAssocID="{8F76F9DD-1826-4EF0-AD78-D87D05827A64}" presName="compNode" presStyleCnt="0"/>
      <dgm:spPr/>
    </dgm:pt>
    <dgm:pt modelId="{87E02FA3-2313-4A9D-8F8C-3A7A081CAF42}" type="pres">
      <dgm:prSet presAssocID="{8F76F9DD-1826-4EF0-AD78-D87D05827A64}" presName="node" presStyleLbl="node1" presStyleIdx="1" presStyleCnt="3" custScaleX="97265" custScaleY="59973" custLinFactNeighborX="-1598" custLinFactNeighborY="-4984">
        <dgm:presLayoutVars>
          <dgm:bulletEnabled val="1"/>
        </dgm:presLayoutVars>
      </dgm:prSet>
      <dgm:spPr/>
    </dgm:pt>
    <dgm:pt modelId="{75287410-651B-4FF6-ABD4-C9948D5A5155}" type="pres">
      <dgm:prSet presAssocID="{8F76F9DD-1826-4EF0-AD78-D87D05827A64}" presName="invisiNode" presStyleLbl="node1" presStyleIdx="1" presStyleCnt="3"/>
      <dgm:spPr/>
    </dgm:pt>
    <dgm:pt modelId="{115F2DAD-0653-4443-9809-A40B81A9C7A5}" type="pres">
      <dgm:prSet presAssocID="{8F76F9DD-1826-4EF0-AD78-D87D05827A64}" presName="imagNode" presStyleLbl="fgImgPlace1" presStyleIdx="1" presStyleCnt="3" custScaleY="156255" custLinFactNeighborX="-1598" custLinFactNeighborY="-12572"/>
      <dgm:spPr>
        <a:blipFill rotWithShape="1">
          <a:blip xmlns:r="http://schemas.openxmlformats.org/officeDocument/2006/relationships" r:embed="rId2"/>
          <a:srcRect/>
          <a:stretch>
            <a:fillRect t="-32000" b="-32000"/>
          </a:stretch>
        </a:blipFill>
      </dgm:spPr>
    </dgm:pt>
    <dgm:pt modelId="{9D4927D5-D622-4BAE-B389-CA4D7E66F9A4}" type="pres">
      <dgm:prSet presAssocID="{0C7E44A0-B4F6-43F9-8ABB-DECC12865753}" presName="sibTrans" presStyleLbl="sibTrans2D1" presStyleIdx="0" presStyleCnt="0"/>
      <dgm:spPr/>
    </dgm:pt>
    <dgm:pt modelId="{47F9D6F5-5129-4FF5-BF20-250CB51F40C5}" type="pres">
      <dgm:prSet presAssocID="{BB191772-C788-41DE-A1DA-DE01AECC32C0}" presName="compNode" presStyleCnt="0"/>
      <dgm:spPr/>
    </dgm:pt>
    <dgm:pt modelId="{F2AE5BA8-51B4-4F56-BF9F-F736D79EA283}" type="pres">
      <dgm:prSet presAssocID="{BB191772-C788-41DE-A1DA-DE01AECC32C0}" presName="node" presStyleLbl="node1" presStyleIdx="2" presStyleCnt="3" custScaleY="58604" custLinFactNeighborX="-1598" custLinFactNeighborY="-4984">
        <dgm:presLayoutVars>
          <dgm:bulletEnabled val="1"/>
        </dgm:presLayoutVars>
      </dgm:prSet>
      <dgm:spPr/>
    </dgm:pt>
    <dgm:pt modelId="{2D5384CA-4572-4D84-988E-1916AADD8AA3}" type="pres">
      <dgm:prSet presAssocID="{BB191772-C788-41DE-A1DA-DE01AECC32C0}" presName="invisiNode" presStyleLbl="node1" presStyleIdx="2" presStyleCnt="3"/>
      <dgm:spPr/>
    </dgm:pt>
    <dgm:pt modelId="{C0D7556D-ED0A-4BA1-981E-7964AD4B5569}" type="pres">
      <dgm:prSet presAssocID="{BB191772-C788-41DE-A1DA-DE01AECC32C0}" presName="imagNode" presStyleLbl="fgImgPlace1" presStyleIdx="2" presStyleCnt="3" custScaleY="156625" custLinFactNeighborX="615" custLinFactNeighborY="-9967"/>
      <dgm:spPr>
        <a:blipFill rotWithShape="1"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</dgm:ptLst>
  <dgm:cxnLst>
    <dgm:cxn modelId="{6A749608-5DDA-4F5C-B3E5-7F37C710240E}" srcId="{0F5C1897-E80A-49FF-AC19-71938B5E1E87}" destId="{8F76F9DD-1826-4EF0-AD78-D87D05827A64}" srcOrd="1" destOrd="0" parTransId="{9D920713-2862-4D7F-A7C8-0BDB13C686A1}" sibTransId="{0C7E44A0-B4F6-43F9-8ABB-DECC12865753}"/>
    <dgm:cxn modelId="{B6475D21-DB7F-4EDB-98AC-5877CCA8715E}" type="presOf" srcId="{0C7E44A0-B4F6-43F9-8ABB-DECC12865753}" destId="{9D4927D5-D622-4BAE-B389-CA4D7E66F9A4}" srcOrd="0" destOrd="0" presId="urn:microsoft.com/office/officeart/2005/8/layout/pList2"/>
    <dgm:cxn modelId="{8C13D925-6670-4B26-A0DB-059A613FF64C}" srcId="{0F5C1897-E80A-49FF-AC19-71938B5E1E87}" destId="{22D60A1F-8E76-41A4-806F-EF9C3D19068C}" srcOrd="0" destOrd="0" parTransId="{112A89F1-E470-4136-8D7B-757B7C2E1B75}" sibTransId="{14585D5F-C38B-4EDA-81D4-252B107F2063}"/>
    <dgm:cxn modelId="{A1B35B64-AAA9-4EB4-98D6-03414763D162}" type="presOf" srcId="{22D60A1F-8E76-41A4-806F-EF9C3D19068C}" destId="{CF7F32E8-E348-437C-A02C-BF06D89E1B23}" srcOrd="0" destOrd="0" presId="urn:microsoft.com/office/officeart/2005/8/layout/pList2"/>
    <dgm:cxn modelId="{CB7B2565-6433-421E-B2E9-CC9A605CFB96}" type="presOf" srcId="{14585D5F-C38B-4EDA-81D4-252B107F2063}" destId="{F8DF4848-4D11-48CE-A74F-AC14AD89C6A1}" srcOrd="0" destOrd="0" presId="urn:microsoft.com/office/officeart/2005/8/layout/pList2"/>
    <dgm:cxn modelId="{79EC896D-E761-401D-8B90-D0A95B3D0B42}" type="presOf" srcId="{BB191772-C788-41DE-A1DA-DE01AECC32C0}" destId="{F2AE5BA8-51B4-4F56-BF9F-F736D79EA283}" srcOrd="0" destOrd="0" presId="urn:microsoft.com/office/officeart/2005/8/layout/pList2"/>
    <dgm:cxn modelId="{BD63A47A-0743-45F4-AC94-C9BEA3879C32}" type="presOf" srcId="{8F76F9DD-1826-4EF0-AD78-D87D05827A64}" destId="{87E02FA3-2313-4A9D-8F8C-3A7A081CAF42}" srcOrd="0" destOrd="0" presId="urn:microsoft.com/office/officeart/2005/8/layout/pList2"/>
    <dgm:cxn modelId="{598DFF94-94F7-4645-AB26-C6D42074B93F}" type="presOf" srcId="{0F5C1897-E80A-49FF-AC19-71938B5E1E87}" destId="{C5C99075-47FF-42D1-B464-C7248FD0B66D}" srcOrd="0" destOrd="0" presId="urn:microsoft.com/office/officeart/2005/8/layout/pList2"/>
    <dgm:cxn modelId="{10ADB798-6896-446A-8E20-332239782F91}" srcId="{0F5C1897-E80A-49FF-AC19-71938B5E1E87}" destId="{BB191772-C788-41DE-A1DA-DE01AECC32C0}" srcOrd="2" destOrd="0" parTransId="{FB2457DE-6665-4461-B602-53C83E553C0C}" sibTransId="{0C90223B-35D2-4F00-9973-0534E29CE922}"/>
    <dgm:cxn modelId="{05AA7F49-8604-41F0-9B8E-0C12AD6A5269}" type="presParOf" srcId="{C5C99075-47FF-42D1-B464-C7248FD0B66D}" destId="{7C610B84-DDDE-4C76-8F73-72EFEC4D0D1E}" srcOrd="0" destOrd="0" presId="urn:microsoft.com/office/officeart/2005/8/layout/pList2"/>
    <dgm:cxn modelId="{AC741482-676E-4366-A71E-C9398E8101D6}" type="presParOf" srcId="{C5C99075-47FF-42D1-B464-C7248FD0B66D}" destId="{AAB6BDB3-E552-4B3E-90A5-77A2A16C3F76}" srcOrd="1" destOrd="0" presId="urn:microsoft.com/office/officeart/2005/8/layout/pList2"/>
    <dgm:cxn modelId="{E25D62CF-2DC2-486D-951E-B04EF7BF52A2}" type="presParOf" srcId="{AAB6BDB3-E552-4B3E-90A5-77A2A16C3F76}" destId="{FA86CF78-790C-4F6B-AA8D-C78F30273FCD}" srcOrd="0" destOrd="0" presId="urn:microsoft.com/office/officeart/2005/8/layout/pList2"/>
    <dgm:cxn modelId="{F168FBA9-ED09-43D7-8BC8-D2C1A51598E0}" type="presParOf" srcId="{FA86CF78-790C-4F6B-AA8D-C78F30273FCD}" destId="{CF7F32E8-E348-437C-A02C-BF06D89E1B23}" srcOrd="0" destOrd="0" presId="urn:microsoft.com/office/officeart/2005/8/layout/pList2"/>
    <dgm:cxn modelId="{19FE18E2-57D4-461F-B538-D728BE505456}" type="presParOf" srcId="{FA86CF78-790C-4F6B-AA8D-C78F30273FCD}" destId="{885A5F19-91B3-41A0-B63D-4957BFB4A337}" srcOrd="1" destOrd="0" presId="urn:microsoft.com/office/officeart/2005/8/layout/pList2"/>
    <dgm:cxn modelId="{6427D0F6-DE0E-4688-98E6-925400925769}" type="presParOf" srcId="{FA86CF78-790C-4F6B-AA8D-C78F30273FCD}" destId="{0E96E84C-CFE3-48FD-9C35-BFAF323261E9}" srcOrd="2" destOrd="0" presId="urn:microsoft.com/office/officeart/2005/8/layout/pList2"/>
    <dgm:cxn modelId="{7584117A-A698-484B-9056-EB2E0D0A97A1}" type="presParOf" srcId="{AAB6BDB3-E552-4B3E-90A5-77A2A16C3F76}" destId="{F8DF4848-4D11-48CE-A74F-AC14AD89C6A1}" srcOrd="1" destOrd="0" presId="urn:microsoft.com/office/officeart/2005/8/layout/pList2"/>
    <dgm:cxn modelId="{EC2F0A26-DC0C-43A0-A77D-D93B6DDC8700}" type="presParOf" srcId="{AAB6BDB3-E552-4B3E-90A5-77A2A16C3F76}" destId="{94C17C47-481B-4E43-8ACB-48AAC800A3B1}" srcOrd="2" destOrd="0" presId="urn:microsoft.com/office/officeart/2005/8/layout/pList2"/>
    <dgm:cxn modelId="{D61458BC-8CA2-4743-A73D-AAF792A8D52E}" type="presParOf" srcId="{94C17C47-481B-4E43-8ACB-48AAC800A3B1}" destId="{87E02FA3-2313-4A9D-8F8C-3A7A081CAF42}" srcOrd="0" destOrd="0" presId="urn:microsoft.com/office/officeart/2005/8/layout/pList2"/>
    <dgm:cxn modelId="{55420B0A-4DA9-42AC-9441-E5C52309508A}" type="presParOf" srcId="{94C17C47-481B-4E43-8ACB-48AAC800A3B1}" destId="{75287410-651B-4FF6-ABD4-C9948D5A5155}" srcOrd="1" destOrd="0" presId="urn:microsoft.com/office/officeart/2005/8/layout/pList2"/>
    <dgm:cxn modelId="{21DAA3CE-EA83-4281-A587-97509BEDEA52}" type="presParOf" srcId="{94C17C47-481B-4E43-8ACB-48AAC800A3B1}" destId="{115F2DAD-0653-4443-9809-A40B81A9C7A5}" srcOrd="2" destOrd="0" presId="urn:microsoft.com/office/officeart/2005/8/layout/pList2"/>
    <dgm:cxn modelId="{3E2CC85C-58A8-4A37-9AB4-47016A535401}" type="presParOf" srcId="{AAB6BDB3-E552-4B3E-90A5-77A2A16C3F76}" destId="{9D4927D5-D622-4BAE-B389-CA4D7E66F9A4}" srcOrd="3" destOrd="0" presId="urn:microsoft.com/office/officeart/2005/8/layout/pList2"/>
    <dgm:cxn modelId="{1E0F276B-54B1-41F1-A17C-D1D2AD8DE8D4}" type="presParOf" srcId="{AAB6BDB3-E552-4B3E-90A5-77A2A16C3F76}" destId="{47F9D6F5-5129-4FF5-BF20-250CB51F40C5}" srcOrd="4" destOrd="0" presId="urn:microsoft.com/office/officeart/2005/8/layout/pList2"/>
    <dgm:cxn modelId="{DB4D8DA3-37FC-49BD-AD93-4DEA5CF67AA3}" type="presParOf" srcId="{47F9D6F5-5129-4FF5-BF20-250CB51F40C5}" destId="{F2AE5BA8-51B4-4F56-BF9F-F736D79EA283}" srcOrd="0" destOrd="0" presId="urn:microsoft.com/office/officeart/2005/8/layout/pList2"/>
    <dgm:cxn modelId="{5F87C88A-2DEA-41D5-A129-BBCAB5E9C012}" type="presParOf" srcId="{47F9D6F5-5129-4FF5-BF20-250CB51F40C5}" destId="{2D5384CA-4572-4D84-988E-1916AADD8AA3}" srcOrd="1" destOrd="0" presId="urn:microsoft.com/office/officeart/2005/8/layout/pList2"/>
    <dgm:cxn modelId="{1432A24A-3231-426F-AD07-B0E7EBCED448}" type="presParOf" srcId="{47F9D6F5-5129-4FF5-BF20-250CB51F40C5}" destId="{C0D7556D-ED0A-4BA1-981E-7964AD4B556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CD25B9-1AE9-4856-8930-3EF24B21EB2F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B18D0C6-5E02-4F43-945A-901C4752E080}">
      <dgm:prSet/>
      <dgm:spPr/>
      <dgm:t>
        <a:bodyPr/>
        <a:lstStyle/>
        <a:p>
          <a:r>
            <a:rPr lang="en-US" dirty="0"/>
            <a:t>Evolution of slavery </a:t>
          </a:r>
        </a:p>
      </dgm:t>
    </dgm:pt>
    <dgm:pt modelId="{F4B21AA9-4CDF-4269-847C-33376D56ACC9}" type="parTrans" cxnId="{B705F800-4530-407B-B7A9-7717BF5F6969}">
      <dgm:prSet/>
      <dgm:spPr/>
      <dgm:t>
        <a:bodyPr/>
        <a:lstStyle/>
        <a:p>
          <a:endParaRPr lang="en-US"/>
        </a:p>
      </dgm:t>
    </dgm:pt>
    <dgm:pt modelId="{6D792DF7-29E9-4C32-853C-032A1F554A1A}" type="sibTrans" cxnId="{B705F800-4530-407B-B7A9-7717BF5F6969}">
      <dgm:prSet/>
      <dgm:spPr/>
      <dgm:t>
        <a:bodyPr/>
        <a:lstStyle/>
        <a:p>
          <a:endParaRPr lang="en-US"/>
        </a:p>
      </dgm:t>
    </dgm:pt>
    <dgm:pt modelId="{AFCE3F0F-D783-4D80-903A-47F61EECAB2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indigenous ppl, white indentures, and then enslaved Africans </a:t>
          </a:r>
        </a:p>
      </dgm:t>
    </dgm:pt>
    <dgm:pt modelId="{ABBFD034-29AC-483C-9A08-57B271261EB0}" type="parTrans" cxnId="{7366D85B-CFC7-4793-9B48-52A8387AECE0}">
      <dgm:prSet/>
      <dgm:spPr/>
      <dgm:t>
        <a:bodyPr/>
        <a:lstStyle/>
        <a:p>
          <a:endParaRPr lang="en-US"/>
        </a:p>
      </dgm:t>
    </dgm:pt>
    <dgm:pt modelId="{600DFF14-20C8-4A6D-814F-01AFF266948D}" type="sibTrans" cxnId="{7366D85B-CFC7-4793-9B48-52A8387AECE0}">
      <dgm:prSet/>
      <dgm:spPr/>
      <dgm:t>
        <a:bodyPr/>
        <a:lstStyle/>
        <a:p>
          <a:endParaRPr lang="en-US"/>
        </a:p>
      </dgm:t>
    </dgm:pt>
    <dgm:pt modelId="{8FA0CC4F-4E79-44CA-B8E8-EEB0EB2ACDC3}">
      <dgm:prSet/>
      <dgm:spPr/>
      <dgm:t>
        <a:bodyPr/>
        <a:lstStyle/>
        <a:p>
          <a:r>
            <a:rPr lang="en-US" dirty="0"/>
            <a:t>Chattel Slave </a:t>
          </a:r>
        </a:p>
      </dgm:t>
    </dgm:pt>
    <dgm:pt modelId="{82473F75-3B78-4D71-A8A2-C12F6EE29F99}" type="parTrans" cxnId="{9BA06B86-F459-456F-B021-3921082AC9AD}">
      <dgm:prSet/>
      <dgm:spPr/>
      <dgm:t>
        <a:bodyPr/>
        <a:lstStyle/>
        <a:p>
          <a:endParaRPr lang="en-US"/>
        </a:p>
      </dgm:t>
    </dgm:pt>
    <dgm:pt modelId="{F3D81CB0-988D-4961-9FAD-32D8EC348552}" type="sibTrans" cxnId="{9BA06B86-F459-456F-B021-3921082AC9AD}">
      <dgm:prSet/>
      <dgm:spPr/>
      <dgm:t>
        <a:bodyPr/>
        <a:lstStyle/>
        <a:p>
          <a:endParaRPr lang="en-US"/>
        </a:p>
      </dgm:t>
    </dgm:pt>
    <dgm:pt modelId="{59D24374-087E-42A3-8157-9B34BB62557F}">
      <dgm:prSet/>
      <dgm:spPr/>
      <dgm:t>
        <a:bodyPr/>
        <a:lstStyle/>
        <a:p>
          <a:r>
            <a:rPr lang="en-US" dirty="0"/>
            <a:t>Middle Passage </a:t>
          </a:r>
        </a:p>
      </dgm:t>
    </dgm:pt>
    <dgm:pt modelId="{E9170B7F-9263-42C1-BFF8-F7BAA0128D96}" type="parTrans" cxnId="{641C6FA0-8163-4A45-88E6-9BA131D4988F}">
      <dgm:prSet/>
      <dgm:spPr/>
      <dgm:t>
        <a:bodyPr/>
        <a:lstStyle/>
        <a:p>
          <a:endParaRPr lang="en-US"/>
        </a:p>
      </dgm:t>
    </dgm:pt>
    <dgm:pt modelId="{17CAB2CC-E458-4D69-861D-87ED1F5A8C5A}" type="sibTrans" cxnId="{641C6FA0-8163-4A45-88E6-9BA131D4988F}">
      <dgm:prSet/>
      <dgm:spPr/>
      <dgm:t>
        <a:bodyPr/>
        <a:lstStyle/>
        <a:p>
          <a:endParaRPr lang="en-US"/>
        </a:p>
      </dgm:t>
    </dgm:pt>
    <dgm:pt modelId="{DE3781D8-6438-4A45-B9E2-6E14310CFDFB}">
      <dgm:prSet/>
      <dgm:spPr/>
      <dgm:t>
        <a:bodyPr/>
        <a:lstStyle/>
        <a:p>
          <a:r>
            <a:rPr lang="en-US" dirty="0"/>
            <a:t>Stages of the Slave Trade</a:t>
          </a:r>
        </a:p>
      </dgm:t>
    </dgm:pt>
    <dgm:pt modelId="{4AC211CC-4DF9-4AB6-A611-72DD97DFF6E2}" type="parTrans" cxnId="{2773E18A-547C-4789-AEB5-77C2275BE9FB}">
      <dgm:prSet/>
      <dgm:spPr/>
      <dgm:t>
        <a:bodyPr/>
        <a:lstStyle/>
        <a:p>
          <a:endParaRPr lang="en-US"/>
        </a:p>
      </dgm:t>
    </dgm:pt>
    <dgm:pt modelId="{50D2CCBC-0755-41DB-A7FE-E61F94BB1268}" type="sibTrans" cxnId="{2773E18A-547C-4789-AEB5-77C2275BE9FB}">
      <dgm:prSet/>
      <dgm:spPr/>
      <dgm:t>
        <a:bodyPr/>
        <a:lstStyle/>
        <a:p>
          <a:endParaRPr lang="en-US"/>
        </a:p>
      </dgm:t>
    </dgm:pt>
    <dgm:pt modelId="{61375FDB-A436-4B0E-9DFC-06663B7AB82B}">
      <dgm:prSet/>
      <dgm:spPr/>
      <dgm:t>
        <a:bodyPr/>
        <a:lstStyle/>
        <a:p>
          <a:r>
            <a:rPr lang="en-US" dirty="0"/>
            <a:t>Effects of the Slave Trade on the development of society</a:t>
          </a:r>
        </a:p>
      </dgm:t>
    </dgm:pt>
    <dgm:pt modelId="{2CBF2CF1-7FED-4564-8FCE-85349E3B01CC}" type="parTrans" cxnId="{B55F95B2-9C18-4DB4-9244-91BEA5AAB694}">
      <dgm:prSet/>
      <dgm:spPr/>
      <dgm:t>
        <a:bodyPr/>
        <a:lstStyle/>
        <a:p>
          <a:endParaRPr lang="en-US"/>
        </a:p>
      </dgm:t>
    </dgm:pt>
    <dgm:pt modelId="{8CFB0A06-1A97-4FA3-BA7E-189568654103}" type="sibTrans" cxnId="{B55F95B2-9C18-4DB4-9244-91BEA5AAB694}">
      <dgm:prSet/>
      <dgm:spPr/>
      <dgm:t>
        <a:bodyPr/>
        <a:lstStyle/>
        <a:p>
          <a:endParaRPr lang="en-US"/>
        </a:p>
      </dgm:t>
    </dgm:pt>
    <dgm:pt modelId="{8C886B56-C65D-43A7-A7BC-B46E119B3303}">
      <dgm:prSet/>
      <dgm:spPr/>
      <dgm:t>
        <a:bodyPr/>
        <a:lstStyle/>
        <a:p>
          <a:r>
            <a:rPr lang="en-US" dirty="0"/>
            <a:t>Plantation society, its characteristics, and its aftermath 0r effects.   </a:t>
          </a:r>
        </a:p>
      </dgm:t>
    </dgm:pt>
    <dgm:pt modelId="{52B62F32-3891-4987-86FF-B9E603CADE99}" type="parTrans" cxnId="{028C61B9-6AD8-496F-9E22-1CACB0EE9921}">
      <dgm:prSet/>
      <dgm:spPr/>
      <dgm:t>
        <a:bodyPr/>
        <a:lstStyle/>
        <a:p>
          <a:endParaRPr lang="en-US"/>
        </a:p>
      </dgm:t>
    </dgm:pt>
    <dgm:pt modelId="{105F85C6-C9F0-487F-8E3C-8A092BA84724}" type="sibTrans" cxnId="{028C61B9-6AD8-496F-9E22-1CACB0EE9921}">
      <dgm:prSet/>
      <dgm:spPr/>
      <dgm:t>
        <a:bodyPr/>
        <a:lstStyle/>
        <a:p>
          <a:endParaRPr lang="en-US"/>
        </a:p>
      </dgm:t>
    </dgm:pt>
    <dgm:pt modelId="{9FD1C44C-9B24-449F-9494-C67D844B916E}" type="pres">
      <dgm:prSet presAssocID="{2FCD25B9-1AE9-4856-8930-3EF24B21EB2F}" presName="linear" presStyleCnt="0">
        <dgm:presLayoutVars>
          <dgm:animLvl val="lvl"/>
          <dgm:resizeHandles val="exact"/>
        </dgm:presLayoutVars>
      </dgm:prSet>
      <dgm:spPr/>
    </dgm:pt>
    <dgm:pt modelId="{7C9CEB12-6842-4EB4-80A5-B7D0095F9BA0}" type="pres">
      <dgm:prSet presAssocID="{9B18D0C6-5E02-4F43-945A-901C4752E08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1A50D2D-7834-40C7-88E7-7C831B4B8BBC}" type="pres">
      <dgm:prSet presAssocID="{9B18D0C6-5E02-4F43-945A-901C4752E080}" presName="childText" presStyleLbl="revTx" presStyleIdx="0" presStyleCnt="1">
        <dgm:presLayoutVars>
          <dgm:bulletEnabled val="1"/>
        </dgm:presLayoutVars>
      </dgm:prSet>
      <dgm:spPr/>
    </dgm:pt>
    <dgm:pt modelId="{50B12B28-3B67-475C-852F-B200CF19C2E1}" type="pres">
      <dgm:prSet presAssocID="{8FA0CC4F-4E79-44CA-B8E8-EEB0EB2ACDC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6F83702-C502-4AEC-89DA-EFD9190E12DB}" type="pres">
      <dgm:prSet presAssocID="{F3D81CB0-988D-4961-9FAD-32D8EC348552}" presName="spacer" presStyleCnt="0"/>
      <dgm:spPr/>
    </dgm:pt>
    <dgm:pt modelId="{2DF14DAB-937C-4A0E-90C0-AF800B6A9613}" type="pres">
      <dgm:prSet presAssocID="{59D24374-087E-42A3-8157-9B34BB62557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67079A7-BA7A-4F19-8A04-57DDEB739AB1}" type="pres">
      <dgm:prSet presAssocID="{17CAB2CC-E458-4D69-861D-87ED1F5A8C5A}" presName="spacer" presStyleCnt="0"/>
      <dgm:spPr/>
    </dgm:pt>
    <dgm:pt modelId="{23B3BF2F-6827-4E96-9763-928AA5224D18}" type="pres">
      <dgm:prSet presAssocID="{DE3781D8-6438-4A45-B9E2-6E14310CFDF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E5977D5-FA09-4C79-868B-1AB643F52929}" type="pres">
      <dgm:prSet presAssocID="{50D2CCBC-0755-41DB-A7FE-E61F94BB1268}" presName="spacer" presStyleCnt="0"/>
      <dgm:spPr/>
    </dgm:pt>
    <dgm:pt modelId="{ADAE6DAB-49A1-4F94-B3FA-1CD5C860C362}" type="pres">
      <dgm:prSet presAssocID="{61375FDB-A436-4B0E-9DFC-06663B7AB82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32D951E-3034-45DB-AB47-C4EF15EF0F11}" type="pres">
      <dgm:prSet presAssocID="{8CFB0A06-1A97-4FA3-BA7E-189568654103}" presName="spacer" presStyleCnt="0"/>
      <dgm:spPr/>
    </dgm:pt>
    <dgm:pt modelId="{59730DFC-227B-4DBC-BEFC-F1CAAB7C5428}" type="pres">
      <dgm:prSet presAssocID="{8C886B56-C65D-43A7-A7BC-B46E119B330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705F800-4530-407B-B7A9-7717BF5F6969}" srcId="{2FCD25B9-1AE9-4856-8930-3EF24B21EB2F}" destId="{9B18D0C6-5E02-4F43-945A-901C4752E080}" srcOrd="0" destOrd="0" parTransId="{F4B21AA9-4CDF-4269-847C-33376D56ACC9}" sibTransId="{6D792DF7-29E9-4C32-853C-032A1F554A1A}"/>
    <dgm:cxn modelId="{C930471B-CB12-40EE-AD5C-D0FBB29278D9}" type="presOf" srcId="{2FCD25B9-1AE9-4856-8930-3EF24B21EB2F}" destId="{9FD1C44C-9B24-449F-9494-C67D844B916E}" srcOrd="0" destOrd="0" presId="urn:microsoft.com/office/officeart/2005/8/layout/vList2"/>
    <dgm:cxn modelId="{7366D85B-CFC7-4793-9B48-52A8387AECE0}" srcId="{9B18D0C6-5E02-4F43-945A-901C4752E080}" destId="{AFCE3F0F-D783-4D80-903A-47F61EECAB2E}" srcOrd="0" destOrd="0" parTransId="{ABBFD034-29AC-483C-9A08-57B271261EB0}" sibTransId="{600DFF14-20C8-4A6D-814F-01AFF266948D}"/>
    <dgm:cxn modelId="{99288E49-CECD-4B78-8FD3-8D7DBFF60579}" type="presOf" srcId="{61375FDB-A436-4B0E-9DFC-06663B7AB82B}" destId="{ADAE6DAB-49A1-4F94-B3FA-1CD5C860C362}" srcOrd="0" destOrd="0" presId="urn:microsoft.com/office/officeart/2005/8/layout/vList2"/>
    <dgm:cxn modelId="{29519152-E801-494B-8DB0-4F5D735352DC}" type="presOf" srcId="{8FA0CC4F-4E79-44CA-B8E8-EEB0EB2ACDC3}" destId="{50B12B28-3B67-475C-852F-B200CF19C2E1}" srcOrd="0" destOrd="0" presId="urn:microsoft.com/office/officeart/2005/8/layout/vList2"/>
    <dgm:cxn modelId="{9BA06B86-F459-456F-B021-3921082AC9AD}" srcId="{2FCD25B9-1AE9-4856-8930-3EF24B21EB2F}" destId="{8FA0CC4F-4E79-44CA-B8E8-EEB0EB2ACDC3}" srcOrd="1" destOrd="0" parTransId="{82473F75-3B78-4D71-A8A2-C12F6EE29F99}" sibTransId="{F3D81CB0-988D-4961-9FAD-32D8EC348552}"/>
    <dgm:cxn modelId="{16E98688-8C45-4E46-82AA-EFC259E27EAA}" type="presOf" srcId="{AFCE3F0F-D783-4D80-903A-47F61EECAB2E}" destId="{41A50D2D-7834-40C7-88E7-7C831B4B8BBC}" srcOrd="0" destOrd="0" presId="urn:microsoft.com/office/officeart/2005/8/layout/vList2"/>
    <dgm:cxn modelId="{2773E18A-547C-4789-AEB5-77C2275BE9FB}" srcId="{2FCD25B9-1AE9-4856-8930-3EF24B21EB2F}" destId="{DE3781D8-6438-4A45-B9E2-6E14310CFDFB}" srcOrd="3" destOrd="0" parTransId="{4AC211CC-4DF9-4AB6-A611-72DD97DFF6E2}" sibTransId="{50D2CCBC-0755-41DB-A7FE-E61F94BB1268}"/>
    <dgm:cxn modelId="{B078398C-153C-48F2-AC85-311B52073593}" type="presOf" srcId="{9B18D0C6-5E02-4F43-945A-901C4752E080}" destId="{7C9CEB12-6842-4EB4-80A5-B7D0095F9BA0}" srcOrd="0" destOrd="0" presId="urn:microsoft.com/office/officeart/2005/8/layout/vList2"/>
    <dgm:cxn modelId="{EA5DD39F-B9D6-43C6-8CF8-AE4E50E38C5A}" type="presOf" srcId="{8C886B56-C65D-43A7-A7BC-B46E119B3303}" destId="{59730DFC-227B-4DBC-BEFC-F1CAAB7C5428}" srcOrd="0" destOrd="0" presId="urn:microsoft.com/office/officeart/2005/8/layout/vList2"/>
    <dgm:cxn modelId="{641C6FA0-8163-4A45-88E6-9BA131D4988F}" srcId="{2FCD25B9-1AE9-4856-8930-3EF24B21EB2F}" destId="{59D24374-087E-42A3-8157-9B34BB62557F}" srcOrd="2" destOrd="0" parTransId="{E9170B7F-9263-42C1-BFF8-F7BAA0128D96}" sibTransId="{17CAB2CC-E458-4D69-861D-87ED1F5A8C5A}"/>
    <dgm:cxn modelId="{BF0C78A9-48C2-4E36-A2C4-AB03589C9F4C}" type="presOf" srcId="{59D24374-087E-42A3-8157-9B34BB62557F}" destId="{2DF14DAB-937C-4A0E-90C0-AF800B6A9613}" srcOrd="0" destOrd="0" presId="urn:microsoft.com/office/officeart/2005/8/layout/vList2"/>
    <dgm:cxn modelId="{B55F95B2-9C18-4DB4-9244-91BEA5AAB694}" srcId="{2FCD25B9-1AE9-4856-8930-3EF24B21EB2F}" destId="{61375FDB-A436-4B0E-9DFC-06663B7AB82B}" srcOrd="4" destOrd="0" parTransId="{2CBF2CF1-7FED-4564-8FCE-85349E3B01CC}" sibTransId="{8CFB0A06-1A97-4FA3-BA7E-189568654103}"/>
    <dgm:cxn modelId="{2C23DEB4-D25A-47F4-9203-E0AF31AD3FFC}" type="presOf" srcId="{DE3781D8-6438-4A45-B9E2-6E14310CFDFB}" destId="{23B3BF2F-6827-4E96-9763-928AA5224D18}" srcOrd="0" destOrd="0" presId="urn:microsoft.com/office/officeart/2005/8/layout/vList2"/>
    <dgm:cxn modelId="{028C61B9-6AD8-496F-9E22-1CACB0EE9921}" srcId="{2FCD25B9-1AE9-4856-8930-3EF24B21EB2F}" destId="{8C886B56-C65D-43A7-A7BC-B46E119B3303}" srcOrd="5" destOrd="0" parTransId="{52B62F32-3891-4987-86FF-B9E603CADE99}" sibTransId="{105F85C6-C9F0-487F-8E3C-8A092BA84724}"/>
    <dgm:cxn modelId="{61A1C9E8-8F14-41CD-8851-515397350501}" type="presParOf" srcId="{9FD1C44C-9B24-449F-9494-C67D844B916E}" destId="{7C9CEB12-6842-4EB4-80A5-B7D0095F9BA0}" srcOrd="0" destOrd="0" presId="urn:microsoft.com/office/officeart/2005/8/layout/vList2"/>
    <dgm:cxn modelId="{7F61486C-64A6-442B-AED8-C3F0FDD2BCAC}" type="presParOf" srcId="{9FD1C44C-9B24-449F-9494-C67D844B916E}" destId="{41A50D2D-7834-40C7-88E7-7C831B4B8BBC}" srcOrd="1" destOrd="0" presId="urn:microsoft.com/office/officeart/2005/8/layout/vList2"/>
    <dgm:cxn modelId="{BC0164FF-2B95-4330-BFB1-1EDAF2983F74}" type="presParOf" srcId="{9FD1C44C-9B24-449F-9494-C67D844B916E}" destId="{50B12B28-3B67-475C-852F-B200CF19C2E1}" srcOrd="2" destOrd="0" presId="urn:microsoft.com/office/officeart/2005/8/layout/vList2"/>
    <dgm:cxn modelId="{BDE635B4-2BC2-4A91-A582-43CE6745717D}" type="presParOf" srcId="{9FD1C44C-9B24-449F-9494-C67D844B916E}" destId="{B6F83702-C502-4AEC-89DA-EFD9190E12DB}" srcOrd="3" destOrd="0" presId="urn:microsoft.com/office/officeart/2005/8/layout/vList2"/>
    <dgm:cxn modelId="{E11B1B3B-A45E-4862-9407-08CB6A85D869}" type="presParOf" srcId="{9FD1C44C-9B24-449F-9494-C67D844B916E}" destId="{2DF14DAB-937C-4A0E-90C0-AF800B6A9613}" srcOrd="4" destOrd="0" presId="urn:microsoft.com/office/officeart/2005/8/layout/vList2"/>
    <dgm:cxn modelId="{4044B1FD-5572-4895-BB3C-30FF74FEEF44}" type="presParOf" srcId="{9FD1C44C-9B24-449F-9494-C67D844B916E}" destId="{C67079A7-BA7A-4F19-8A04-57DDEB739AB1}" srcOrd="5" destOrd="0" presId="urn:microsoft.com/office/officeart/2005/8/layout/vList2"/>
    <dgm:cxn modelId="{0075C488-3277-48B8-8C24-4F39F0045BED}" type="presParOf" srcId="{9FD1C44C-9B24-449F-9494-C67D844B916E}" destId="{23B3BF2F-6827-4E96-9763-928AA5224D18}" srcOrd="6" destOrd="0" presId="urn:microsoft.com/office/officeart/2005/8/layout/vList2"/>
    <dgm:cxn modelId="{DBC181C6-CDF1-419A-B36F-36AE6CD71F12}" type="presParOf" srcId="{9FD1C44C-9B24-449F-9494-C67D844B916E}" destId="{CE5977D5-FA09-4C79-868B-1AB643F52929}" srcOrd="7" destOrd="0" presId="urn:microsoft.com/office/officeart/2005/8/layout/vList2"/>
    <dgm:cxn modelId="{83009E57-20A6-4E11-A74F-FC62A560813C}" type="presParOf" srcId="{9FD1C44C-9B24-449F-9494-C67D844B916E}" destId="{ADAE6DAB-49A1-4F94-B3FA-1CD5C860C362}" srcOrd="8" destOrd="0" presId="urn:microsoft.com/office/officeart/2005/8/layout/vList2"/>
    <dgm:cxn modelId="{FAF9E664-4928-4ACC-8B37-09ED513BA8CE}" type="presParOf" srcId="{9FD1C44C-9B24-449F-9494-C67D844B916E}" destId="{C32D951E-3034-45DB-AB47-C4EF15EF0F11}" srcOrd="9" destOrd="0" presId="urn:microsoft.com/office/officeart/2005/8/layout/vList2"/>
    <dgm:cxn modelId="{57D07E7B-A031-444C-ACDB-79273A5933FA}" type="presParOf" srcId="{9FD1C44C-9B24-449F-9494-C67D844B916E}" destId="{59730DFC-227B-4DBC-BEFC-F1CAAB7C542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2B50A-E650-42D8-AF0B-1C5B805A544D}">
      <dsp:nvSpPr>
        <dsp:cNvPr id="0" name=""/>
        <dsp:cNvSpPr/>
      </dsp:nvSpPr>
      <dsp:spPr>
        <a:xfrm>
          <a:off x="0" y="263813"/>
          <a:ext cx="2775857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Matching </a:t>
          </a:r>
        </a:p>
      </dsp:txBody>
      <dsp:txXfrm>
        <a:off x="0" y="263813"/>
        <a:ext cx="2775857" cy="792000"/>
      </dsp:txXfrm>
    </dsp:sp>
    <dsp:sp modelId="{912EF659-34C4-4BED-80B8-FAB188A8703D}">
      <dsp:nvSpPr>
        <dsp:cNvPr id="0" name=""/>
        <dsp:cNvSpPr/>
      </dsp:nvSpPr>
      <dsp:spPr>
        <a:xfrm>
          <a:off x="2775857" y="226688"/>
          <a:ext cx="555171" cy="8662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436E5-7D48-4519-A13A-0CC5E75EC2A0}">
      <dsp:nvSpPr>
        <dsp:cNvPr id="0" name=""/>
        <dsp:cNvSpPr/>
      </dsp:nvSpPr>
      <dsp:spPr>
        <a:xfrm>
          <a:off x="3553097" y="226688"/>
          <a:ext cx="7550331" cy="8662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10 Marks </a:t>
          </a:r>
        </a:p>
      </dsp:txBody>
      <dsp:txXfrm>
        <a:off x="3553097" y="226688"/>
        <a:ext cx="7550331" cy="866250"/>
      </dsp:txXfrm>
    </dsp:sp>
    <dsp:sp modelId="{E739D62D-7DA7-45FB-BE18-F68D8CA9E930}">
      <dsp:nvSpPr>
        <dsp:cNvPr id="0" name=""/>
        <dsp:cNvSpPr/>
      </dsp:nvSpPr>
      <dsp:spPr>
        <a:xfrm>
          <a:off x="0" y="1274063"/>
          <a:ext cx="2775857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True/False </a:t>
          </a:r>
        </a:p>
      </dsp:txBody>
      <dsp:txXfrm>
        <a:off x="0" y="1274063"/>
        <a:ext cx="2775857" cy="792000"/>
      </dsp:txXfrm>
    </dsp:sp>
    <dsp:sp modelId="{C852F33D-BC11-48B4-9AFA-2BFD2CDA0AD3}">
      <dsp:nvSpPr>
        <dsp:cNvPr id="0" name=""/>
        <dsp:cNvSpPr/>
      </dsp:nvSpPr>
      <dsp:spPr>
        <a:xfrm>
          <a:off x="2775857" y="1236938"/>
          <a:ext cx="555171" cy="8662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02BAA-517A-4391-B27C-6F2D549E81A5}">
      <dsp:nvSpPr>
        <dsp:cNvPr id="0" name=""/>
        <dsp:cNvSpPr/>
      </dsp:nvSpPr>
      <dsp:spPr>
        <a:xfrm>
          <a:off x="3553097" y="1236938"/>
          <a:ext cx="7550331" cy="866250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5 Marks </a:t>
          </a:r>
        </a:p>
      </dsp:txBody>
      <dsp:txXfrm>
        <a:off x="3553097" y="1236938"/>
        <a:ext cx="7550331" cy="866250"/>
      </dsp:txXfrm>
    </dsp:sp>
    <dsp:sp modelId="{CF884738-1B16-46B6-88A2-00C19450FDC1}">
      <dsp:nvSpPr>
        <dsp:cNvPr id="0" name=""/>
        <dsp:cNvSpPr/>
      </dsp:nvSpPr>
      <dsp:spPr>
        <a:xfrm>
          <a:off x="0" y="2247188"/>
          <a:ext cx="2775857" cy="13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Multiple Choice </a:t>
          </a:r>
        </a:p>
      </dsp:txBody>
      <dsp:txXfrm>
        <a:off x="0" y="2247188"/>
        <a:ext cx="2775857" cy="1336500"/>
      </dsp:txXfrm>
    </dsp:sp>
    <dsp:sp modelId="{4166BD09-A2F5-4260-AC9B-560606521A52}">
      <dsp:nvSpPr>
        <dsp:cNvPr id="0" name=""/>
        <dsp:cNvSpPr/>
      </dsp:nvSpPr>
      <dsp:spPr>
        <a:xfrm>
          <a:off x="2775857" y="2247188"/>
          <a:ext cx="555171" cy="13365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E8B93-1932-42A9-861C-720B5A27D087}">
      <dsp:nvSpPr>
        <dsp:cNvPr id="0" name=""/>
        <dsp:cNvSpPr/>
      </dsp:nvSpPr>
      <dsp:spPr>
        <a:xfrm>
          <a:off x="3553097" y="2247188"/>
          <a:ext cx="7550331" cy="1336500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15 Marks </a:t>
          </a:r>
        </a:p>
      </dsp:txBody>
      <dsp:txXfrm>
        <a:off x="3553097" y="2247188"/>
        <a:ext cx="7550331" cy="1336500"/>
      </dsp:txXfrm>
    </dsp:sp>
    <dsp:sp modelId="{4766A7C9-416A-4DD0-97F7-C620EB5A4781}">
      <dsp:nvSpPr>
        <dsp:cNvPr id="0" name=""/>
        <dsp:cNvSpPr/>
      </dsp:nvSpPr>
      <dsp:spPr>
        <a:xfrm>
          <a:off x="0" y="3832103"/>
          <a:ext cx="2775857" cy="133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Short Answer </a:t>
          </a:r>
        </a:p>
      </dsp:txBody>
      <dsp:txXfrm>
        <a:off x="0" y="3832103"/>
        <a:ext cx="2775857" cy="1336500"/>
      </dsp:txXfrm>
    </dsp:sp>
    <dsp:sp modelId="{7FC0EC7C-67C5-4D2D-BB5F-0DDF1A1A0B2E}">
      <dsp:nvSpPr>
        <dsp:cNvPr id="0" name=""/>
        <dsp:cNvSpPr/>
      </dsp:nvSpPr>
      <dsp:spPr>
        <a:xfrm>
          <a:off x="2775857" y="3727688"/>
          <a:ext cx="555171" cy="154532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6A294-7F70-4342-93B6-E6C1B412B03B}">
      <dsp:nvSpPr>
        <dsp:cNvPr id="0" name=""/>
        <dsp:cNvSpPr/>
      </dsp:nvSpPr>
      <dsp:spPr>
        <a:xfrm>
          <a:off x="3553097" y="3727688"/>
          <a:ext cx="7550331" cy="154532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3/8 questions 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30 Marks </a:t>
          </a:r>
        </a:p>
      </dsp:txBody>
      <dsp:txXfrm>
        <a:off x="3553097" y="3727688"/>
        <a:ext cx="7550331" cy="15453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147F6-B96D-4749-92E3-659A8932F3B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A104D-4228-4B99-A2B3-931FC850D15A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</a:t>
          </a:r>
          <a:r>
            <a:rPr lang="en-US" sz="2300" b="0" i="0" kern="1200" baseline="0"/>
            <a:t>ociety of two or more racial or ethnic groups living in the same area but where there is limited mixing of cultures or intermarriage</a:t>
          </a:r>
          <a:endParaRPr lang="en-US" sz="2300" kern="1200"/>
        </a:p>
      </dsp:txBody>
      <dsp:txXfrm>
        <a:off x="608661" y="692298"/>
        <a:ext cx="4508047" cy="2799040"/>
      </dsp:txXfrm>
    </dsp:sp>
    <dsp:sp modelId="{8AA73371-0970-4046-935A-E5C94C8CAFCB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110E9-375E-428C-92A4-220BC62043B9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Each group maintains some form of its own institutions, e.g. </a:t>
          </a:r>
          <a:r>
            <a:rPr lang="en-US" sz="2300" b="1" i="0" kern="1200" baseline="0"/>
            <a:t>religion</a:t>
          </a:r>
          <a:r>
            <a:rPr lang="en-US" sz="2300" b="0" i="0" kern="1200" baseline="0"/>
            <a:t>, </a:t>
          </a:r>
          <a:r>
            <a:rPr lang="en-US" sz="2300" b="1" i="0" kern="1200" baseline="0"/>
            <a:t>family</a:t>
          </a:r>
          <a:r>
            <a:rPr lang="en-US" sz="2300" b="0" i="0" kern="1200" baseline="0"/>
            <a:t> and </a:t>
          </a:r>
          <a:r>
            <a:rPr lang="en-US" sz="2300" b="1" i="0" kern="1200" baseline="0"/>
            <a:t>education, etc.</a:t>
          </a:r>
          <a:endParaRPr lang="en-US" sz="2300" kern="1200"/>
        </a:p>
      </dsp:txBody>
      <dsp:txXfrm>
        <a:off x="6331365" y="692298"/>
        <a:ext cx="4508047" cy="27990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9A14F-B863-4526-83D0-632BA9D783A7}">
      <dsp:nvSpPr>
        <dsp:cNvPr id="0" name=""/>
        <dsp:cNvSpPr/>
      </dsp:nvSpPr>
      <dsp:spPr>
        <a:xfrm>
          <a:off x="0" y="407910"/>
          <a:ext cx="6900512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58216" rIns="53555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process through which various groups in the Caribbean society absorb each other’s cultural products</a:t>
          </a:r>
        </a:p>
      </dsp:txBody>
      <dsp:txXfrm>
        <a:off x="0" y="407910"/>
        <a:ext cx="6900512" cy="1559250"/>
      </dsp:txXfrm>
    </dsp:sp>
    <dsp:sp modelId="{26AC3491-0282-4B57-BB2E-97EA656292D4}">
      <dsp:nvSpPr>
        <dsp:cNvPr id="0" name=""/>
        <dsp:cNvSpPr/>
      </dsp:nvSpPr>
      <dsp:spPr>
        <a:xfrm>
          <a:off x="345025" y="83190"/>
          <a:ext cx="4830358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Creole/Creolization </a:t>
          </a:r>
        </a:p>
      </dsp:txBody>
      <dsp:txXfrm>
        <a:off x="376728" y="114893"/>
        <a:ext cx="4766952" cy="586034"/>
      </dsp:txXfrm>
    </dsp:sp>
    <dsp:sp modelId="{269DF92A-A5CA-45AC-AF82-9515F59490CF}">
      <dsp:nvSpPr>
        <dsp:cNvPr id="0" name=""/>
        <dsp:cNvSpPr/>
      </dsp:nvSpPr>
      <dsp:spPr>
        <a:xfrm>
          <a:off x="0" y="2410680"/>
          <a:ext cx="6900512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58216" rIns="53555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Migration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Slavery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Colonization </a:t>
          </a:r>
        </a:p>
      </dsp:txBody>
      <dsp:txXfrm>
        <a:off x="0" y="2410680"/>
        <a:ext cx="6900512" cy="1663200"/>
      </dsp:txXfrm>
    </dsp:sp>
    <dsp:sp modelId="{90746AD6-E660-4F26-B860-9B260888C117}">
      <dsp:nvSpPr>
        <dsp:cNvPr id="0" name=""/>
        <dsp:cNvSpPr/>
      </dsp:nvSpPr>
      <dsp:spPr>
        <a:xfrm>
          <a:off x="345025" y="2085960"/>
          <a:ext cx="4830358" cy="649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Origins of Creolisaton </a:t>
          </a:r>
        </a:p>
      </dsp:txBody>
      <dsp:txXfrm>
        <a:off x="376728" y="2117663"/>
        <a:ext cx="4766952" cy="586034"/>
      </dsp:txXfrm>
    </dsp:sp>
    <dsp:sp modelId="{98850289-C3C5-461E-B7C2-7A478ED35487}">
      <dsp:nvSpPr>
        <dsp:cNvPr id="0" name=""/>
        <dsp:cNvSpPr/>
      </dsp:nvSpPr>
      <dsp:spPr>
        <a:xfrm>
          <a:off x="0" y="4517400"/>
          <a:ext cx="6900512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58216" rIns="53555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Upper/Middle/Lower</a:t>
          </a:r>
        </a:p>
      </dsp:txBody>
      <dsp:txXfrm>
        <a:off x="0" y="4517400"/>
        <a:ext cx="6900512" cy="935550"/>
      </dsp:txXfrm>
    </dsp:sp>
    <dsp:sp modelId="{1E5E20CB-5B30-4B3B-AEB7-AA880334ED9C}">
      <dsp:nvSpPr>
        <dsp:cNvPr id="0" name=""/>
        <dsp:cNvSpPr/>
      </dsp:nvSpPr>
      <dsp:spPr>
        <a:xfrm>
          <a:off x="345025" y="4192680"/>
          <a:ext cx="4830358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Levels of Creole </a:t>
          </a:r>
        </a:p>
      </dsp:txBody>
      <dsp:txXfrm>
        <a:off x="376728" y="4224383"/>
        <a:ext cx="4766952" cy="5860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0D145-44A2-49EB-83A9-B2CC84364ADE}">
      <dsp:nvSpPr>
        <dsp:cNvPr id="0" name=""/>
        <dsp:cNvSpPr/>
      </dsp:nvSpPr>
      <dsp:spPr>
        <a:xfrm>
          <a:off x="57" y="67645"/>
          <a:ext cx="5462681" cy="10232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West Indian Federation </a:t>
          </a:r>
        </a:p>
      </dsp:txBody>
      <dsp:txXfrm>
        <a:off x="57" y="67645"/>
        <a:ext cx="5462681" cy="1023209"/>
      </dsp:txXfrm>
    </dsp:sp>
    <dsp:sp modelId="{9A01B0D0-EAA1-4D7B-9AE8-B5F50A0C894A}">
      <dsp:nvSpPr>
        <dsp:cNvPr id="0" name=""/>
        <dsp:cNvSpPr/>
      </dsp:nvSpPr>
      <dsp:spPr>
        <a:xfrm>
          <a:off x="57" y="1090854"/>
          <a:ext cx="5462681" cy="32500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Purpose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Benefits of this Federation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Downfall of Federation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Jamaica withdrew from the Federation, thereafter Trinidad withdrew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Rivalry between Trinidad and Jamaica 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Big countries not prepared to share burden of financing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Failed to establish Direct taxation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Disagreement among territories over polices, like taxation and central planning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Unwillingness on most territorial governments to give up power  </a:t>
          </a:r>
        </a:p>
      </dsp:txBody>
      <dsp:txXfrm>
        <a:off x="57" y="1090854"/>
        <a:ext cx="5462681" cy="3250080"/>
      </dsp:txXfrm>
    </dsp:sp>
    <dsp:sp modelId="{B33B900B-F775-4022-A7DD-CB55CA928076}">
      <dsp:nvSpPr>
        <dsp:cNvPr id="0" name=""/>
        <dsp:cNvSpPr/>
      </dsp:nvSpPr>
      <dsp:spPr>
        <a:xfrm>
          <a:off x="6227513" y="67645"/>
          <a:ext cx="5462681" cy="102320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Caribbean Single Market Economy (CSME)</a:t>
          </a:r>
        </a:p>
      </dsp:txBody>
      <dsp:txXfrm>
        <a:off x="6227513" y="67645"/>
        <a:ext cx="5462681" cy="1023209"/>
      </dsp:txXfrm>
    </dsp:sp>
    <dsp:sp modelId="{EF0A59A3-0BD4-4B51-B6D6-84E0F28CD460}">
      <dsp:nvSpPr>
        <dsp:cNvPr id="0" name=""/>
        <dsp:cNvSpPr/>
      </dsp:nvSpPr>
      <dsp:spPr>
        <a:xfrm>
          <a:off x="6227513" y="1090854"/>
          <a:ext cx="5462681" cy="325008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Purpose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Benefits of CSME to Member States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Free Movement of Goods &amp; Services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Common External tariff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Common Trade Policy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Right of Establishment of business in any member stats without restrictions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Free Movement of Capital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Challenges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0" kern="1200" dirty="0"/>
        </a:p>
      </dsp:txBody>
      <dsp:txXfrm>
        <a:off x="6227513" y="1090854"/>
        <a:ext cx="5462681" cy="32500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0D145-44A2-49EB-83A9-B2CC84364ADE}">
      <dsp:nvSpPr>
        <dsp:cNvPr id="0" name=""/>
        <dsp:cNvSpPr/>
      </dsp:nvSpPr>
      <dsp:spPr>
        <a:xfrm>
          <a:off x="57" y="43142"/>
          <a:ext cx="5462681" cy="138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International Monetary Fund (IMF) </a:t>
          </a:r>
        </a:p>
      </dsp:txBody>
      <dsp:txXfrm>
        <a:off x="57" y="43142"/>
        <a:ext cx="5462681" cy="1382400"/>
      </dsp:txXfrm>
    </dsp:sp>
    <dsp:sp modelId="{9A01B0D0-EAA1-4D7B-9AE8-B5F50A0C894A}">
      <dsp:nvSpPr>
        <dsp:cNvPr id="0" name=""/>
        <dsp:cNvSpPr/>
      </dsp:nvSpPr>
      <dsp:spPr>
        <a:xfrm>
          <a:off x="57" y="1425542"/>
          <a:ext cx="5462681" cy="29398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b="1" kern="1200" dirty="0"/>
            <a:t>Purpose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b="1" kern="1200" dirty="0"/>
            <a:t>Benefits of this Fund </a:t>
          </a:r>
        </a:p>
      </dsp:txBody>
      <dsp:txXfrm>
        <a:off x="57" y="1425542"/>
        <a:ext cx="5462681" cy="2939895"/>
      </dsp:txXfrm>
    </dsp:sp>
    <dsp:sp modelId="{B33B900B-F775-4022-A7DD-CB55CA928076}">
      <dsp:nvSpPr>
        <dsp:cNvPr id="0" name=""/>
        <dsp:cNvSpPr/>
      </dsp:nvSpPr>
      <dsp:spPr>
        <a:xfrm>
          <a:off x="6227513" y="43142"/>
          <a:ext cx="5462681" cy="13824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World Trade </a:t>
          </a:r>
          <a:r>
            <a:rPr lang="en-US" sz="2800" kern="1200" dirty="0" err="1"/>
            <a:t>Organisation</a:t>
          </a:r>
          <a:r>
            <a:rPr lang="en-US" sz="2800" kern="1200" dirty="0"/>
            <a:t> (WTO)</a:t>
          </a:r>
        </a:p>
      </dsp:txBody>
      <dsp:txXfrm>
        <a:off x="6227513" y="43142"/>
        <a:ext cx="5462681" cy="1382400"/>
      </dsp:txXfrm>
    </dsp:sp>
    <dsp:sp modelId="{EF0A59A3-0BD4-4B51-B6D6-84E0F28CD460}">
      <dsp:nvSpPr>
        <dsp:cNvPr id="0" name=""/>
        <dsp:cNvSpPr/>
      </dsp:nvSpPr>
      <dsp:spPr>
        <a:xfrm>
          <a:off x="6227513" y="1425542"/>
          <a:ext cx="5462681" cy="293989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b="1" kern="1200" dirty="0"/>
            <a:t>Purpose 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b="1" kern="1200" dirty="0"/>
            <a:t>Benefits of WTO 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800" b="0" kern="1200" dirty="0"/>
        </a:p>
      </dsp:txBody>
      <dsp:txXfrm>
        <a:off x="6227513" y="1425542"/>
        <a:ext cx="5462681" cy="293989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5105-0671-48E6-A80F-492C3D0BF522}">
      <dsp:nvSpPr>
        <dsp:cNvPr id="0" name=""/>
        <dsp:cNvSpPr/>
      </dsp:nvSpPr>
      <dsp:spPr>
        <a:xfrm>
          <a:off x="823189" y="110"/>
          <a:ext cx="2327579" cy="1396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Society </a:t>
          </a:r>
        </a:p>
      </dsp:txBody>
      <dsp:txXfrm>
        <a:off x="823189" y="110"/>
        <a:ext cx="2327579" cy="1396547"/>
      </dsp:txXfrm>
    </dsp:sp>
    <dsp:sp modelId="{68C97479-BE8F-46B9-BCE4-164F0A97B6D9}">
      <dsp:nvSpPr>
        <dsp:cNvPr id="0" name=""/>
        <dsp:cNvSpPr/>
      </dsp:nvSpPr>
      <dsp:spPr>
        <a:xfrm>
          <a:off x="3383526" y="110"/>
          <a:ext cx="2327579" cy="1396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Culture </a:t>
          </a:r>
        </a:p>
      </dsp:txBody>
      <dsp:txXfrm>
        <a:off x="3383526" y="110"/>
        <a:ext cx="2327579" cy="1396547"/>
      </dsp:txXfrm>
    </dsp:sp>
    <dsp:sp modelId="{A564FAE1-EAE1-478C-A19E-73D12C19AE98}">
      <dsp:nvSpPr>
        <dsp:cNvPr id="0" name=""/>
        <dsp:cNvSpPr/>
      </dsp:nvSpPr>
      <dsp:spPr>
        <a:xfrm>
          <a:off x="5943863" y="110"/>
          <a:ext cx="2327579" cy="1396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Norms</a:t>
          </a:r>
        </a:p>
      </dsp:txBody>
      <dsp:txXfrm>
        <a:off x="5943863" y="110"/>
        <a:ext cx="2327579" cy="1396547"/>
      </dsp:txXfrm>
    </dsp:sp>
    <dsp:sp modelId="{16B5EBA6-40FA-46F9-B701-07D73691EF91}">
      <dsp:nvSpPr>
        <dsp:cNvPr id="0" name=""/>
        <dsp:cNvSpPr/>
      </dsp:nvSpPr>
      <dsp:spPr>
        <a:xfrm>
          <a:off x="8504201" y="110"/>
          <a:ext cx="2327579" cy="1396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Values </a:t>
          </a:r>
        </a:p>
      </dsp:txBody>
      <dsp:txXfrm>
        <a:off x="8504201" y="110"/>
        <a:ext cx="2327579" cy="1396547"/>
      </dsp:txXfrm>
    </dsp:sp>
    <dsp:sp modelId="{FA57EA86-1FB1-489F-894D-8FB5273280A9}">
      <dsp:nvSpPr>
        <dsp:cNvPr id="0" name=""/>
        <dsp:cNvSpPr/>
      </dsp:nvSpPr>
      <dsp:spPr>
        <a:xfrm>
          <a:off x="823189" y="1629415"/>
          <a:ext cx="2327579" cy="1396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Socialization:  Primary, Secondary, Corporate, Anticipatory </a:t>
          </a:r>
        </a:p>
      </dsp:txBody>
      <dsp:txXfrm>
        <a:off x="823189" y="1629415"/>
        <a:ext cx="2327579" cy="1396547"/>
      </dsp:txXfrm>
    </dsp:sp>
    <dsp:sp modelId="{DED1B7C3-7368-4001-B689-C5C644AC3825}">
      <dsp:nvSpPr>
        <dsp:cNvPr id="0" name=""/>
        <dsp:cNvSpPr/>
      </dsp:nvSpPr>
      <dsp:spPr>
        <a:xfrm>
          <a:off x="3383526" y="1629415"/>
          <a:ext cx="2327579" cy="1396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Cultural Relativism </a:t>
          </a:r>
        </a:p>
      </dsp:txBody>
      <dsp:txXfrm>
        <a:off x="3383526" y="1629415"/>
        <a:ext cx="2327579" cy="1396547"/>
      </dsp:txXfrm>
    </dsp:sp>
    <dsp:sp modelId="{C344C2B0-9082-407D-9232-A7E1C46D5632}">
      <dsp:nvSpPr>
        <dsp:cNvPr id="0" name=""/>
        <dsp:cNvSpPr/>
      </dsp:nvSpPr>
      <dsp:spPr>
        <a:xfrm>
          <a:off x="5943863" y="1629415"/>
          <a:ext cx="2327579" cy="1396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Ethnocentrism</a:t>
          </a:r>
        </a:p>
      </dsp:txBody>
      <dsp:txXfrm>
        <a:off x="5943863" y="1629415"/>
        <a:ext cx="2327579" cy="1396547"/>
      </dsp:txXfrm>
    </dsp:sp>
    <dsp:sp modelId="{EECE5E30-B880-4F0E-B10D-358EFA28862B}">
      <dsp:nvSpPr>
        <dsp:cNvPr id="0" name=""/>
        <dsp:cNvSpPr/>
      </dsp:nvSpPr>
      <dsp:spPr>
        <a:xfrm>
          <a:off x="8504201" y="1629415"/>
          <a:ext cx="2327579" cy="1396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Acculturation</a:t>
          </a:r>
        </a:p>
      </dsp:txBody>
      <dsp:txXfrm>
        <a:off x="8504201" y="1629415"/>
        <a:ext cx="2327579" cy="1396547"/>
      </dsp:txXfrm>
    </dsp:sp>
    <dsp:sp modelId="{B6F8B314-4AFD-4B33-AABE-78242DC1FF22}">
      <dsp:nvSpPr>
        <dsp:cNvPr id="0" name=""/>
        <dsp:cNvSpPr/>
      </dsp:nvSpPr>
      <dsp:spPr>
        <a:xfrm>
          <a:off x="823189" y="3258721"/>
          <a:ext cx="2327579" cy="1396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Assimilation</a:t>
          </a:r>
        </a:p>
      </dsp:txBody>
      <dsp:txXfrm>
        <a:off x="823189" y="3258721"/>
        <a:ext cx="2327579" cy="1396547"/>
      </dsp:txXfrm>
    </dsp:sp>
    <dsp:sp modelId="{5FB5722B-948D-451B-BF68-156CDD822641}">
      <dsp:nvSpPr>
        <dsp:cNvPr id="0" name=""/>
        <dsp:cNvSpPr/>
      </dsp:nvSpPr>
      <dsp:spPr>
        <a:xfrm>
          <a:off x="3383526" y="3258721"/>
          <a:ext cx="2327579" cy="1396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Social Stratification </a:t>
          </a:r>
        </a:p>
      </dsp:txBody>
      <dsp:txXfrm>
        <a:off x="3383526" y="3258721"/>
        <a:ext cx="2327579" cy="1396547"/>
      </dsp:txXfrm>
    </dsp:sp>
    <dsp:sp modelId="{E70DFF8B-3240-4515-A5D8-625F8C40A6E6}">
      <dsp:nvSpPr>
        <dsp:cNvPr id="0" name=""/>
        <dsp:cNvSpPr/>
      </dsp:nvSpPr>
      <dsp:spPr>
        <a:xfrm>
          <a:off x="5943863" y="3258721"/>
          <a:ext cx="2327579" cy="1396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Pluralism</a:t>
          </a:r>
        </a:p>
      </dsp:txBody>
      <dsp:txXfrm>
        <a:off x="5943863" y="3258721"/>
        <a:ext cx="2327579" cy="1396547"/>
      </dsp:txXfrm>
    </dsp:sp>
    <dsp:sp modelId="{439D87F0-F495-4B29-A655-D689D8ADE0FD}">
      <dsp:nvSpPr>
        <dsp:cNvPr id="0" name=""/>
        <dsp:cNvSpPr/>
      </dsp:nvSpPr>
      <dsp:spPr>
        <a:xfrm>
          <a:off x="8504201" y="3258721"/>
          <a:ext cx="2327579" cy="1396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Hybridization</a:t>
          </a:r>
        </a:p>
      </dsp:txBody>
      <dsp:txXfrm>
        <a:off x="8504201" y="3258721"/>
        <a:ext cx="2327579" cy="1396547"/>
      </dsp:txXfrm>
    </dsp:sp>
    <dsp:sp modelId="{FD5C3E82-5332-4393-8833-B843E46EA926}">
      <dsp:nvSpPr>
        <dsp:cNvPr id="0" name=""/>
        <dsp:cNvSpPr/>
      </dsp:nvSpPr>
      <dsp:spPr>
        <a:xfrm>
          <a:off x="4663695" y="4888027"/>
          <a:ext cx="2327579" cy="1396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Creolization </a:t>
          </a:r>
        </a:p>
      </dsp:txBody>
      <dsp:txXfrm>
        <a:off x="4663695" y="4888027"/>
        <a:ext cx="2327579" cy="139654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5105-0671-48E6-A80F-492C3D0BF522}">
      <dsp:nvSpPr>
        <dsp:cNvPr id="0" name=""/>
        <dsp:cNvSpPr/>
      </dsp:nvSpPr>
      <dsp:spPr>
        <a:xfrm>
          <a:off x="0" y="774926"/>
          <a:ext cx="3642178" cy="218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Middle Passage </a:t>
          </a:r>
        </a:p>
      </dsp:txBody>
      <dsp:txXfrm>
        <a:off x="0" y="774926"/>
        <a:ext cx="3642178" cy="2185306"/>
      </dsp:txXfrm>
    </dsp:sp>
    <dsp:sp modelId="{68C97479-BE8F-46B9-BCE4-164F0A97B6D9}">
      <dsp:nvSpPr>
        <dsp:cNvPr id="0" name=""/>
        <dsp:cNvSpPr/>
      </dsp:nvSpPr>
      <dsp:spPr>
        <a:xfrm>
          <a:off x="4006395" y="774926"/>
          <a:ext cx="3642178" cy="218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Mercantilism</a:t>
          </a:r>
        </a:p>
      </dsp:txBody>
      <dsp:txXfrm>
        <a:off x="4006395" y="774926"/>
        <a:ext cx="3642178" cy="2185306"/>
      </dsp:txXfrm>
    </dsp:sp>
    <dsp:sp modelId="{A564FAE1-EAE1-478C-A19E-73D12C19AE98}">
      <dsp:nvSpPr>
        <dsp:cNvPr id="0" name=""/>
        <dsp:cNvSpPr/>
      </dsp:nvSpPr>
      <dsp:spPr>
        <a:xfrm>
          <a:off x="8012791" y="774926"/>
          <a:ext cx="3642178" cy="218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Diaspora</a:t>
          </a:r>
        </a:p>
      </dsp:txBody>
      <dsp:txXfrm>
        <a:off x="8012791" y="774926"/>
        <a:ext cx="3642178" cy="2185306"/>
      </dsp:txXfrm>
    </dsp:sp>
    <dsp:sp modelId="{16B5EBA6-40FA-46F9-B701-07D73691EF91}">
      <dsp:nvSpPr>
        <dsp:cNvPr id="0" name=""/>
        <dsp:cNvSpPr/>
      </dsp:nvSpPr>
      <dsp:spPr>
        <a:xfrm>
          <a:off x="0" y="3324451"/>
          <a:ext cx="3642178" cy="218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Remittance </a:t>
          </a:r>
        </a:p>
      </dsp:txBody>
      <dsp:txXfrm>
        <a:off x="0" y="3324451"/>
        <a:ext cx="3642178" cy="2185306"/>
      </dsp:txXfrm>
    </dsp:sp>
    <dsp:sp modelId="{FA57EA86-1FB1-489F-894D-8FB5273280A9}">
      <dsp:nvSpPr>
        <dsp:cNvPr id="0" name=""/>
        <dsp:cNvSpPr/>
      </dsp:nvSpPr>
      <dsp:spPr>
        <a:xfrm>
          <a:off x="4006395" y="3324451"/>
          <a:ext cx="3642178" cy="218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Barracoons</a:t>
          </a:r>
        </a:p>
      </dsp:txBody>
      <dsp:txXfrm>
        <a:off x="4006395" y="3324451"/>
        <a:ext cx="3642178" cy="2185306"/>
      </dsp:txXfrm>
    </dsp:sp>
    <dsp:sp modelId="{DED1B7C3-7368-4001-B689-C5C644AC3825}">
      <dsp:nvSpPr>
        <dsp:cNvPr id="0" name=""/>
        <dsp:cNvSpPr/>
      </dsp:nvSpPr>
      <dsp:spPr>
        <a:xfrm>
          <a:off x="8012791" y="3324451"/>
          <a:ext cx="3642178" cy="218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Chattel Slave</a:t>
          </a:r>
        </a:p>
      </dsp:txBody>
      <dsp:txXfrm>
        <a:off x="8012791" y="3324451"/>
        <a:ext cx="3642178" cy="2185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C66AF-04D7-446C-8723-B5697476D168}">
      <dsp:nvSpPr>
        <dsp:cNvPr id="0" name=""/>
        <dsp:cNvSpPr/>
      </dsp:nvSpPr>
      <dsp:spPr>
        <a:xfrm>
          <a:off x="0" y="326224"/>
          <a:ext cx="6986842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108654-CAB5-49D8-9778-FC7B0E8600F1}">
      <dsp:nvSpPr>
        <dsp:cNvPr id="0" name=""/>
        <dsp:cNvSpPr/>
      </dsp:nvSpPr>
      <dsp:spPr>
        <a:xfrm>
          <a:off x="349342" y="119584"/>
          <a:ext cx="4890789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860" tIns="0" rIns="18486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Society &amp; Culture </a:t>
          </a:r>
        </a:p>
      </dsp:txBody>
      <dsp:txXfrm>
        <a:off x="369517" y="139759"/>
        <a:ext cx="4850439" cy="372930"/>
      </dsp:txXfrm>
    </dsp:sp>
    <dsp:sp modelId="{59F9D065-E322-402E-9377-D9DA8FD067D4}">
      <dsp:nvSpPr>
        <dsp:cNvPr id="0" name=""/>
        <dsp:cNvSpPr/>
      </dsp:nvSpPr>
      <dsp:spPr>
        <a:xfrm>
          <a:off x="0" y="961264"/>
          <a:ext cx="6986842" cy="793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2257" tIns="291592" rIns="54225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Hurricanes, Plate Tectonics, Volcanoes, Earthquakes, soil erosion and soil conservation </a:t>
          </a:r>
        </a:p>
      </dsp:txBody>
      <dsp:txXfrm>
        <a:off x="0" y="961264"/>
        <a:ext cx="6986842" cy="793800"/>
      </dsp:txXfrm>
    </dsp:sp>
    <dsp:sp modelId="{D86EF7F4-E067-4D7E-A7DB-EB079FD65CAC}">
      <dsp:nvSpPr>
        <dsp:cNvPr id="0" name=""/>
        <dsp:cNvSpPr/>
      </dsp:nvSpPr>
      <dsp:spPr>
        <a:xfrm>
          <a:off x="349342" y="754624"/>
          <a:ext cx="4890789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860" tIns="0" rIns="18486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Geography (Lesser &amp; Greater Antilles) &amp; Natural Disasters </a:t>
          </a:r>
        </a:p>
      </dsp:txBody>
      <dsp:txXfrm>
        <a:off x="369517" y="774799"/>
        <a:ext cx="4850439" cy="372930"/>
      </dsp:txXfrm>
    </dsp:sp>
    <dsp:sp modelId="{08A8C1E2-AD28-4286-8A72-61D83AA785BE}">
      <dsp:nvSpPr>
        <dsp:cNvPr id="0" name=""/>
        <dsp:cNvSpPr/>
      </dsp:nvSpPr>
      <dsp:spPr>
        <a:xfrm>
          <a:off x="0" y="2037304"/>
          <a:ext cx="6986842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2257" tIns="291592" rIns="54225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Explain it, it’s effects &amp; push and pull factors</a:t>
          </a:r>
        </a:p>
      </dsp:txBody>
      <dsp:txXfrm>
        <a:off x="0" y="2037304"/>
        <a:ext cx="6986842" cy="595350"/>
      </dsp:txXfrm>
    </dsp:sp>
    <dsp:sp modelId="{33A48777-1975-43E6-831B-B828C551C6CE}">
      <dsp:nvSpPr>
        <dsp:cNvPr id="0" name=""/>
        <dsp:cNvSpPr/>
      </dsp:nvSpPr>
      <dsp:spPr>
        <a:xfrm>
          <a:off x="349342" y="1830664"/>
          <a:ext cx="4890789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860" tIns="0" rIns="18486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Inhabitants &amp; Migration: </a:t>
          </a:r>
        </a:p>
      </dsp:txBody>
      <dsp:txXfrm>
        <a:off x="369517" y="1850839"/>
        <a:ext cx="4850439" cy="372930"/>
      </dsp:txXfrm>
    </dsp:sp>
    <dsp:sp modelId="{0685147D-0DDF-43F1-B0EE-64CFB11399F8}">
      <dsp:nvSpPr>
        <dsp:cNvPr id="0" name=""/>
        <dsp:cNvSpPr/>
      </dsp:nvSpPr>
      <dsp:spPr>
        <a:xfrm>
          <a:off x="0" y="2914894"/>
          <a:ext cx="6986842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2257" tIns="291592" rIns="54225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Slavery &amp; the Slave Trade </a:t>
          </a:r>
        </a:p>
      </dsp:txBody>
      <dsp:txXfrm>
        <a:off x="0" y="2914894"/>
        <a:ext cx="6986842" cy="595350"/>
      </dsp:txXfrm>
    </dsp:sp>
    <dsp:sp modelId="{7A10D7A1-C895-407A-B880-229F9209FB03}">
      <dsp:nvSpPr>
        <dsp:cNvPr id="0" name=""/>
        <dsp:cNvSpPr/>
      </dsp:nvSpPr>
      <dsp:spPr>
        <a:xfrm>
          <a:off x="349342" y="2708254"/>
          <a:ext cx="4890789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860" tIns="0" rIns="18486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Plantation, Society, &amp; Social Stratification </a:t>
          </a:r>
        </a:p>
      </dsp:txBody>
      <dsp:txXfrm>
        <a:off x="369517" y="2728429"/>
        <a:ext cx="4850439" cy="372930"/>
      </dsp:txXfrm>
    </dsp:sp>
    <dsp:sp modelId="{9CD8E029-E78C-43ED-A146-B92079F0CAB0}">
      <dsp:nvSpPr>
        <dsp:cNvPr id="0" name=""/>
        <dsp:cNvSpPr/>
      </dsp:nvSpPr>
      <dsp:spPr>
        <a:xfrm>
          <a:off x="0" y="3792484"/>
          <a:ext cx="6986842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BBD33B-BEB0-4038-B6B8-1ECE7199945C}">
      <dsp:nvSpPr>
        <dsp:cNvPr id="0" name=""/>
        <dsp:cNvSpPr/>
      </dsp:nvSpPr>
      <dsp:spPr>
        <a:xfrm>
          <a:off x="349342" y="3585844"/>
          <a:ext cx="4890789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860" tIns="0" rIns="18486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Systems of Production (types &amp; effects) </a:t>
          </a:r>
        </a:p>
      </dsp:txBody>
      <dsp:txXfrm>
        <a:off x="369517" y="3606019"/>
        <a:ext cx="4850439" cy="372930"/>
      </dsp:txXfrm>
    </dsp:sp>
    <dsp:sp modelId="{BDA5BCEF-137D-4510-A6B4-73EF2D8D9D5D}">
      <dsp:nvSpPr>
        <dsp:cNvPr id="0" name=""/>
        <dsp:cNvSpPr/>
      </dsp:nvSpPr>
      <dsp:spPr>
        <a:xfrm>
          <a:off x="0" y="4427524"/>
          <a:ext cx="6986842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2580D5-B715-42C1-8D56-B9DFAE32EF7E}">
      <dsp:nvSpPr>
        <dsp:cNvPr id="0" name=""/>
        <dsp:cNvSpPr/>
      </dsp:nvSpPr>
      <dsp:spPr>
        <a:xfrm>
          <a:off x="349342" y="4220884"/>
          <a:ext cx="4890789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860" tIns="0" rIns="18486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Creole &amp; Creolisation </a:t>
          </a:r>
        </a:p>
      </dsp:txBody>
      <dsp:txXfrm>
        <a:off x="369517" y="4241059"/>
        <a:ext cx="4850439" cy="372930"/>
      </dsp:txXfrm>
    </dsp:sp>
    <dsp:sp modelId="{F93BDE68-8B1D-4A33-9D56-C99CBD999BB1}">
      <dsp:nvSpPr>
        <dsp:cNvPr id="0" name=""/>
        <dsp:cNvSpPr/>
      </dsp:nvSpPr>
      <dsp:spPr>
        <a:xfrm>
          <a:off x="0" y="5062564"/>
          <a:ext cx="6986842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2257" tIns="291592" rIns="54225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Theories &amp; effects on society</a:t>
          </a:r>
        </a:p>
      </dsp:txBody>
      <dsp:txXfrm>
        <a:off x="0" y="5062564"/>
        <a:ext cx="6986842" cy="595350"/>
      </dsp:txXfrm>
    </dsp:sp>
    <dsp:sp modelId="{B3B82FAD-246C-4C02-87F9-49FFF69291BE}">
      <dsp:nvSpPr>
        <dsp:cNvPr id="0" name=""/>
        <dsp:cNvSpPr/>
      </dsp:nvSpPr>
      <dsp:spPr>
        <a:xfrm>
          <a:off x="349342" y="4855924"/>
          <a:ext cx="4890789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860" tIns="0" rIns="18486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Pluralism &amp; Crime 	</a:t>
          </a:r>
        </a:p>
      </dsp:txBody>
      <dsp:txXfrm>
        <a:off x="369517" y="4876099"/>
        <a:ext cx="4850439" cy="372930"/>
      </dsp:txXfrm>
    </dsp:sp>
    <dsp:sp modelId="{7E18A00D-1EF0-443B-8D6A-F124F6884AED}">
      <dsp:nvSpPr>
        <dsp:cNvPr id="0" name=""/>
        <dsp:cNvSpPr/>
      </dsp:nvSpPr>
      <dsp:spPr>
        <a:xfrm>
          <a:off x="0" y="5940153"/>
          <a:ext cx="6986842" cy="595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2257" tIns="291592" rIns="54225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CSME, West Indian Federation, IMF, WTO</a:t>
          </a:r>
        </a:p>
      </dsp:txBody>
      <dsp:txXfrm>
        <a:off x="0" y="5940153"/>
        <a:ext cx="6986842" cy="595350"/>
      </dsp:txXfrm>
    </dsp:sp>
    <dsp:sp modelId="{538F560D-6254-4CF0-A395-48F566A3AC1D}">
      <dsp:nvSpPr>
        <dsp:cNvPr id="0" name=""/>
        <dsp:cNvSpPr/>
      </dsp:nvSpPr>
      <dsp:spPr>
        <a:xfrm>
          <a:off x="349342" y="5733514"/>
          <a:ext cx="4890789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860" tIns="0" rIns="18486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Caribbean Politics &amp; Economic Institutions </a:t>
          </a:r>
        </a:p>
      </dsp:txBody>
      <dsp:txXfrm>
        <a:off x="369517" y="5753689"/>
        <a:ext cx="4850439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55D21-3EBD-430E-80D2-0B2F5977F18F}">
      <dsp:nvSpPr>
        <dsp:cNvPr id="0" name=""/>
        <dsp:cNvSpPr/>
      </dsp:nvSpPr>
      <dsp:spPr>
        <a:xfrm>
          <a:off x="1122337" y="3330"/>
          <a:ext cx="2331884" cy="13991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Definition  </a:t>
          </a:r>
        </a:p>
      </dsp:txBody>
      <dsp:txXfrm>
        <a:off x="1122337" y="3330"/>
        <a:ext cx="2331884" cy="1399130"/>
      </dsp:txXfrm>
    </dsp:sp>
    <dsp:sp modelId="{ECAB1ACE-074E-4CC3-ADBE-DABB9B33977D}">
      <dsp:nvSpPr>
        <dsp:cNvPr id="0" name=""/>
        <dsp:cNvSpPr/>
      </dsp:nvSpPr>
      <dsp:spPr>
        <a:xfrm>
          <a:off x="3687410" y="3330"/>
          <a:ext cx="2331884" cy="1399130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Levels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National, Regional, Gender, Social Class, Generational, Corporate </a:t>
          </a:r>
        </a:p>
      </dsp:txBody>
      <dsp:txXfrm>
        <a:off x="3687410" y="3330"/>
        <a:ext cx="2331884" cy="1399130"/>
      </dsp:txXfrm>
    </dsp:sp>
    <dsp:sp modelId="{06DAB76E-8617-47C8-94F1-2A608E901D47}">
      <dsp:nvSpPr>
        <dsp:cNvPr id="0" name=""/>
        <dsp:cNvSpPr/>
      </dsp:nvSpPr>
      <dsp:spPr>
        <a:xfrm>
          <a:off x="6252483" y="3330"/>
          <a:ext cx="2331884" cy="1399130"/>
        </a:xfrm>
        <a:prstGeom prst="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Types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(Material vs Non-Material) </a:t>
          </a:r>
          <a:endParaRPr lang="en-US" sz="1600" kern="1200" dirty="0"/>
        </a:p>
      </dsp:txBody>
      <dsp:txXfrm>
        <a:off x="6252483" y="3330"/>
        <a:ext cx="2331884" cy="1399130"/>
      </dsp:txXfrm>
    </dsp:sp>
    <dsp:sp modelId="{37C7D925-55AD-4F86-AE97-93E676BB4EB4}">
      <dsp:nvSpPr>
        <dsp:cNvPr id="0" name=""/>
        <dsp:cNvSpPr/>
      </dsp:nvSpPr>
      <dsp:spPr>
        <a:xfrm>
          <a:off x="1122337" y="1635649"/>
          <a:ext cx="2331884" cy="1399130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Norms vs Values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Cultural values and cultural norms </a:t>
          </a:r>
          <a:endParaRPr lang="en-US" sz="1600" kern="1200" dirty="0"/>
        </a:p>
      </dsp:txBody>
      <dsp:txXfrm>
        <a:off x="1122337" y="1635649"/>
        <a:ext cx="2331884" cy="1399130"/>
      </dsp:txXfrm>
    </dsp:sp>
    <dsp:sp modelId="{D65D7E9C-8886-4645-AFE9-C6D22CB5FBDC}">
      <dsp:nvSpPr>
        <dsp:cNvPr id="0" name=""/>
        <dsp:cNvSpPr/>
      </dsp:nvSpPr>
      <dsp:spPr>
        <a:xfrm>
          <a:off x="3687410" y="1635649"/>
          <a:ext cx="2331884" cy="1399130"/>
        </a:xfrm>
        <a:prstGeom prst="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Cultural Erasure, Cultural Retention, Cultural Renewal, Cultural Creation</a:t>
          </a:r>
        </a:p>
      </dsp:txBody>
      <dsp:txXfrm>
        <a:off x="3687410" y="1635649"/>
        <a:ext cx="2331884" cy="1399130"/>
      </dsp:txXfrm>
    </dsp:sp>
    <dsp:sp modelId="{DAA2EB2A-38AE-4769-831C-CFB010DC7497}">
      <dsp:nvSpPr>
        <dsp:cNvPr id="0" name=""/>
        <dsp:cNvSpPr/>
      </dsp:nvSpPr>
      <dsp:spPr>
        <a:xfrm>
          <a:off x="6252483" y="1635649"/>
          <a:ext cx="2331884" cy="1399130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Cultural Relativism  vs Cultural Ethnocentrism </a:t>
          </a:r>
          <a:endParaRPr lang="en-US" sz="1600" kern="1200" dirty="0"/>
        </a:p>
      </dsp:txBody>
      <dsp:txXfrm>
        <a:off x="6252483" y="1635649"/>
        <a:ext cx="2331884" cy="1399130"/>
      </dsp:txXfrm>
    </dsp:sp>
    <dsp:sp modelId="{89C8F324-4DDE-449F-B845-617CA0CDD2FD}">
      <dsp:nvSpPr>
        <dsp:cNvPr id="0" name=""/>
        <dsp:cNvSpPr/>
      </dsp:nvSpPr>
      <dsp:spPr>
        <a:xfrm>
          <a:off x="1115015" y="3286269"/>
          <a:ext cx="2331884" cy="1399130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Hofstede’s Six Dimensions of Culture</a:t>
          </a:r>
        </a:p>
      </dsp:txBody>
      <dsp:txXfrm>
        <a:off x="1115015" y="3286269"/>
        <a:ext cx="2331884" cy="1399130"/>
      </dsp:txXfrm>
    </dsp:sp>
    <dsp:sp modelId="{8DA15240-89A6-49F1-B30E-41DC227E60C4}">
      <dsp:nvSpPr>
        <dsp:cNvPr id="0" name=""/>
        <dsp:cNvSpPr/>
      </dsp:nvSpPr>
      <dsp:spPr>
        <a:xfrm>
          <a:off x="2982039" y="4820975"/>
          <a:ext cx="3798593" cy="1783220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Socialization </a:t>
          </a:r>
          <a:endParaRPr lang="en-US" sz="1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Agents (Family/Friends/Work/Legal &amp; Penal  System)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Types – Primary, Secondary, Gender, Hidden Curriculum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Anticipatory &amp; Organizational/Corporate Socialization </a:t>
          </a:r>
          <a:endParaRPr lang="en-US" sz="1600" kern="1200" dirty="0"/>
        </a:p>
      </dsp:txBody>
      <dsp:txXfrm>
        <a:off x="2982039" y="4820975"/>
        <a:ext cx="3798593" cy="1783220"/>
      </dsp:txXfrm>
    </dsp:sp>
    <dsp:sp modelId="{28B3886F-23EE-4C45-95A2-0D153BE8773E}">
      <dsp:nvSpPr>
        <dsp:cNvPr id="0" name=""/>
        <dsp:cNvSpPr/>
      </dsp:nvSpPr>
      <dsp:spPr>
        <a:xfrm>
          <a:off x="6228395" y="3314839"/>
          <a:ext cx="2331884" cy="1399130"/>
        </a:xfrm>
        <a:prstGeom prst="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Cultural Manifestation </a:t>
          </a:r>
          <a:endParaRPr lang="en-US" sz="1600" kern="1200" dirty="0"/>
        </a:p>
      </dsp:txBody>
      <dsp:txXfrm>
        <a:off x="6228395" y="3314839"/>
        <a:ext cx="2331884" cy="1399130"/>
      </dsp:txXfrm>
    </dsp:sp>
    <dsp:sp modelId="{F0F3B06F-2B32-483C-8CA7-61685A305B93}">
      <dsp:nvSpPr>
        <dsp:cNvPr id="0" name=""/>
        <dsp:cNvSpPr/>
      </dsp:nvSpPr>
      <dsp:spPr>
        <a:xfrm>
          <a:off x="3685755" y="3300941"/>
          <a:ext cx="2331884" cy="139913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Social Stratification </a:t>
          </a:r>
          <a:endParaRPr lang="en-US" sz="1600" kern="1200" dirty="0"/>
        </a:p>
      </dsp:txBody>
      <dsp:txXfrm>
        <a:off x="3685755" y="3300941"/>
        <a:ext cx="2331884" cy="1399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96DA6-0A41-4CD8-B8FE-37D5D398D96C}">
      <dsp:nvSpPr>
        <dsp:cNvPr id="0" name=""/>
        <dsp:cNvSpPr/>
      </dsp:nvSpPr>
      <dsp:spPr>
        <a:xfrm>
          <a:off x="0" y="2092"/>
          <a:ext cx="68037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8D541-CF01-4F43-AB3F-82C60F80BADD}">
      <dsp:nvSpPr>
        <dsp:cNvPr id="0" name=""/>
        <dsp:cNvSpPr/>
      </dsp:nvSpPr>
      <dsp:spPr>
        <a:xfrm>
          <a:off x="0" y="2092"/>
          <a:ext cx="6803753" cy="1427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Definition of the Caribbean</a:t>
          </a:r>
        </a:p>
      </dsp:txBody>
      <dsp:txXfrm>
        <a:off x="0" y="2092"/>
        <a:ext cx="6803753" cy="1427207"/>
      </dsp:txXfrm>
    </dsp:sp>
    <dsp:sp modelId="{2FD8C175-1C03-4612-9310-EF2FA96B90D4}">
      <dsp:nvSpPr>
        <dsp:cNvPr id="0" name=""/>
        <dsp:cNvSpPr/>
      </dsp:nvSpPr>
      <dsp:spPr>
        <a:xfrm>
          <a:off x="0" y="1429299"/>
          <a:ext cx="6803753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369B1-0913-4FBF-99A7-00B1D70B96DB}">
      <dsp:nvSpPr>
        <dsp:cNvPr id="0" name=""/>
        <dsp:cNvSpPr/>
      </dsp:nvSpPr>
      <dsp:spPr>
        <a:xfrm>
          <a:off x="0" y="1429299"/>
          <a:ext cx="6803753" cy="1427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Lesser &amp; Greater Antilles</a:t>
          </a:r>
        </a:p>
      </dsp:txBody>
      <dsp:txXfrm>
        <a:off x="0" y="1429299"/>
        <a:ext cx="6803753" cy="1427207"/>
      </dsp:txXfrm>
    </dsp:sp>
    <dsp:sp modelId="{8C10B8CA-34B2-4EB5-8B2F-185555BF16E4}">
      <dsp:nvSpPr>
        <dsp:cNvPr id="0" name=""/>
        <dsp:cNvSpPr/>
      </dsp:nvSpPr>
      <dsp:spPr>
        <a:xfrm>
          <a:off x="0" y="2856507"/>
          <a:ext cx="680375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3F646-6825-4023-B973-0439FF9575EB}">
      <dsp:nvSpPr>
        <dsp:cNvPr id="0" name=""/>
        <dsp:cNvSpPr/>
      </dsp:nvSpPr>
      <dsp:spPr>
        <a:xfrm>
          <a:off x="0" y="2856507"/>
          <a:ext cx="6803753" cy="1427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Inhabitants </a:t>
          </a:r>
        </a:p>
      </dsp:txBody>
      <dsp:txXfrm>
        <a:off x="0" y="2856507"/>
        <a:ext cx="6803753" cy="14272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7EF61-AC57-41E8-A12B-E3064453FFA0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Hurricanes </a:t>
          </a:r>
        </a:p>
      </dsp:txBody>
      <dsp:txXfrm>
        <a:off x="39809" y="100882"/>
        <a:ext cx="6184022" cy="735872"/>
      </dsp:txXfrm>
    </dsp:sp>
    <dsp:sp modelId="{435B66C1-3392-4312-8C47-5CCC5F63A6E2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Drought</a:t>
          </a:r>
        </a:p>
      </dsp:txBody>
      <dsp:txXfrm>
        <a:off x="39809" y="1014292"/>
        <a:ext cx="6184022" cy="735872"/>
      </dsp:txXfrm>
    </dsp:sp>
    <dsp:sp modelId="{CF79E59F-5034-4530-AB34-E9787B2441B2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Plate Tectonics &amp; Types </a:t>
          </a:r>
        </a:p>
      </dsp:txBody>
      <dsp:txXfrm>
        <a:off x="39809" y="1927702"/>
        <a:ext cx="6184022" cy="735872"/>
      </dsp:txXfrm>
    </dsp:sp>
    <dsp:sp modelId="{BB910946-DC6A-46AC-BFEC-A6ED922A1F5D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Earthquakes </a:t>
          </a:r>
        </a:p>
      </dsp:txBody>
      <dsp:txXfrm>
        <a:off x="39809" y="2841112"/>
        <a:ext cx="6184022" cy="735872"/>
      </dsp:txXfrm>
    </dsp:sp>
    <dsp:sp modelId="{B92DB3C1-A42B-4A2B-9F8C-CC196A9FB995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Volcanoes</a:t>
          </a:r>
        </a:p>
      </dsp:txBody>
      <dsp:txXfrm>
        <a:off x="39809" y="3754523"/>
        <a:ext cx="6184022" cy="735872"/>
      </dsp:txXfrm>
    </dsp:sp>
    <dsp:sp modelId="{6A201D91-6A63-4B98-B362-BB5030165FB1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Soil Erosion &amp; Soil Conservation </a:t>
          </a:r>
        </a:p>
      </dsp:txBody>
      <dsp:txXfrm>
        <a:off x="39809" y="4667933"/>
        <a:ext cx="6184022" cy="7358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9C19A-77E8-44F7-A4F0-37B619127CBF}">
      <dsp:nvSpPr>
        <dsp:cNvPr id="0" name=""/>
        <dsp:cNvSpPr/>
      </dsp:nvSpPr>
      <dsp:spPr>
        <a:xfrm>
          <a:off x="0" y="5740"/>
          <a:ext cx="6803753" cy="13191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5500" kern="1200"/>
            <a:t>Definition</a:t>
          </a:r>
        </a:p>
      </dsp:txBody>
      <dsp:txXfrm>
        <a:off x="64397" y="70137"/>
        <a:ext cx="6674959" cy="1190381"/>
      </dsp:txXfrm>
    </dsp:sp>
    <dsp:sp modelId="{E1DE5E99-9E7F-4AC6-B701-D46AF03F6999}">
      <dsp:nvSpPr>
        <dsp:cNvPr id="0" name=""/>
        <dsp:cNvSpPr/>
      </dsp:nvSpPr>
      <dsp:spPr>
        <a:xfrm>
          <a:off x="0" y="1483315"/>
          <a:ext cx="6803753" cy="13191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5500" kern="1200"/>
            <a:t>Benefits</a:t>
          </a:r>
        </a:p>
      </dsp:txBody>
      <dsp:txXfrm>
        <a:off x="64397" y="1547712"/>
        <a:ext cx="6674959" cy="1190381"/>
      </dsp:txXfrm>
    </dsp:sp>
    <dsp:sp modelId="{BED7F412-B36B-4673-A7E0-C2FBBAE03715}">
      <dsp:nvSpPr>
        <dsp:cNvPr id="0" name=""/>
        <dsp:cNvSpPr/>
      </dsp:nvSpPr>
      <dsp:spPr>
        <a:xfrm>
          <a:off x="0" y="2960891"/>
          <a:ext cx="6803753" cy="13191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5500" kern="1200"/>
            <a:t>Threats </a:t>
          </a:r>
        </a:p>
      </dsp:txBody>
      <dsp:txXfrm>
        <a:off x="64397" y="3025288"/>
        <a:ext cx="6674959" cy="11903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FC2C4-20D8-4049-962F-BBFC3CA4E6B6}">
      <dsp:nvSpPr>
        <dsp:cNvPr id="0" name=""/>
        <dsp:cNvSpPr/>
      </dsp:nvSpPr>
      <dsp:spPr>
        <a:xfrm>
          <a:off x="499029" y="2999"/>
          <a:ext cx="3255457" cy="19532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Encomienda </a:t>
          </a:r>
        </a:p>
      </dsp:txBody>
      <dsp:txXfrm>
        <a:off x="499029" y="2999"/>
        <a:ext cx="3255457" cy="1953274"/>
      </dsp:txXfrm>
    </dsp:sp>
    <dsp:sp modelId="{AF58AA07-C795-4FCB-97AE-B749786E0BC8}">
      <dsp:nvSpPr>
        <dsp:cNvPr id="0" name=""/>
        <dsp:cNvSpPr/>
      </dsp:nvSpPr>
      <dsp:spPr>
        <a:xfrm>
          <a:off x="4080033" y="2999"/>
          <a:ext cx="3255457" cy="19532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Repartimiento </a:t>
          </a:r>
        </a:p>
      </dsp:txBody>
      <dsp:txXfrm>
        <a:off x="4080033" y="2999"/>
        <a:ext cx="3255457" cy="1953274"/>
      </dsp:txXfrm>
    </dsp:sp>
    <dsp:sp modelId="{D29F7B38-BB09-4BB4-9F30-36EC8561E845}">
      <dsp:nvSpPr>
        <dsp:cNvPr id="0" name=""/>
        <dsp:cNvSpPr/>
      </dsp:nvSpPr>
      <dsp:spPr>
        <a:xfrm>
          <a:off x="499029" y="2281820"/>
          <a:ext cx="3255457" cy="19532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White Indentureship</a:t>
          </a:r>
        </a:p>
      </dsp:txBody>
      <dsp:txXfrm>
        <a:off x="499029" y="2281820"/>
        <a:ext cx="3255457" cy="1953274"/>
      </dsp:txXfrm>
    </dsp:sp>
    <dsp:sp modelId="{F4C1524E-7634-4A49-ADD2-14F1830D7B25}">
      <dsp:nvSpPr>
        <dsp:cNvPr id="0" name=""/>
        <dsp:cNvSpPr/>
      </dsp:nvSpPr>
      <dsp:spPr>
        <a:xfrm>
          <a:off x="4080033" y="2281820"/>
          <a:ext cx="3255457" cy="19532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Slavery </a:t>
          </a:r>
        </a:p>
      </dsp:txBody>
      <dsp:txXfrm>
        <a:off x="4080033" y="2281820"/>
        <a:ext cx="3255457" cy="1953274"/>
      </dsp:txXfrm>
    </dsp:sp>
    <dsp:sp modelId="{02D0EBF0-F41C-48E1-B6B7-CA856B690E09}">
      <dsp:nvSpPr>
        <dsp:cNvPr id="0" name=""/>
        <dsp:cNvSpPr/>
      </dsp:nvSpPr>
      <dsp:spPr>
        <a:xfrm>
          <a:off x="499029" y="4560640"/>
          <a:ext cx="3255457" cy="19532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Maroonage</a:t>
          </a:r>
          <a:r>
            <a:rPr lang="en-US" sz="3900" kern="1200" dirty="0"/>
            <a:t> </a:t>
          </a:r>
        </a:p>
      </dsp:txBody>
      <dsp:txXfrm>
        <a:off x="499029" y="4560640"/>
        <a:ext cx="3255457" cy="1953274"/>
      </dsp:txXfrm>
    </dsp:sp>
    <dsp:sp modelId="{FAC80B30-3724-4238-BA1F-7E0FBDBCCAD1}">
      <dsp:nvSpPr>
        <dsp:cNvPr id="0" name=""/>
        <dsp:cNvSpPr/>
      </dsp:nvSpPr>
      <dsp:spPr>
        <a:xfrm>
          <a:off x="4080033" y="4560640"/>
          <a:ext cx="3255457" cy="19532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Indentureship (Chinese &amp; Indian) </a:t>
          </a:r>
        </a:p>
      </dsp:txBody>
      <dsp:txXfrm>
        <a:off x="4080033" y="4560640"/>
        <a:ext cx="3255457" cy="19532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10B84-DDDE-4C76-8F73-72EFEC4D0D1E}">
      <dsp:nvSpPr>
        <dsp:cNvPr id="0" name=""/>
        <dsp:cNvSpPr/>
      </dsp:nvSpPr>
      <dsp:spPr>
        <a:xfrm>
          <a:off x="159674" y="-133521"/>
          <a:ext cx="7808650" cy="331366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6E84C-CFE3-48FD-9C35-BFAF323261E9}">
      <dsp:nvSpPr>
        <dsp:cNvPr id="0" name=""/>
        <dsp:cNvSpPr/>
      </dsp:nvSpPr>
      <dsp:spPr>
        <a:xfrm>
          <a:off x="271099" y="268951"/>
          <a:ext cx="2361485" cy="269601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F32E8-E348-437C-A02C-BF06D89E1B23}">
      <dsp:nvSpPr>
        <dsp:cNvPr id="0" name=""/>
        <dsp:cNvSpPr/>
      </dsp:nvSpPr>
      <dsp:spPr>
        <a:xfrm rot="10800000">
          <a:off x="210149" y="3477763"/>
          <a:ext cx="2436958" cy="180589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Plantation Society</a:t>
          </a:r>
        </a:p>
      </dsp:txBody>
      <dsp:txXfrm rot="10800000">
        <a:off x="265687" y="3477763"/>
        <a:ext cx="2325882" cy="1750361"/>
      </dsp:txXfrm>
    </dsp:sp>
    <dsp:sp modelId="{115F2DAD-0653-4443-9809-A40B81A9C7A5}">
      <dsp:nvSpPr>
        <dsp:cNvPr id="0" name=""/>
        <dsp:cNvSpPr/>
      </dsp:nvSpPr>
      <dsp:spPr>
        <a:xfrm>
          <a:off x="2883257" y="316718"/>
          <a:ext cx="2361485" cy="273047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32000" b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02FA3-2313-4A9D-8F8C-3A7A081CAF42}">
      <dsp:nvSpPr>
        <dsp:cNvPr id="0" name=""/>
        <dsp:cNvSpPr/>
      </dsp:nvSpPr>
      <dsp:spPr>
        <a:xfrm rot="10800000">
          <a:off x="2915550" y="3530807"/>
          <a:ext cx="2296898" cy="174666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Creole Society</a:t>
          </a:r>
        </a:p>
      </dsp:txBody>
      <dsp:txXfrm rot="10800000">
        <a:off x="2969266" y="3530807"/>
        <a:ext cx="2189466" cy="1692945"/>
      </dsp:txXfrm>
    </dsp:sp>
    <dsp:sp modelId="{C0D7556D-ED0A-4BA1-981E-7964AD4B5569}">
      <dsp:nvSpPr>
        <dsp:cNvPr id="0" name=""/>
        <dsp:cNvSpPr/>
      </dsp:nvSpPr>
      <dsp:spPr>
        <a:xfrm>
          <a:off x="5533151" y="370590"/>
          <a:ext cx="2361485" cy="273693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E5BA8-51B4-4F56-BF9F-F736D79EA283}">
      <dsp:nvSpPr>
        <dsp:cNvPr id="0" name=""/>
        <dsp:cNvSpPr/>
      </dsp:nvSpPr>
      <dsp:spPr>
        <a:xfrm rot="10800000">
          <a:off x="5480891" y="3562326"/>
          <a:ext cx="2361485" cy="17067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Plural Society </a:t>
          </a:r>
        </a:p>
      </dsp:txBody>
      <dsp:txXfrm rot="10800000">
        <a:off x="5533381" y="3562326"/>
        <a:ext cx="2256505" cy="16543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CEB12-6842-4EB4-80A5-B7D0095F9BA0}">
      <dsp:nvSpPr>
        <dsp:cNvPr id="0" name=""/>
        <dsp:cNvSpPr/>
      </dsp:nvSpPr>
      <dsp:spPr>
        <a:xfrm>
          <a:off x="0" y="24568"/>
          <a:ext cx="10515600" cy="5756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Evolution of slavery </a:t>
          </a:r>
        </a:p>
      </dsp:txBody>
      <dsp:txXfrm>
        <a:off x="28100" y="52668"/>
        <a:ext cx="10459400" cy="519439"/>
      </dsp:txXfrm>
    </dsp:sp>
    <dsp:sp modelId="{41A50D2D-7834-40C7-88E7-7C831B4B8BBC}">
      <dsp:nvSpPr>
        <dsp:cNvPr id="0" name=""/>
        <dsp:cNvSpPr/>
      </dsp:nvSpPr>
      <dsp:spPr>
        <a:xfrm>
          <a:off x="0" y="600208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indigenous ppl, white indentures, and then enslaved Africans </a:t>
          </a:r>
        </a:p>
      </dsp:txBody>
      <dsp:txXfrm>
        <a:off x="0" y="600208"/>
        <a:ext cx="10515600" cy="397440"/>
      </dsp:txXfrm>
    </dsp:sp>
    <dsp:sp modelId="{50B12B28-3B67-475C-852F-B200CF19C2E1}">
      <dsp:nvSpPr>
        <dsp:cNvPr id="0" name=""/>
        <dsp:cNvSpPr/>
      </dsp:nvSpPr>
      <dsp:spPr>
        <a:xfrm>
          <a:off x="0" y="997648"/>
          <a:ext cx="10515600" cy="5756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Chattel Slave </a:t>
          </a:r>
        </a:p>
      </dsp:txBody>
      <dsp:txXfrm>
        <a:off x="28100" y="1025748"/>
        <a:ext cx="10459400" cy="519439"/>
      </dsp:txXfrm>
    </dsp:sp>
    <dsp:sp modelId="{2DF14DAB-937C-4A0E-90C0-AF800B6A9613}">
      <dsp:nvSpPr>
        <dsp:cNvPr id="0" name=""/>
        <dsp:cNvSpPr/>
      </dsp:nvSpPr>
      <dsp:spPr>
        <a:xfrm>
          <a:off x="0" y="1642408"/>
          <a:ext cx="10515600" cy="5756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Middle Passage </a:t>
          </a:r>
        </a:p>
      </dsp:txBody>
      <dsp:txXfrm>
        <a:off x="28100" y="1670508"/>
        <a:ext cx="10459400" cy="519439"/>
      </dsp:txXfrm>
    </dsp:sp>
    <dsp:sp modelId="{23B3BF2F-6827-4E96-9763-928AA5224D18}">
      <dsp:nvSpPr>
        <dsp:cNvPr id="0" name=""/>
        <dsp:cNvSpPr/>
      </dsp:nvSpPr>
      <dsp:spPr>
        <a:xfrm>
          <a:off x="0" y="2287168"/>
          <a:ext cx="10515600" cy="5756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Stages of the Slave Trade</a:t>
          </a:r>
        </a:p>
      </dsp:txBody>
      <dsp:txXfrm>
        <a:off x="28100" y="2315268"/>
        <a:ext cx="10459400" cy="519439"/>
      </dsp:txXfrm>
    </dsp:sp>
    <dsp:sp modelId="{ADAE6DAB-49A1-4F94-B3FA-1CD5C860C362}">
      <dsp:nvSpPr>
        <dsp:cNvPr id="0" name=""/>
        <dsp:cNvSpPr/>
      </dsp:nvSpPr>
      <dsp:spPr>
        <a:xfrm>
          <a:off x="0" y="2931928"/>
          <a:ext cx="10515600" cy="5756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Effects of the Slave Trade on the development of society</a:t>
          </a:r>
        </a:p>
      </dsp:txBody>
      <dsp:txXfrm>
        <a:off x="28100" y="2960028"/>
        <a:ext cx="10459400" cy="519439"/>
      </dsp:txXfrm>
    </dsp:sp>
    <dsp:sp modelId="{59730DFC-227B-4DBC-BEFC-F1CAAB7C5428}">
      <dsp:nvSpPr>
        <dsp:cNvPr id="0" name=""/>
        <dsp:cNvSpPr/>
      </dsp:nvSpPr>
      <dsp:spPr>
        <a:xfrm>
          <a:off x="0" y="3576688"/>
          <a:ext cx="10515600" cy="5756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Plantation society, its characteristics, and its aftermath 0r effects.   </a:t>
          </a:r>
        </a:p>
      </dsp:txBody>
      <dsp:txXfrm>
        <a:off x="28100" y="3604788"/>
        <a:ext cx="10459400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9DDA-961E-E9C2-BF0F-3440203AF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08A98-EFD7-C577-960F-267003D2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B0A1-E366-9CAF-58E6-6AB6D367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3072-5A74-4028-AF7F-E22C85CA5DE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ABDF5-88F8-40E2-6CEA-D625DD3D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72AE6-72F7-1494-C448-2B7DC3C3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2AD-3808-4386-85D3-DB3F50F9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8623-9774-46F4-73ED-F0D11619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87AAC-2CE9-86A5-AF66-9F96649B0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BAB82-C26C-E3A3-ECA0-B3511010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3072-5A74-4028-AF7F-E22C85CA5DE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A6B6-4C0D-2449-D9F7-0C6A35B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14DB3-5CF2-0856-A9FD-69892BEE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2AD-3808-4386-85D3-DB3F50F9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6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15F6D-DA1E-AA78-3916-13ED79AC8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889C2-BEC2-FCC0-C0EA-50E6BC0AD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F7BA-CDB3-C74B-C6F9-2F167588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3072-5A74-4028-AF7F-E22C85CA5DE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55823-CC28-90AF-0CE8-151FD954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0A88-7C27-05D5-9FEE-73296F28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2AD-3808-4386-85D3-DB3F50F9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0BFB-5C4E-9CA2-6D46-467776F8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8EAC2-23B0-2F60-A17B-5A7B76FB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218C4-4C7B-94D8-5714-4DCA9924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3072-5A74-4028-AF7F-E22C85CA5DE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60B4E-9DF0-023A-6D42-A06360BF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03E4-FB92-51AF-61A7-FFC9CB00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2AD-3808-4386-85D3-DB3F50F9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2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31E4-D15E-B08D-DFF1-7B437F74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371A-A155-791A-A0EF-08C375DCC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7F7D-B51A-8800-784A-7CDABFE5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3072-5A74-4028-AF7F-E22C85CA5DE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4693B-9710-BEAE-40D3-8C83D663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C8241-2D99-B8FD-732D-98209C9F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2AD-3808-4386-85D3-DB3F50F9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6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0C9E-043F-0CB6-A6DC-38ECEAEA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9AD9-0869-B6D7-2FFB-2A68FAD4B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3313B-F2CD-4C4E-2F60-95BF72AA0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665B5-1F47-0430-030A-31373031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3072-5A74-4028-AF7F-E22C85CA5DE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167FF-EF98-F97B-513A-2B12D778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0F69B-C0F3-B6DE-B538-D13AB2DB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2AD-3808-4386-85D3-DB3F50F9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3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CB29-7DA1-4700-3832-8F97D3DB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AA80C-ACE5-B3AB-F4B4-A0D32E249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25B11-14F2-BB95-7DF0-DEB24A82F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01099-2B63-A2D6-3821-D50627B0D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52741-F838-6DAF-11F7-0726055AF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31CDD-BA75-70C9-BC0A-042D08A2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3072-5A74-4028-AF7F-E22C85CA5DE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B66A3-AE64-1B92-E15A-333E5E15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8B8F1-9F2D-4D81-87DC-82CBE35C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2AD-3808-4386-85D3-DB3F50F9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8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11FE-54A1-64A6-70BE-E6F0869C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8ADD3-3DE5-24C3-06ED-A5B84D6C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3072-5A74-4028-AF7F-E22C85CA5DE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65897-0390-2F4C-C45C-39987E70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90650-2840-17EE-E68E-6EDC5590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2AD-3808-4386-85D3-DB3F50F9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4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E2F34-7EE6-C3E2-4142-B9A8CDBA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3072-5A74-4028-AF7F-E22C85CA5DE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8B687-9AF7-6549-16A6-31BBF85C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6A538-3966-5F56-8BD6-521D2DF3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2AD-3808-4386-85D3-DB3F50F9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56F7-2AC9-8DF7-E7B1-807ADEE0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20006-AAFF-8C5D-B5EB-036E3E397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1B58F-20A0-D126-A525-45F4CDFD8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E51A6-A209-A3D3-384E-2305660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3072-5A74-4028-AF7F-E22C85CA5DE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72F48-25F1-B468-9C56-00AD7A12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E7480-8D95-A8E1-8D41-B49DEA66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2AD-3808-4386-85D3-DB3F50F9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0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04CC-7F84-273F-5C3B-8CC0C7F8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ACEA5-4DA0-2BE6-E77E-9F9411335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70EB3-7DF7-BA9D-C4A8-1335F53B9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B66C1-2AD7-B151-830F-4BAA9A3C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3072-5A74-4028-AF7F-E22C85CA5DE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04772-FEBA-CEF1-58F7-05A4C9AA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1DE72-060E-80ED-35F3-CC9EF31D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2AD-3808-4386-85D3-DB3F50F9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5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21939-F125-4A17-D427-567CCEDB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B4E2-3FE5-EFA0-BDF2-7D949843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1F1D-2B23-C0D2-FF5D-E5FD9D0FE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3072-5A74-4028-AF7F-E22C85CA5DE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5D19-7D27-E314-F639-C4C26C723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C-5548-2F93-F952-1F4467B7D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2A2AD-3808-4386-85D3-DB3F50F9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33606-99BB-4625-1DF6-DF64F5C0C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38062" y="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06248-40F3-F8FB-97D4-F2C924286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53" y="905403"/>
            <a:ext cx="6750134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CARIBBEAN STUDIES (CAS)  Revision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85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66B5-A944-DDB0-47C9-1A5D184B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Systems of Production 	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FF722CD4-F48D-2B0B-E5DE-DC29D1350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198993"/>
              </p:ext>
            </p:extLst>
          </p:nvPr>
        </p:nvGraphicFramePr>
        <p:xfrm>
          <a:off x="4212336" y="174171"/>
          <a:ext cx="7834521" cy="6516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24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E420-F38D-AFA5-4EC7-6D2E058B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Caribbean Society Models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802AEC6-D25B-0FD9-F258-919F24AEED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308249"/>
              </p:ext>
            </p:extLst>
          </p:nvPr>
        </p:nvGraphicFramePr>
        <p:xfrm>
          <a:off x="2032000" y="1439334"/>
          <a:ext cx="8128000" cy="529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81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F38E8-1EE1-145D-F556-603C27EC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Slavery &amp; the Plantation System 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68B7A5-824E-D61A-8F91-62F08F7DA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870421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70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A2562-8056-BCD7-660E-C7916DA3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Pluralism  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C98188-FB72-662C-9FC9-45FB91DEE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42747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11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7A354-6A51-FDEB-1E48-925A4B8E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Creole &amp; Creolization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D5E7F7-FF84-6044-CA5B-BB36FF5CC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78445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867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92683-0094-4498-37CA-CDBA4FD6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Crime &amp; Deviance, Theories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4D7F-34A0-D469-246E-84B23D009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3" y="2703431"/>
            <a:ext cx="3866023" cy="3461367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Definition of Crime &amp; Deviance </a:t>
            </a:r>
          </a:p>
          <a:p>
            <a:r>
              <a:rPr lang="en-US" sz="2400" dirty="0"/>
              <a:t>Theories</a:t>
            </a:r>
          </a:p>
          <a:p>
            <a:pPr lvl="1"/>
            <a:r>
              <a:rPr lang="en-US" dirty="0"/>
              <a:t>Strain Theory</a:t>
            </a:r>
          </a:p>
          <a:p>
            <a:pPr lvl="1"/>
            <a:r>
              <a:rPr lang="en-US" dirty="0"/>
              <a:t>Social Process/ Social Learning process Theory </a:t>
            </a:r>
          </a:p>
          <a:p>
            <a:pPr lvl="1"/>
            <a:r>
              <a:rPr lang="en-US" dirty="0"/>
              <a:t>Social Disorganization Theory</a:t>
            </a:r>
          </a:p>
          <a:p>
            <a:pPr lvl="1"/>
            <a:r>
              <a:rPr lang="en-US" dirty="0"/>
              <a:t>Social Conflict Theory </a:t>
            </a:r>
          </a:p>
          <a:p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DE11F-B988-0F16-049F-623A431D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886880"/>
            <a:ext cx="6922008" cy="518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0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B17EB-2AA0-15FB-8E6A-24F66AF8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Caribbean Politics &amp; Economic Institutions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077970-6B57-E81D-6F63-0B0F67B03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348874"/>
              </p:ext>
            </p:extLst>
          </p:nvPr>
        </p:nvGraphicFramePr>
        <p:xfrm>
          <a:off x="281354" y="2273574"/>
          <a:ext cx="11690252" cy="440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09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B17EB-2AA0-15FB-8E6A-24F66AF8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Caribbean Politics &amp; Economic Institutions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077970-6B57-E81D-6F63-0B0F67B03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751857"/>
              </p:ext>
            </p:extLst>
          </p:nvPr>
        </p:nvGraphicFramePr>
        <p:xfrm>
          <a:off x="281354" y="2273574"/>
          <a:ext cx="11690252" cy="440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071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0E761-C676-3F4E-4FB0-62030D5C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 Terms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09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55252F-9AE1-5CAC-4609-D684732F9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74307"/>
              </p:ext>
            </p:extLst>
          </p:nvPr>
        </p:nvGraphicFramePr>
        <p:xfrm>
          <a:off x="290287" y="449943"/>
          <a:ext cx="11654970" cy="6284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85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7B23-18E8-F88A-B845-79E96AD7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Composition of Final Exam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B2875C-36A4-1303-C740-3F47179FD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5496593"/>
              </p:ext>
            </p:extLst>
          </p:nvPr>
        </p:nvGraphicFramePr>
        <p:xfrm>
          <a:off x="711199" y="1190171"/>
          <a:ext cx="11103429" cy="549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612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55252F-9AE1-5CAC-4609-D684732F9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703156"/>
              </p:ext>
            </p:extLst>
          </p:nvPr>
        </p:nvGraphicFramePr>
        <p:xfrm>
          <a:off x="290287" y="449943"/>
          <a:ext cx="11654970" cy="6284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507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6F9BB-6516-EB98-55FA-CFA3776D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Review Topics  </a:t>
            </a:r>
          </a:p>
        </p:txBody>
      </p:sp>
      <p:grpSp>
        <p:nvGrpSpPr>
          <p:cNvPr id="2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4ED408F-1374-6A36-7C5C-12CFE6D91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623438"/>
              </p:ext>
            </p:extLst>
          </p:nvPr>
        </p:nvGraphicFramePr>
        <p:xfrm>
          <a:off x="5041035" y="202912"/>
          <a:ext cx="6986842" cy="665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00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il refinery against blue sky">
            <a:extLst>
              <a:ext uri="{FF2B5EF4-FFF2-40B4-BE49-F238E27FC236}">
                <a16:creationId xmlns:a16="http://schemas.microsoft.com/office/drawing/2014/main" id="{3B4A0789-27A0-F88A-F2EF-2D0F185E2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" t="6593" r="33176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3BA4C-5B95-FB7C-D2AF-6E9ED09C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Society</a:t>
            </a:r>
            <a:r>
              <a:rPr lang="en-US" sz="2800" dirty="0">
                <a:solidFill>
                  <a:schemeClr val="bg1"/>
                </a:solidFill>
              </a:rPr>
              <a:t> 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D014-72F1-3396-B689-3F2A64D91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3"/>
            <a:ext cx="4999192" cy="372628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Definition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Characteristics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Types of societies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Hunting &amp; Gathering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Pastoral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Horticultural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Agrarian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Industrial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Post Industrial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4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9953D-3B65-EF57-0B77-F096BAA6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Culture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F13018-B5B2-F651-059D-5BB3CEE8B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455896"/>
              </p:ext>
            </p:extLst>
          </p:nvPr>
        </p:nvGraphicFramePr>
        <p:xfrm>
          <a:off x="3010487" y="114155"/>
          <a:ext cx="9706706" cy="668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05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ADB56C-BA56-4D1E-A42A-A07A47444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260DC-C7F7-5344-97D5-8D1AB3B9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934"/>
            <a:ext cx="10515600" cy="134163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Geography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2B223-DD14-340D-7F69-9EA17CAAF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7" r="27102" b="2"/>
          <a:stretch/>
        </p:blipFill>
        <p:spPr>
          <a:xfrm>
            <a:off x="7992976" y="1843283"/>
            <a:ext cx="3374810" cy="428580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EA3A0-0C9D-6DB4-9FBE-CEE3FC613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779272"/>
              </p:ext>
            </p:extLst>
          </p:nvPr>
        </p:nvGraphicFramePr>
        <p:xfrm>
          <a:off x="831987" y="1843283"/>
          <a:ext cx="6803753" cy="4285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911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34FC4-9EB0-7A17-746A-887FFB5E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114" y="557189"/>
            <a:ext cx="5471885" cy="556789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Natural Disasters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74A9D5-264B-AA99-4596-5B048210D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057698"/>
              </p:ext>
            </p:extLst>
          </p:nvPr>
        </p:nvGraphicFramePr>
        <p:xfrm>
          <a:off x="5580017" y="676656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69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AADB56C-BA56-4D1E-A42A-A07A47444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7A731-E4F5-A01E-AA5A-AC2203CA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934"/>
            <a:ext cx="10515600" cy="134163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Coral Reefs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D9D98-A91F-75A2-7C0B-2CC9E3129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12" r="14607" b="1"/>
          <a:stretch/>
        </p:blipFill>
        <p:spPr>
          <a:xfrm>
            <a:off x="7992975" y="1146793"/>
            <a:ext cx="3923253" cy="498229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A1297F-43AE-3443-0821-9624D3E34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405154"/>
              </p:ext>
            </p:extLst>
          </p:nvPr>
        </p:nvGraphicFramePr>
        <p:xfrm>
          <a:off x="831987" y="1843283"/>
          <a:ext cx="6803753" cy="4285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74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3FE8C-F83F-7023-3626-CFE25E54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38" y="109311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Inhabitants &amp; Migration </a:t>
            </a:r>
          </a:p>
        </p:txBody>
      </p:sp>
      <p:pic>
        <p:nvPicPr>
          <p:cNvPr id="5" name="Picture 4" descr="Aerial view of beach coastline">
            <a:extLst>
              <a:ext uri="{FF2B5EF4-FFF2-40B4-BE49-F238E27FC236}">
                <a16:creationId xmlns:a16="http://schemas.microsoft.com/office/drawing/2014/main" id="{8E121473-7ABC-35F7-ACD2-213A8B676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73" r="35405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7284-5806-4096-53F8-CC2A1EDE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437" y="2067951"/>
            <a:ext cx="6696221" cy="43469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What is Migration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Who were the Inhabitants in the Caribbean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Dutch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Spanish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French 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English 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Influences of each of these inhabitants on the development of the Caribbean culture. </a:t>
            </a:r>
          </a:p>
        </p:txBody>
      </p:sp>
    </p:spTree>
    <p:extLst>
      <p:ext uri="{BB962C8B-B14F-4D97-AF65-F5344CB8AC3E}">
        <p14:creationId xmlns:p14="http://schemas.microsoft.com/office/powerpoint/2010/main" val="293351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625</Words>
  <Application>Microsoft Office PowerPoint</Application>
  <PresentationFormat>Widescreen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CARIBBEAN STUDIES (CAS)  Revision</vt:lpstr>
      <vt:lpstr>Composition of Final Exam </vt:lpstr>
      <vt:lpstr>Review Topics  </vt:lpstr>
      <vt:lpstr>Society  </vt:lpstr>
      <vt:lpstr>Culture </vt:lpstr>
      <vt:lpstr>Geography</vt:lpstr>
      <vt:lpstr>Natural Disasters </vt:lpstr>
      <vt:lpstr>Coral Reefs</vt:lpstr>
      <vt:lpstr>Inhabitants &amp; Migration </vt:lpstr>
      <vt:lpstr>Systems of Production  </vt:lpstr>
      <vt:lpstr>Caribbean Society Models</vt:lpstr>
      <vt:lpstr>Slavery &amp; the Plantation System </vt:lpstr>
      <vt:lpstr>Pluralism   </vt:lpstr>
      <vt:lpstr>Creole &amp; Creolization </vt:lpstr>
      <vt:lpstr>Crime &amp; Deviance, Theories </vt:lpstr>
      <vt:lpstr>Caribbean Politics &amp; Economic Institutions </vt:lpstr>
      <vt:lpstr>Caribbean Politics &amp; Economic Institutions </vt:lpstr>
      <vt:lpstr>Important Terms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CARIBBEAN STUDIES (CAS)  Revision</dc:title>
  <dc:creator>Officesamp sample</dc:creator>
  <cp:lastModifiedBy>Melissa James</cp:lastModifiedBy>
  <cp:revision>9</cp:revision>
  <dcterms:created xsi:type="dcterms:W3CDTF">2023-04-18T09:48:44Z</dcterms:created>
  <dcterms:modified xsi:type="dcterms:W3CDTF">2024-06-19T12:47:52Z</dcterms:modified>
</cp:coreProperties>
</file>