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7" r:id="rId5"/>
    <p:sldId id="262" r:id="rId6"/>
    <p:sldId id="265" r:id="rId7"/>
    <p:sldId id="258" r:id="rId8"/>
    <p:sldId id="266" r:id="rId9"/>
    <p:sldId id="261" r:id="rId10"/>
    <p:sldId id="263" r:id="rId11"/>
    <p:sldId id="264" r:id="rId12"/>
    <p:sldId id="269" r:id="rId13"/>
    <p:sldId id="270" r:id="rId14"/>
    <p:sldId id="271"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6" Type="http://schemas.openxmlformats.org/officeDocument/2006/relationships/image" Target="../media/image38.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image" Target="../media/image24.svg"/><Relationship Id="rId16" Type="http://schemas.openxmlformats.org/officeDocument/2006/relationships/image" Target="../media/image38.svg"/><Relationship Id="rId1" Type="http://schemas.openxmlformats.org/officeDocument/2006/relationships/image" Target="../media/image23.png"/><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image" Target="../media/image3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DED5E5-E1B7-49BC-839D-59F2130D9B9B}" type="doc">
      <dgm:prSet loTypeId="urn:microsoft.com/office/officeart/2018/2/layout/IconLabelDescriptionList" loCatId="icon" qsTypeId="urn:microsoft.com/office/officeart/2005/8/quickstyle/simple2" qsCatId="simple" csTypeId="urn:microsoft.com/office/officeart/2005/8/colors/colorful5" csCatId="colorful" phldr="1"/>
      <dgm:spPr/>
      <dgm:t>
        <a:bodyPr/>
        <a:lstStyle/>
        <a:p>
          <a:endParaRPr lang="en-US"/>
        </a:p>
      </dgm:t>
    </dgm:pt>
    <dgm:pt modelId="{152F61BF-95F5-4411-A203-7F1506F6D52B}">
      <dgm:prSet/>
      <dgm:spPr/>
      <dgm:t>
        <a:bodyPr/>
        <a:lstStyle/>
        <a:p>
          <a:pPr>
            <a:lnSpc>
              <a:spcPct val="100000"/>
            </a:lnSpc>
            <a:defRPr b="1"/>
          </a:pPr>
          <a:r>
            <a:rPr lang="en-US" dirty="0">
              <a:solidFill>
                <a:schemeClr val="bg1"/>
              </a:solidFill>
            </a:rPr>
            <a:t>Verbal </a:t>
          </a:r>
        </a:p>
      </dgm:t>
    </dgm:pt>
    <dgm:pt modelId="{DCBC54D7-7EDB-4066-973C-01A0B5FD59F7}" type="parTrans" cxnId="{A14C86C3-82F9-418E-AA63-B1124AE19214}">
      <dgm:prSet/>
      <dgm:spPr/>
      <dgm:t>
        <a:bodyPr/>
        <a:lstStyle/>
        <a:p>
          <a:endParaRPr lang="en-US"/>
        </a:p>
      </dgm:t>
    </dgm:pt>
    <dgm:pt modelId="{142B655A-1894-43D8-B21C-73B5FE43BA0E}" type="sibTrans" cxnId="{A14C86C3-82F9-418E-AA63-B1124AE19214}">
      <dgm:prSet/>
      <dgm:spPr/>
      <dgm:t>
        <a:bodyPr/>
        <a:lstStyle/>
        <a:p>
          <a:endParaRPr lang="en-US"/>
        </a:p>
      </dgm:t>
    </dgm:pt>
    <dgm:pt modelId="{D05CFF38-B825-400C-93D8-981D5CB91FF7}">
      <dgm:prSet/>
      <dgm:spPr/>
      <dgm:t>
        <a:bodyPr/>
        <a:lstStyle/>
        <a:p>
          <a:pPr>
            <a:lnSpc>
              <a:spcPct val="100000"/>
            </a:lnSpc>
          </a:pPr>
          <a:r>
            <a:rPr lang="en-US" dirty="0">
              <a:solidFill>
                <a:schemeClr val="bg1"/>
              </a:solidFill>
            </a:rPr>
            <a:t>Language used </a:t>
          </a:r>
          <a:r>
            <a:rPr lang="en-US" b="0" i="0" dirty="0">
              <a:solidFill>
                <a:schemeClr val="bg1"/>
              </a:solidFill>
            </a:rPr>
            <a:t>to transfer information through speaking or sign language &amp; active listening is a key part of verbal exchanges. </a:t>
          </a:r>
          <a:endParaRPr lang="en-US" dirty="0">
            <a:solidFill>
              <a:schemeClr val="bg1"/>
            </a:solidFill>
          </a:endParaRPr>
        </a:p>
      </dgm:t>
    </dgm:pt>
    <dgm:pt modelId="{DE0C7E35-66DA-4BBB-B36C-E128171276C4}" type="parTrans" cxnId="{BA9D43DF-DAC4-4773-9E55-26A8C605C783}">
      <dgm:prSet/>
      <dgm:spPr/>
      <dgm:t>
        <a:bodyPr/>
        <a:lstStyle/>
        <a:p>
          <a:endParaRPr lang="en-US"/>
        </a:p>
      </dgm:t>
    </dgm:pt>
    <dgm:pt modelId="{5257AEDD-6630-460A-AC71-961F676FBFA5}" type="sibTrans" cxnId="{BA9D43DF-DAC4-4773-9E55-26A8C605C783}">
      <dgm:prSet/>
      <dgm:spPr/>
      <dgm:t>
        <a:bodyPr/>
        <a:lstStyle/>
        <a:p>
          <a:endParaRPr lang="en-US"/>
        </a:p>
      </dgm:t>
    </dgm:pt>
    <dgm:pt modelId="{27DC85D5-592C-42F9-81A6-BBE8D379B16D}">
      <dgm:prSet/>
      <dgm:spPr/>
      <dgm:t>
        <a:bodyPr/>
        <a:lstStyle/>
        <a:p>
          <a:pPr>
            <a:lnSpc>
              <a:spcPct val="100000"/>
            </a:lnSpc>
          </a:pPr>
          <a:r>
            <a:rPr lang="en-US" dirty="0">
              <a:solidFill>
                <a:schemeClr val="bg1"/>
              </a:solidFill>
            </a:rPr>
            <a:t>E.g. </a:t>
          </a:r>
          <a:r>
            <a:rPr lang="en-US" b="0" i="0" dirty="0">
              <a:solidFill>
                <a:schemeClr val="bg1"/>
              </a:solidFill>
            </a:rPr>
            <a:t>virtual meetings, phone calls &amp; in-person conversations</a:t>
          </a:r>
          <a:endParaRPr lang="en-US" dirty="0">
            <a:solidFill>
              <a:schemeClr val="bg1"/>
            </a:solidFill>
          </a:endParaRPr>
        </a:p>
      </dgm:t>
    </dgm:pt>
    <dgm:pt modelId="{E7AB7E74-2148-4BC8-9712-5B6E41E2AAF9}" type="parTrans" cxnId="{8D58D9BD-14B5-44C4-84FB-DA414AEA5D99}">
      <dgm:prSet/>
      <dgm:spPr/>
      <dgm:t>
        <a:bodyPr/>
        <a:lstStyle/>
        <a:p>
          <a:endParaRPr lang="en-US"/>
        </a:p>
      </dgm:t>
    </dgm:pt>
    <dgm:pt modelId="{144BD6C5-6CD5-46F5-9077-F134C52171FA}" type="sibTrans" cxnId="{8D58D9BD-14B5-44C4-84FB-DA414AEA5D99}">
      <dgm:prSet/>
      <dgm:spPr/>
      <dgm:t>
        <a:bodyPr/>
        <a:lstStyle/>
        <a:p>
          <a:endParaRPr lang="en-US"/>
        </a:p>
      </dgm:t>
    </dgm:pt>
    <dgm:pt modelId="{29A74BAC-523E-4654-92B2-7F07D4DA33E3}">
      <dgm:prSet/>
      <dgm:spPr/>
      <dgm:t>
        <a:bodyPr/>
        <a:lstStyle/>
        <a:p>
          <a:pPr>
            <a:lnSpc>
              <a:spcPct val="100000"/>
            </a:lnSpc>
            <a:defRPr b="1"/>
          </a:pPr>
          <a:r>
            <a:rPr lang="en-US">
              <a:solidFill>
                <a:schemeClr val="bg1"/>
              </a:solidFill>
            </a:rPr>
            <a:t>Non-verbal</a:t>
          </a:r>
        </a:p>
      </dgm:t>
    </dgm:pt>
    <dgm:pt modelId="{B67E7E3F-BE61-4846-AC23-779B2189B0F7}" type="parTrans" cxnId="{7A7EECBC-8F20-4A25-A213-CAA90FACD6B7}">
      <dgm:prSet/>
      <dgm:spPr/>
      <dgm:t>
        <a:bodyPr/>
        <a:lstStyle/>
        <a:p>
          <a:endParaRPr lang="en-US"/>
        </a:p>
      </dgm:t>
    </dgm:pt>
    <dgm:pt modelId="{1B7292C4-9100-4D36-B32A-CE90DA441D50}" type="sibTrans" cxnId="{7A7EECBC-8F20-4A25-A213-CAA90FACD6B7}">
      <dgm:prSet/>
      <dgm:spPr/>
      <dgm:t>
        <a:bodyPr/>
        <a:lstStyle/>
        <a:p>
          <a:endParaRPr lang="en-US"/>
        </a:p>
      </dgm:t>
    </dgm:pt>
    <dgm:pt modelId="{17C53E0B-56BF-4E73-8F42-7A483AF22B48}">
      <dgm:prSet/>
      <dgm:spPr/>
      <dgm:t>
        <a:bodyPr/>
        <a:lstStyle/>
        <a:p>
          <a:pPr>
            <a:lnSpc>
              <a:spcPct val="100000"/>
            </a:lnSpc>
          </a:pPr>
          <a:r>
            <a:rPr lang="en-US" b="0" i="0" dirty="0">
              <a:solidFill>
                <a:schemeClr val="bg1"/>
              </a:solidFill>
            </a:rPr>
            <a:t>Use of gestures, facial expressions and other nonverbal cues to convey information to others.</a:t>
          </a:r>
          <a:endParaRPr lang="en-US" dirty="0">
            <a:solidFill>
              <a:schemeClr val="bg1"/>
            </a:solidFill>
          </a:endParaRPr>
        </a:p>
      </dgm:t>
    </dgm:pt>
    <dgm:pt modelId="{466229E0-11E7-4D51-84A2-5C6B474D09CF}" type="parTrans" cxnId="{8F63C547-B141-4417-AC8C-9BBEC4C3F83E}">
      <dgm:prSet/>
      <dgm:spPr/>
      <dgm:t>
        <a:bodyPr/>
        <a:lstStyle/>
        <a:p>
          <a:endParaRPr lang="en-US"/>
        </a:p>
      </dgm:t>
    </dgm:pt>
    <dgm:pt modelId="{95D5BE6A-16A8-4C98-94B7-8F16A774391E}" type="sibTrans" cxnId="{8F63C547-B141-4417-AC8C-9BBEC4C3F83E}">
      <dgm:prSet/>
      <dgm:spPr/>
      <dgm:t>
        <a:bodyPr/>
        <a:lstStyle/>
        <a:p>
          <a:endParaRPr lang="en-US"/>
        </a:p>
      </dgm:t>
    </dgm:pt>
    <dgm:pt modelId="{47BF7766-6C0C-4D6E-BFB0-6FDAD5D14350}">
      <dgm:prSet/>
      <dgm:spPr/>
      <dgm:t>
        <a:bodyPr/>
        <a:lstStyle/>
        <a:p>
          <a:pPr>
            <a:lnSpc>
              <a:spcPct val="100000"/>
            </a:lnSpc>
          </a:pPr>
          <a:r>
            <a:rPr lang="en-US" dirty="0">
              <a:solidFill>
                <a:schemeClr val="bg1"/>
              </a:solidFill>
            </a:rPr>
            <a:t>E.g.  Thumbs up, Head nod</a:t>
          </a:r>
        </a:p>
      </dgm:t>
    </dgm:pt>
    <dgm:pt modelId="{0DDA8873-BD02-449E-9E47-84621E71051D}" type="parTrans" cxnId="{2543596E-EF40-43DB-B1E9-9D668820A131}">
      <dgm:prSet/>
      <dgm:spPr/>
      <dgm:t>
        <a:bodyPr/>
        <a:lstStyle/>
        <a:p>
          <a:endParaRPr lang="en-US"/>
        </a:p>
      </dgm:t>
    </dgm:pt>
    <dgm:pt modelId="{D90FB0DC-4BE6-4461-B0D7-6A8FE076C5A2}" type="sibTrans" cxnId="{2543596E-EF40-43DB-B1E9-9D668820A131}">
      <dgm:prSet/>
      <dgm:spPr/>
      <dgm:t>
        <a:bodyPr/>
        <a:lstStyle/>
        <a:p>
          <a:endParaRPr lang="en-US"/>
        </a:p>
      </dgm:t>
    </dgm:pt>
    <dgm:pt modelId="{E69C4C2E-3D42-40DC-B8E1-8C8DBCA51085}">
      <dgm:prSet/>
      <dgm:spPr/>
      <dgm:t>
        <a:bodyPr/>
        <a:lstStyle/>
        <a:p>
          <a:pPr>
            <a:lnSpc>
              <a:spcPct val="100000"/>
            </a:lnSpc>
            <a:defRPr b="1"/>
          </a:pPr>
          <a:r>
            <a:rPr lang="en-US" dirty="0">
              <a:solidFill>
                <a:schemeClr val="bg1"/>
              </a:solidFill>
            </a:rPr>
            <a:t>Written </a:t>
          </a:r>
        </a:p>
      </dgm:t>
    </dgm:pt>
    <dgm:pt modelId="{2685C1C3-1862-4690-B5F1-7D39E8BCA7A7}" type="parTrans" cxnId="{15C92DE9-8246-4D6F-AE9D-FFD9BA7C1902}">
      <dgm:prSet/>
      <dgm:spPr/>
      <dgm:t>
        <a:bodyPr/>
        <a:lstStyle/>
        <a:p>
          <a:endParaRPr lang="en-US"/>
        </a:p>
      </dgm:t>
    </dgm:pt>
    <dgm:pt modelId="{660B617C-EB2C-41D9-85F6-8F3533E07E9F}" type="sibTrans" cxnId="{15C92DE9-8246-4D6F-AE9D-FFD9BA7C1902}">
      <dgm:prSet/>
      <dgm:spPr/>
      <dgm:t>
        <a:bodyPr/>
        <a:lstStyle/>
        <a:p>
          <a:endParaRPr lang="en-US"/>
        </a:p>
      </dgm:t>
    </dgm:pt>
    <dgm:pt modelId="{90DED8F9-9EBA-45BE-BA9B-E0C8ED1C4E13}">
      <dgm:prSet/>
      <dgm:spPr/>
      <dgm:t>
        <a:bodyPr/>
        <a:lstStyle/>
        <a:p>
          <a:pPr>
            <a:lnSpc>
              <a:spcPct val="100000"/>
            </a:lnSpc>
          </a:pPr>
          <a:r>
            <a:rPr lang="en-US" b="0" i="0" dirty="0">
              <a:solidFill>
                <a:schemeClr val="bg1"/>
              </a:solidFill>
            </a:rPr>
            <a:t>Delivering information through print or digital media. </a:t>
          </a:r>
          <a:endParaRPr lang="en-US" dirty="0">
            <a:solidFill>
              <a:schemeClr val="bg1"/>
            </a:solidFill>
          </a:endParaRPr>
        </a:p>
      </dgm:t>
    </dgm:pt>
    <dgm:pt modelId="{F815B239-0A7F-46B9-9147-EB858C5AA460}" type="parTrans" cxnId="{081B379A-8E17-436A-A3CB-270821137A2B}">
      <dgm:prSet/>
      <dgm:spPr/>
      <dgm:t>
        <a:bodyPr/>
        <a:lstStyle/>
        <a:p>
          <a:endParaRPr lang="en-US"/>
        </a:p>
      </dgm:t>
    </dgm:pt>
    <dgm:pt modelId="{D22C49E4-6412-4A58-9CB1-EFD362140F6F}" type="sibTrans" cxnId="{081B379A-8E17-436A-A3CB-270821137A2B}">
      <dgm:prSet/>
      <dgm:spPr/>
      <dgm:t>
        <a:bodyPr/>
        <a:lstStyle/>
        <a:p>
          <a:endParaRPr lang="en-US"/>
        </a:p>
      </dgm:t>
    </dgm:pt>
    <dgm:pt modelId="{F95BBC63-AF2B-4D26-8781-BBC464AD959A}">
      <dgm:prSet/>
      <dgm:spPr/>
      <dgm:t>
        <a:bodyPr/>
        <a:lstStyle/>
        <a:p>
          <a:pPr>
            <a:lnSpc>
              <a:spcPct val="100000"/>
            </a:lnSpc>
          </a:pPr>
          <a:r>
            <a:rPr lang="en-US" b="0" i="0" dirty="0">
              <a:solidFill>
                <a:schemeClr val="bg1"/>
              </a:solidFill>
            </a:rPr>
            <a:t>E.g</a:t>
          </a:r>
          <a:r>
            <a:rPr lang="en-US" dirty="0">
              <a:solidFill>
                <a:schemeClr val="bg1"/>
              </a:solidFill>
            </a:rPr>
            <a:t>. </a:t>
          </a:r>
          <a:r>
            <a:rPr lang="en-US" b="0" i="0" dirty="0">
              <a:solidFill>
                <a:schemeClr val="bg1"/>
              </a:solidFill>
            </a:rPr>
            <a:t>emails, letters, memos, reports and other documentation.</a:t>
          </a:r>
          <a:endParaRPr lang="en-US" dirty="0">
            <a:solidFill>
              <a:schemeClr val="bg1"/>
            </a:solidFill>
          </a:endParaRPr>
        </a:p>
      </dgm:t>
    </dgm:pt>
    <dgm:pt modelId="{D8600C86-6406-48BF-A991-7DB977910300}" type="parTrans" cxnId="{648BF864-B406-4B55-AD7F-ED52A937EA30}">
      <dgm:prSet/>
      <dgm:spPr/>
      <dgm:t>
        <a:bodyPr/>
        <a:lstStyle/>
        <a:p>
          <a:endParaRPr lang="en-US"/>
        </a:p>
      </dgm:t>
    </dgm:pt>
    <dgm:pt modelId="{FC9BEE77-DAD1-4B7A-A57C-63B858226066}" type="sibTrans" cxnId="{648BF864-B406-4B55-AD7F-ED52A937EA30}">
      <dgm:prSet/>
      <dgm:spPr/>
      <dgm:t>
        <a:bodyPr/>
        <a:lstStyle/>
        <a:p>
          <a:endParaRPr lang="en-US"/>
        </a:p>
      </dgm:t>
    </dgm:pt>
    <dgm:pt modelId="{32580577-CE19-4E30-B8AE-CE620D8075F3}">
      <dgm:prSet/>
      <dgm:spPr/>
      <dgm:t>
        <a:bodyPr/>
        <a:lstStyle/>
        <a:p>
          <a:pPr>
            <a:lnSpc>
              <a:spcPct val="100000"/>
            </a:lnSpc>
            <a:defRPr b="1"/>
          </a:pPr>
          <a:r>
            <a:rPr lang="en-US" dirty="0">
              <a:solidFill>
                <a:schemeClr val="bg1"/>
              </a:solidFill>
            </a:rPr>
            <a:t>Visual </a:t>
          </a:r>
        </a:p>
      </dgm:t>
    </dgm:pt>
    <dgm:pt modelId="{71151EA7-3037-4AFF-874F-1461F845C0F8}" type="parTrans" cxnId="{A1AD686C-D67D-44FA-A394-90B82D7B202A}">
      <dgm:prSet/>
      <dgm:spPr/>
      <dgm:t>
        <a:bodyPr/>
        <a:lstStyle/>
        <a:p>
          <a:endParaRPr lang="en-US"/>
        </a:p>
      </dgm:t>
    </dgm:pt>
    <dgm:pt modelId="{054183DA-483A-4DEC-87A5-56AA12F016EF}" type="sibTrans" cxnId="{A1AD686C-D67D-44FA-A394-90B82D7B202A}">
      <dgm:prSet/>
      <dgm:spPr/>
      <dgm:t>
        <a:bodyPr/>
        <a:lstStyle/>
        <a:p>
          <a:endParaRPr lang="en-US"/>
        </a:p>
      </dgm:t>
    </dgm:pt>
    <dgm:pt modelId="{3283DAB5-277D-48C2-9078-643CFB9A268A}">
      <dgm:prSet/>
      <dgm:spPr/>
      <dgm:t>
        <a:bodyPr/>
        <a:lstStyle/>
        <a:p>
          <a:pPr>
            <a:lnSpc>
              <a:spcPct val="100000"/>
            </a:lnSpc>
          </a:pPr>
          <a:r>
            <a:rPr lang="en-US" b="0" i="0" dirty="0">
              <a:solidFill>
                <a:schemeClr val="bg1"/>
              </a:solidFill>
            </a:rPr>
            <a:t>use of images and graphics to convey information. </a:t>
          </a:r>
          <a:endParaRPr lang="en-US" dirty="0">
            <a:solidFill>
              <a:schemeClr val="bg1"/>
            </a:solidFill>
          </a:endParaRPr>
        </a:p>
      </dgm:t>
    </dgm:pt>
    <dgm:pt modelId="{4C075158-74B6-4A86-8A91-641BD019691A}" type="parTrans" cxnId="{4C203CD9-7EB6-4E15-9CEC-4E89C3E4352F}">
      <dgm:prSet/>
      <dgm:spPr/>
      <dgm:t>
        <a:bodyPr/>
        <a:lstStyle/>
        <a:p>
          <a:endParaRPr lang="en-US"/>
        </a:p>
      </dgm:t>
    </dgm:pt>
    <dgm:pt modelId="{929247F6-E668-4DAB-AB05-89CB1243F207}" type="sibTrans" cxnId="{4C203CD9-7EB6-4E15-9CEC-4E89C3E4352F}">
      <dgm:prSet/>
      <dgm:spPr/>
      <dgm:t>
        <a:bodyPr/>
        <a:lstStyle/>
        <a:p>
          <a:endParaRPr lang="en-US"/>
        </a:p>
      </dgm:t>
    </dgm:pt>
    <dgm:pt modelId="{DEF596AF-FA34-4C4D-827C-490273BE78DC}">
      <dgm:prSet/>
      <dgm:spPr/>
      <dgm:t>
        <a:bodyPr/>
        <a:lstStyle/>
        <a:p>
          <a:pPr>
            <a:lnSpc>
              <a:spcPct val="100000"/>
            </a:lnSpc>
          </a:pPr>
          <a:r>
            <a:rPr lang="en-US" dirty="0">
              <a:solidFill>
                <a:schemeClr val="bg1"/>
              </a:solidFill>
            </a:rPr>
            <a:t>E.g. </a:t>
          </a:r>
          <a:r>
            <a:rPr lang="en-US" b="0" i="0" dirty="0">
              <a:solidFill>
                <a:schemeClr val="bg1"/>
              </a:solidFill>
            </a:rPr>
            <a:t>charts, maps, graphs, infographics &amp; videos along with verbal or written communication to deliver powerful presentations &amp; provide helpful context</a:t>
          </a:r>
          <a:r>
            <a:rPr lang="en-US" b="0" i="0" dirty="0"/>
            <a:t>.</a:t>
          </a:r>
          <a:endParaRPr lang="en-US" dirty="0"/>
        </a:p>
      </dgm:t>
    </dgm:pt>
    <dgm:pt modelId="{A0D36633-D722-4659-8683-1E6BC6801F21}" type="parTrans" cxnId="{18BD2DC0-004D-43DB-BF25-80CE73058348}">
      <dgm:prSet/>
      <dgm:spPr/>
      <dgm:t>
        <a:bodyPr/>
        <a:lstStyle/>
        <a:p>
          <a:endParaRPr lang="en-US"/>
        </a:p>
      </dgm:t>
    </dgm:pt>
    <dgm:pt modelId="{0ACE4CAC-20C8-451E-B664-339AB7A41555}" type="sibTrans" cxnId="{18BD2DC0-004D-43DB-BF25-80CE73058348}">
      <dgm:prSet/>
      <dgm:spPr/>
      <dgm:t>
        <a:bodyPr/>
        <a:lstStyle/>
        <a:p>
          <a:endParaRPr lang="en-US"/>
        </a:p>
      </dgm:t>
    </dgm:pt>
    <dgm:pt modelId="{0D19DDAD-9110-49AC-8495-B874FC9EAE72}" type="pres">
      <dgm:prSet presAssocID="{10DED5E5-E1B7-49BC-839D-59F2130D9B9B}" presName="root" presStyleCnt="0">
        <dgm:presLayoutVars>
          <dgm:dir/>
          <dgm:resizeHandles val="exact"/>
        </dgm:presLayoutVars>
      </dgm:prSet>
      <dgm:spPr/>
    </dgm:pt>
    <dgm:pt modelId="{742DF25C-DF25-4347-BA6F-11C95304E01D}" type="pres">
      <dgm:prSet presAssocID="{152F61BF-95F5-4411-A203-7F1506F6D52B}" presName="compNode" presStyleCnt="0"/>
      <dgm:spPr/>
    </dgm:pt>
    <dgm:pt modelId="{1586284D-3F69-49AA-B623-F4CB85CF9459}" type="pres">
      <dgm:prSet presAssocID="{152F61BF-95F5-4411-A203-7F1506F6D5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ard Room"/>
        </a:ext>
      </dgm:extLst>
    </dgm:pt>
    <dgm:pt modelId="{F46829A4-B13C-4D4D-A248-CBC37044EEA7}" type="pres">
      <dgm:prSet presAssocID="{152F61BF-95F5-4411-A203-7F1506F6D52B}" presName="iconSpace" presStyleCnt="0"/>
      <dgm:spPr/>
    </dgm:pt>
    <dgm:pt modelId="{643DF539-9428-4EEE-BE82-A90B94223AE3}" type="pres">
      <dgm:prSet presAssocID="{152F61BF-95F5-4411-A203-7F1506F6D52B}" presName="parTx" presStyleLbl="revTx" presStyleIdx="0" presStyleCnt="8">
        <dgm:presLayoutVars>
          <dgm:chMax val="0"/>
          <dgm:chPref val="0"/>
        </dgm:presLayoutVars>
      </dgm:prSet>
      <dgm:spPr/>
    </dgm:pt>
    <dgm:pt modelId="{00C95824-F672-4B92-8283-B0D37B8F0399}" type="pres">
      <dgm:prSet presAssocID="{152F61BF-95F5-4411-A203-7F1506F6D52B}" presName="txSpace" presStyleCnt="0"/>
      <dgm:spPr/>
    </dgm:pt>
    <dgm:pt modelId="{D43A7FDB-8E6D-496D-9F58-0A2597A3BD72}" type="pres">
      <dgm:prSet presAssocID="{152F61BF-95F5-4411-A203-7F1506F6D52B}" presName="desTx" presStyleLbl="revTx" presStyleIdx="1" presStyleCnt="8">
        <dgm:presLayoutVars/>
      </dgm:prSet>
      <dgm:spPr/>
    </dgm:pt>
    <dgm:pt modelId="{9A5B8289-D8A6-47A3-8087-0B2B06766BD3}" type="pres">
      <dgm:prSet presAssocID="{142B655A-1894-43D8-B21C-73B5FE43BA0E}" presName="sibTrans" presStyleCnt="0"/>
      <dgm:spPr/>
    </dgm:pt>
    <dgm:pt modelId="{AD0D6BBC-E66A-43B5-B704-8E46A83E8F95}" type="pres">
      <dgm:prSet presAssocID="{29A74BAC-523E-4654-92B2-7F07D4DA33E3}" presName="compNode" presStyleCnt="0"/>
      <dgm:spPr/>
    </dgm:pt>
    <dgm:pt modelId="{2121E032-7159-4416-B5C1-9A4D07CC53BF}" type="pres">
      <dgm:prSet presAssocID="{29A74BAC-523E-4654-92B2-7F07D4DA33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CB9AD367-B823-4E01-9593-676FB7AFF309}" type="pres">
      <dgm:prSet presAssocID="{29A74BAC-523E-4654-92B2-7F07D4DA33E3}" presName="iconSpace" presStyleCnt="0"/>
      <dgm:spPr/>
    </dgm:pt>
    <dgm:pt modelId="{298FC319-803D-4B9E-9CDD-36B79DDA5F58}" type="pres">
      <dgm:prSet presAssocID="{29A74BAC-523E-4654-92B2-7F07D4DA33E3}" presName="parTx" presStyleLbl="revTx" presStyleIdx="2" presStyleCnt="8">
        <dgm:presLayoutVars>
          <dgm:chMax val="0"/>
          <dgm:chPref val="0"/>
        </dgm:presLayoutVars>
      </dgm:prSet>
      <dgm:spPr/>
    </dgm:pt>
    <dgm:pt modelId="{5806EDD3-53AA-4E44-ACD8-E045103061A5}" type="pres">
      <dgm:prSet presAssocID="{29A74BAC-523E-4654-92B2-7F07D4DA33E3}" presName="txSpace" presStyleCnt="0"/>
      <dgm:spPr/>
    </dgm:pt>
    <dgm:pt modelId="{2797AAE7-4E0B-4845-B9EB-A4817CDF111F}" type="pres">
      <dgm:prSet presAssocID="{29A74BAC-523E-4654-92B2-7F07D4DA33E3}" presName="desTx" presStyleLbl="revTx" presStyleIdx="3" presStyleCnt="8">
        <dgm:presLayoutVars/>
      </dgm:prSet>
      <dgm:spPr/>
    </dgm:pt>
    <dgm:pt modelId="{1A626320-9C14-4539-9EFB-8518CBF1D7F1}" type="pres">
      <dgm:prSet presAssocID="{1B7292C4-9100-4D36-B32A-CE90DA441D50}" presName="sibTrans" presStyleCnt="0"/>
      <dgm:spPr/>
    </dgm:pt>
    <dgm:pt modelId="{322FC8A7-A60A-41B3-A310-F4271CABDFC3}" type="pres">
      <dgm:prSet presAssocID="{E69C4C2E-3D42-40DC-B8E1-8C8DBCA51085}" presName="compNode" presStyleCnt="0"/>
      <dgm:spPr/>
    </dgm:pt>
    <dgm:pt modelId="{8EE1A2F8-9DCE-4E6A-A346-8FF9EA13E1AE}" type="pres">
      <dgm:prSet presAssocID="{E69C4C2E-3D42-40DC-B8E1-8C8DBCA510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velope"/>
        </a:ext>
      </dgm:extLst>
    </dgm:pt>
    <dgm:pt modelId="{6A539116-B9D9-4C96-A8C5-3C9D61396791}" type="pres">
      <dgm:prSet presAssocID="{E69C4C2E-3D42-40DC-B8E1-8C8DBCA51085}" presName="iconSpace" presStyleCnt="0"/>
      <dgm:spPr/>
    </dgm:pt>
    <dgm:pt modelId="{1BB45E84-BB6D-4E75-A3E3-B837A4CB498B}" type="pres">
      <dgm:prSet presAssocID="{E69C4C2E-3D42-40DC-B8E1-8C8DBCA51085}" presName="parTx" presStyleLbl="revTx" presStyleIdx="4" presStyleCnt="8">
        <dgm:presLayoutVars>
          <dgm:chMax val="0"/>
          <dgm:chPref val="0"/>
        </dgm:presLayoutVars>
      </dgm:prSet>
      <dgm:spPr/>
    </dgm:pt>
    <dgm:pt modelId="{4FC3F612-8748-4134-9E4C-EDB8826E4D6A}" type="pres">
      <dgm:prSet presAssocID="{E69C4C2E-3D42-40DC-B8E1-8C8DBCA51085}" presName="txSpace" presStyleCnt="0"/>
      <dgm:spPr/>
    </dgm:pt>
    <dgm:pt modelId="{41BF8F8F-0EB9-4BB4-AEFC-A64580C1CC27}" type="pres">
      <dgm:prSet presAssocID="{E69C4C2E-3D42-40DC-B8E1-8C8DBCA51085}" presName="desTx" presStyleLbl="revTx" presStyleIdx="5" presStyleCnt="8">
        <dgm:presLayoutVars/>
      </dgm:prSet>
      <dgm:spPr/>
    </dgm:pt>
    <dgm:pt modelId="{22FAF6C9-7DC9-4368-8A45-137EC5E4117C}" type="pres">
      <dgm:prSet presAssocID="{660B617C-EB2C-41D9-85F6-8F3533E07E9F}" presName="sibTrans" presStyleCnt="0"/>
      <dgm:spPr/>
    </dgm:pt>
    <dgm:pt modelId="{25E52C9E-7024-4924-AF57-331A12EFD235}" type="pres">
      <dgm:prSet presAssocID="{32580577-CE19-4E30-B8AE-CE620D8075F3}" presName="compNode" presStyleCnt="0"/>
      <dgm:spPr/>
    </dgm:pt>
    <dgm:pt modelId="{D70A0153-49CC-4E7C-8AE9-A177C3D0E174}" type="pres">
      <dgm:prSet presAssocID="{32580577-CE19-4E30-B8AE-CE620D8075F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CBB9C8DB-2B38-4272-A274-6BCB777F28B1}" type="pres">
      <dgm:prSet presAssocID="{32580577-CE19-4E30-B8AE-CE620D8075F3}" presName="iconSpace" presStyleCnt="0"/>
      <dgm:spPr/>
    </dgm:pt>
    <dgm:pt modelId="{9F870172-A7EC-4E5D-BF72-038B136F88B2}" type="pres">
      <dgm:prSet presAssocID="{32580577-CE19-4E30-B8AE-CE620D8075F3}" presName="parTx" presStyleLbl="revTx" presStyleIdx="6" presStyleCnt="8">
        <dgm:presLayoutVars>
          <dgm:chMax val="0"/>
          <dgm:chPref val="0"/>
        </dgm:presLayoutVars>
      </dgm:prSet>
      <dgm:spPr/>
    </dgm:pt>
    <dgm:pt modelId="{299D6F84-FBE8-4FA9-B6EA-4193BBFA469E}" type="pres">
      <dgm:prSet presAssocID="{32580577-CE19-4E30-B8AE-CE620D8075F3}" presName="txSpace" presStyleCnt="0"/>
      <dgm:spPr/>
    </dgm:pt>
    <dgm:pt modelId="{E3DC9456-856F-4E05-8B5A-D2EF6F4FDCB9}" type="pres">
      <dgm:prSet presAssocID="{32580577-CE19-4E30-B8AE-CE620D8075F3}" presName="desTx" presStyleLbl="revTx" presStyleIdx="7" presStyleCnt="8">
        <dgm:presLayoutVars/>
      </dgm:prSet>
      <dgm:spPr/>
    </dgm:pt>
  </dgm:ptLst>
  <dgm:cxnLst>
    <dgm:cxn modelId="{0D647E0E-9E71-4B6A-9494-88DDFE3EE25B}" type="presOf" srcId="{32580577-CE19-4E30-B8AE-CE620D8075F3}" destId="{9F870172-A7EC-4E5D-BF72-038B136F88B2}" srcOrd="0" destOrd="0" presId="urn:microsoft.com/office/officeart/2018/2/layout/IconLabelDescriptionList"/>
    <dgm:cxn modelId="{E544DD31-BB19-46A2-81D2-65544B962036}" type="presOf" srcId="{27DC85D5-592C-42F9-81A6-BBE8D379B16D}" destId="{D43A7FDB-8E6D-496D-9F58-0A2597A3BD72}" srcOrd="0" destOrd="1" presId="urn:microsoft.com/office/officeart/2018/2/layout/IconLabelDescriptionList"/>
    <dgm:cxn modelId="{14A0EC5F-3538-43E4-A487-5B6EBB264B3A}" type="presOf" srcId="{152F61BF-95F5-4411-A203-7F1506F6D52B}" destId="{643DF539-9428-4EEE-BE82-A90B94223AE3}" srcOrd="0" destOrd="0" presId="urn:microsoft.com/office/officeart/2018/2/layout/IconLabelDescriptionList"/>
    <dgm:cxn modelId="{648BF864-B406-4B55-AD7F-ED52A937EA30}" srcId="{E69C4C2E-3D42-40DC-B8E1-8C8DBCA51085}" destId="{F95BBC63-AF2B-4D26-8781-BBC464AD959A}" srcOrd="1" destOrd="0" parTransId="{D8600C86-6406-48BF-A991-7DB977910300}" sibTransId="{FC9BEE77-DAD1-4B7A-A57C-63B858226066}"/>
    <dgm:cxn modelId="{8F63C547-B141-4417-AC8C-9BBEC4C3F83E}" srcId="{29A74BAC-523E-4654-92B2-7F07D4DA33E3}" destId="{17C53E0B-56BF-4E73-8F42-7A483AF22B48}" srcOrd="0" destOrd="0" parTransId="{466229E0-11E7-4D51-84A2-5C6B474D09CF}" sibTransId="{95D5BE6A-16A8-4C98-94B7-8F16A774391E}"/>
    <dgm:cxn modelId="{ADD69D6B-09BA-4DC2-A42D-DE2CD59B7EC1}" type="presOf" srcId="{17C53E0B-56BF-4E73-8F42-7A483AF22B48}" destId="{2797AAE7-4E0B-4845-B9EB-A4817CDF111F}" srcOrd="0" destOrd="0" presId="urn:microsoft.com/office/officeart/2018/2/layout/IconLabelDescriptionList"/>
    <dgm:cxn modelId="{A1AD686C-D67D-44FA-A394-90B82D7B202A}" srcId="{10DED5E5-E1B7-49BC-839D-59F2130D9B9B}" destId="{32580577-CE19-4E30-B8AE-CE620D8075F3}" srcOrd="3" destOrd="0" parTransId="{71151EA7-3037-4AFF-874F-1461F845C0F8}" sibTransId="{054183DA-483A-4DEC-87A5-56AA12F016EF}"/>
    <dgm:cxn modelId="{2543596E-EF40-43DB-B1E9-9D668820A131}" srcId="{29A74BAC-523E-4654-92B2-7F07D4DA33E3}" destId="{47BF7766-6C0C-4D6E-BFB0-6FDAD5D14350}" srcOrd="1" destOrd="0" parTransId="{0DDA8873-BD02-449E-9E47-84621E71051D}" sibTransId="{D90FB0DC-4BE6-4461-B0D7-6A8FE076C5A2}"/>
    <dgm:cxn modelId="{4062D06F-D32B-46D5-893E-97B0E3D40731}" type="presOf" srcId="{DEF596AF-FA34-4C4D-827C-490273BE78DC}" destId="{E3DC9456-856F-4E05-8B5A-D2EF6F4FDCB9}" srcOrd="0" destOrd="1" presId="urn:microsoft.com/office/officeart/2018/2/layout/IconLabelDescriptionList"/>
    <dgm:cxn modelId="{59B80380-213A-4331-98DB-99D3671F8BCF}" type="presOf" srcId="{10DED5E5-E1B7-49BC-839D-59F2130D9B9B}" destId="{0D19DDAD-9110-49AC-8495-B874FC9EAE72}" srcOrd="0" destOrd="0" presId="urn:microsoft.com/office/officeart/2018/2/layout/IconLabelDescriptionList"/>
    <dgm:cxn modelId="{C66A9E85-16C1-40B7-B4A4-CCB7E505630B}" type="presOf" srcId="{29A74BAC-523E-4654-92B2-7F07D4DA33E3}" destId="{298FC319-803D-4B9E-9CDD-36B79DDA5F58}" srcOrd="0" destOrd="0" presId="urn:microsoft.com/office/officeart/2018/2/layout/IconLabelDescriptionList"/>
    <dgm:cxn modelId="{0E2C7787-A0AF-4218-8014-E66B95135B0E}" type="presOf" srcId="{3283DAB5-277D-48C2-9078-643CFB9A268A}" destId="{E3DC9456-856F-4E05-8B5A-D2EF6F4FDCB9}" srcOrd="0" destOrd="0" presId="urn:microsoft.com/office/officeart/2018/2/layout/IconLabelDescriptionList"/>
    <dgm:cxn modelId="{081B379A-8E17-436A-A3CB-270821137A2B}" srcId="{E69C4C2E-3D42-40DC-B8E1-8C8DBCA51085}" destId="{90DED8F9-9EBA-45BE-BA9B-E0C8ED1C4E13}" srcOrd="0" destOrd="0" parTransId="{F815B239-0A7F-46B9-9147-EB858C5AA460}" sibTransId="{D22C49E4-6412-4A58-9CB1-EFD362140F6F}"/>
    <dgm:cxn modelId="{A36E019F-0E57-4A21-9861-10845695574A}" type="presOf" srcId="{F95BBC63-AF2B-4D26-8781-BBC464AD959A}" destId="{41BF8F8F-0EB9-4BB4-AEFC-A64580C1CC27}" srcOrd="0" destOrd="1" presId="urn:microsoft.com/office/officeart/2018/2/layout/IconLabelDescriptionList"/>
    <dgm:cxn modelId="{7A7EECBC-8F20-4A25-A213-CAA90FACD6B7}" srcId="{10DED5E5-E1B7-49BC-839D-59F2130D9B9B}" destId="{29A74BAC-523E-4654-92B2-7F07D4DA33E3}" srcOrd="1" destOrd="0" parTransId="{B67E7E3F-BE61-4846-AC23-779B2189B0F7}" sibTransId="{1B7292C4-9100-4D36-B32A-CE90DA441D50}"/>
    <dgm:cxn modelId="{8D58D9BD-14B5-44C4-84FB-DA414AEA5D99}" srcId="{152F61BF-95F5-4411-A203-7F1506F6D52B}" destId="{27DC85D5-592C-42F9-81A6-BBE8D379B16D}" srcOrd="1" destOrd="0" parTransId="{E7AB7E74-2148-4BC8-9712-5B6E41E2AAF9}" sibTransId="{144BD6C5-6CD5-46F5-9077-F134C52171FA}"/>
    <dgm:cxn modelId="{8B1DE6BD-B98D-4343-A36F-EFFE8158975A}" type="presOf" srcId="{D05CFF38-B825-400C-93D8-981D5CB91FF7}" destId="{D43A7FDB-8E6D-496D-9F58-0A2597A3BD72}" srcOrd="0" destOrd="0" presId="urn:microsoft.com/office/officeart/2018/2/layout/IconLabelDescriptionList"/>
    <dgm:cxn modelId="{18BD2DC0-004D-43DB-BF25-80CE73058348}" srcId="{32580577-CE19-4E30-B8AE-CE620D8075F3}" destId="{DEF596AF-FA34-4C4D-827C-490273BE78DC}" srcOrd="1" destOrd="0" parTransId="{A0D36633-D722-4659-8683-1E6BC6801F21}" sibTransId="{0ACE4CAC-20C8-451E-B664-339AB7A41555}"/>
    <dgm:cxn modelId="{A14C86C3-82F9-418E-AA63-B1124AE19214}" srcId="{10DED5E5-E1B7-49BC-839D-59F2130D9B9B}" destId="{152F61BF-95F5-4411-A203-7F1506F6D52B}" srcOrd="0" destOrd="0" parTransId="{DCBC54D7-7EDB-4066-973C-01A0B5FD59F7}" sibTransId="{142B655A-1894-43D8-B21C-73B5FE43BA0E}"/>
    <dgm:cxn modelId="{DC5979D5-7ADA-4773-802E-F23BD2B24026}" type="presOf" srcId="{47BF7766-6C0C-4D6E-BFB0-6FDAD5D14350}" destId="{2797AAE7-4E0B-4845-B9EB-A4817CDF111F}" srcOrd="0" destOrd="1" presId="urn:microsoft.com/office/officeart/2018/2/layout/IconLabelDescriptionList"/>
    <dgm:cxn modelId="{4C203CD9-7EB6-4E15-9CEC-4E89C3E4352F}" srcId="{32580577-CE19-4E30-B8AE-CE620D8075F3}" destId="{3283DAB5-277D-48C2-9078-643CFB9A268A}" srcOrd="0" destOrd="0" parTransId="{4C075158-74B6-4A86-8A91-641BD019691A}" sibTransId="{929247F6-E668-4DAB-AB05-89CB1243F207}"/>
    <dgm:cxn modelId="{BA9D43DF-DAC4-4773-9E55-26A8C605C783}" srcId="{152F61BF-95F5-4411-A203-7F1506F6D52B}" destId="{D05CFF38-B825-400C-93D8-981D5CB91FF7}" srcOrd="0" destOrd="0" parTransId="{DE0C7E35-66DA-4BBB-B36C-E128171276C4}" sibTransId="{5257AEDD-6630-460A-AC71-961F676FBFA5}"/>
    <dgm:cxn modelId="{15C92DE9-8246-4D6F-AE9D-FFD9BA7C1902}" srcId="{10DED5E5-E1B7-49BC-839D-59F2130D9B9B}" destId="{E69C4C2E-3D42-40DC-B8E1-8C8DBCA51085}" srcOrd="2" destOrd="0" parTransId="{2685C1C3-1862-4690-B5F1-7D39E8BCA7A7}" sibTransId="{660B617C-EB2C-41D9-85F6-8F3533E07E9F}"/>
    <dgm:cxn modelId="{D28BC4EC-B595-4373-8733-00234EA5AD1C}" type="presOf" srcId="{90DED8F9-9EBA-45BE-BA9B-E0C8ED1C4E13}" destId="{41BF8F8F-0EB9-4BB4-AEFC-A64580C1CC27}" srcOrd="0" destOrd="0" presId="urn:microsoft.com/office/officeart/2018/2/layout/IconLabelDescriptionList"/>
    <dgm:cxn modelId="{DDF410FA-5C12-4AC4-8C5C-56934BCF5005}" type="presOf" srcId="{E69C4C2E-3D42-40DC-B8E1-8C8DBCA51085}" destId="{1BB45E84-BB6D-4E75-A3E3-B837A4CB498B}" srcOrd="0" destOrd="0" presId="urn:microsoft.com/office/officeart/2018/2/layout/IconLabelDescriptionList"/>
    <dgm:cxn modelId="{A964F37A-4A5F-4E66-AD09-E4E473748024}" type="presParOf" srcId="{0D19DDAD-9110-49AC-8495-B874FC9EAE72}" destId="{742DF25C-DF25-4347-BA6F-11C95304E01D}" srcOrd="0" destOrd="0" presId="urn:microsoft.com/office/officeart/2018/2/layout/IconLabelDescriptionList"/>
    <dgm:cxn modelId="{6F1FE8B1-AEEF-4731-A514-D9A75E2048C7}" type="presParOf" srcId="{742DF25C-DF25-4347-BA6F-11C95304E01D}" destId="{1586284D-3F69-49AA-B623-F4CB85CF9459}" srcOrd="0" destOrd="0" presId="urn:microsoft.com/office/officeart/2018/2/layout/IconLabelDescriptionList"/>
    <dgm:cxn modelId="{D9BF3CD6-6DD9-4B5E-85C1-B111E928E51D}" type="presParOf" srcId="{742DF25C-DF25-4347-BA6F-11C95304E01D}" destId="{F46829A4-B13C-4D4D-A248-CBC37044EEA7}" srcOrd="1" destOrd="0" presId="urn:microsoft.com/office/officeart/2018/2/layout/IconLabelDescriptionList"/>
    <dgm:cxn modelId="{EC2BA45C-530F-481A-BC11-4A3481D391E7}" type="presParOf" srcId="{742DF25C-DF25-4347-BA6F-11C95304E01D}" destId="{643DF539-9428-4EEE-BE82-A90B94223AE3}" srcOrd="2" destOrd="0" presId="urn:microsoft.com/office/officeart/2018/2/layout/IconLabelDescriptionList"/>
    <dgm:cxn modelId="{797BB159-6F85-4FEF-BF6F-BE4518908A2C}" type="presParOf" srcId="{742DF25C-DF25-4347-BA6F-11C95304E01D}" destId="{00C95824-F672-4B92-8283-B0D37B8F0399}" srcOrd="3" destOrd="0" presId="urn:microsoft.com/office/officeart/2018/2/layout/IconLabelDescriptionList"/>
    <dgm:cxn modelId="{17BA64C3-FAAE-4F80-9113-6AEB3DFE0139}" type="presParOf" srcId="{742DF25C-DF25-4347-BA6F-11C95304E01D}" destId="{D43A7FDB-8E6D-496D-9F58-0A2597A3BD72}" srcOrd="4" destOrd="0" presId="urn:microsoft.com/office/officeart/2018/2/layout/IconLabelDescriptionList"/>
    <dgm:cxn modelId="{EC49DA16-E68C-420C-BF84-639735D952A4}" type="presParOf" srcId="{0D19DDAD-9110-49AC-8495-B874FC9EAE72}" destId="{9A5B8289-D8A6-47A3-8087-0B2B06766BD3}" srcOrd="1" destOrd="0" presId="urn:microsoft.com/office/officeart/2018/2/layout/IconLabelDescriptionList"/>
    <dgm:cxn modelId="{763EAB85-20A2-49E4-811D-F20F6C21F6D7}" type="presParOf" srcId="{0D19DDAD-9110-49AC-8495-B874FC9EAE72}" destId="{AD0D6BBC-E66A-43B5-B704-8E46A83E8F95}" srcOrd="2" destOrd="0" presId="urn:microsoft.com/office/officeart/2018/2/layout/IconLabelDescriptionList"/>
    <dgm:cxn modelId="{7CB5F3AB-5859-4A30-A975-304412DA7799}" type="presParOf" srcId="{AD0D6BBC-E66A-43B5-B704-8E46A83E8F95}" destId="{2121E032-7159-4416-B5C1-9A4D07CC53BF}" srcOrd="0" destOrd="0" presId="urn:microsoft.com/office/officeart/2018/2/layout/IconLabelDescriptionList"/>
    <dgm:cxn modelId="{F1BC6745-5F67-40E0-90CC-4BAA711501EC}" type="presParOf" srcId="{AD0D6BBC-E66A-43B5-B704-8E46A83E8F95}" destId="{CB9AD367-B823-4E01-9593-676FB7AFF309}" srcOrd="1" destOrd="0" presId="urn:microsoft.com/office/officeart/2018/2/layout/IconLabelDescriptionList"/>
    <dgm:cxn modelId="{73EC2CC8-A9BC-4A46-BF98-07EBA579807F}" type="presParOf" srcId="{AD0D6BBC-E66A-43B5-B704-8E46A83E8F95}" destId="{298FC319-803D-4B9E-9CDD-36B79DDA5F58}" srcOrd="2" destOrd="0" presId="urn:microsoft.com/office/officeart/2018/2/layout/IconLabelDescriptionList"/>
    <dgm:cxn modelId="{BEDDA7FB-F27E-4C79-ABC7-4D79F29CB0E8}" type="presParOf" srcId="{AD0D6BBC-E66A-43B5-B704-8E46A83E8F95}" destId="{5806EDD3-53AA-4E44-ACD8-E045103061A5}" srcOrd="3" destOrd="0" presId="urn:microsoft.com/office/officeart/2018/2/layout/IconLabelDescriptionList"/>
    <dgm:cxn modelId="{5FFE04E1-F87B-4622-8A42-C0B2EB1DB568}" type="presParOf" srcId="{AD0D6BBC-E66A-43B5-B704-8E46A83E8F95}" destId="{2797AAE7-4E0B-4845-B9EB-A4817CDF111F}" srcOrd="4" destOrd="0" presId="urn:microsoft.com/office/officeart/2018/2/layout/IconLabelDescriptionList"/>
    <dgm:cxn modelId="{50913A96-55E9-4214-8B51-F22955B58D57}" type="presParOf" srcId="{0D19DDAD-9110-49AC-8495-B874FC9EAE72}" destId="{1A626320-9C14-4539-9EFB-8518CBF1D7F1}" srcOrd="3" destOrd="0" presId="urn:microsoft.com/office/officeart/2018/2/layout/IconLabelDescriptionList"/>
    <dgm:cxn modelId="{3398F87D-1A69-4568-8414-6C4F55098EE2}" type="presParOf" srcId="{0D19DDAD-9110-49AC-8495-B874FC9EAE72}" destId="{322FC8A7-A60A-41B3-A310-F4271CABDFC3}" srcOrd="4" destOrd="0" presId="urn:microsoft.com/office/officeart/2018/2/layout/IconLabelDescriptionList"/>
    <dgm:cxn modelId="{AD7A91BD-4D22-49F0-9348-8026AA69BA88}" type="presParOf" srcId="{322FC8A7-A60A-41B3-A310-F4271CABDFC3}" destId="{8EE1A2F8-9DCE-4E6A-A346-8FF9EA13E1AE}" srcOrd="0" destOrd="0" presId="urn:microsoft.com/office/officeart/2018/2/layout/IconLabelDescriptionList"/>
    <dgm:cxn modelId="{72D7E7A8-0BAA-4A80-8990-E4071EEB2FD1}" type="presParOf" srcId="{322FC8A7-A60A-41B3-A310-F4271CABDFC3}" destId="{6A539116-B9D9-4C96-A8C5-3C9D61396791}" srcOrd="1" destOrd="0" presId="urn:microsoft.com/office/officeart/2018/2/layout/IconLabelDescriptionList"/>
    <dgm:cxn modelId="{10EB51E4-0128-45E6-98D9-4972E838FDE6}" type="presParOf" srcId="{322FC8A7-A60A-41B3-A310-F4271CABDFC3}" destId="{1BB45E84-BB6D-4E75-A3E3-B837A4CB498B}" srcOrd="2" destOrd="0" presId="urn:microsoft.com/office/officeart/2018/2/layout/IconLabelDescriptionList"/>
    <dgm:cxn modelId="{FE60453A-706C-43CA-B922-EA54F449EEAD}" type="presParOf" srcId="{322FC8A7-A60A-41B3-A310-F4271CABDFC3}" destId="{4FC3F612-8748-4134-9E4C-EDB8826E4D6A}" srcOrd="3" destOrd="0" presId="urn:microsoft.com/office/officeart/2018/2/layout/IconLabelDescriptionList"/>
    <dgm:cxn modelId="{58E14561-5FD8-466B-B08C-FEFC8AB4C469}" type="presParOf" srcId="{322FC8A7-A60A-41B3-A310-F4271CABDFC3}" destId="{41BF8F8F-0EB9-4BB4-AEFC-A64580C1CC27}" srcOrd="4" destOrd="0" presId="urn:microsoft.com/office/officeart/2018/2/layout/IconLabelDescriptionList"/>
    <dgm:cxn modelId="{870398B2-259E-4988-8442-69518C3E2F26}" type="presParOf" srcId="{0D19DDAD-9110-49AC-8495-B874FC9EAE72}" destId="{22FAF6C9-7DC9-4368-8A45-137EC5E4117C}" srcOrd="5" destOrd="0" presId="urn:microsoft.com/office/officeart/2018/2/layout/IconLabelDescriptionList"/>
    <dgm:cxn modelId="{2E942BC4-D529-4AB7-B01E-9224BF67F95D}" type="presParOf" srcId="{0D19DDAD-9110-49AC-8495-B874FC9EAE72}" destId="{25E52C9E-7024-4924-AF57-331A12EFD235}" srcOrd="6" destOrd="0" presId="urn:microsoft.com/office/officeart/2018/2/layout/IconLabelDescriptionList"/>
    <dgm:cxn modelId="{B9188699-904F-48E4-A210-A66B31B3A29F}" type="presParOf" srcId="{25E52C9E-7024-4924-AF57-331A12EFD235}" destId="{D70A0153-49CC-4E7C-8AE9-A177C3D0E174}" srcOrd="0" destOrd="0" presId="urn:microsoft.com/office/officeart/2018/2/layout/IconLabelDescriptionList"/>
    <dgm:cxn modelId="{837D70D3-37F4-4785-B775-C1BAF4489DAA}" type="presParOf" srcId="{25E52C9E-7024-4924-AF57-331A12EFD235}" destId="{CBB9C8DB-2B38-4272-A274-6BCB777F28B1}" srcOrd="1" destOrd="0" presId="urn:microsoft.com/office/officeart/2018/2/layout/IconLabelDescriptionList"/>
    <dgm:cxn modelId="{DC4A7A4D-989F-4D02-889C-CD2326215BBC}" type="presParOf" srcId="{25E52C9E-7024-4924-AF57-331A12EFD235}" destId="{9F870172-A7EC-4E5D-BF72-038B136F88B2}" srcOrd="2" destOrd="0" presId="urn:microsoft.com/office/officeart/2018/2/layout/IconLabelDescriptionList"/>
    <dgm:cxn modelId="{C3852C81-A326-4C11-B627-00C149BB3C9B}" type="presParOf" srcId="{25E52C9E-7024-4924-AF57-331A12EFD235}" destId="{299D6F84-FBE8-4FA9-B6EA-4193BBFA469E}" srcOrd="3" destOrd="0" presId="urn:microsoft.com/office/officeart/2018/2/layout/IconLabelDescriptionList"/>
    <dgm:cxn modelId="{B1C901A3-19FE-4CE1-8B8F-65F91CDFDE92}" type="presParOf" srcId="{25E52C9E-7024-4924-AF57-331A12EFD235}" destId="{E3DC9456-856F-4E05-8B5A-D2EF6F4FDCB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EE1F84-D596-4368-90CF-D1C60974F09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D56E373-0CC6-44BE-9F1F-37778EEF2E28}">
      <dgm:prSet/>
      <dgm:spPr/>
      <dgm:t>
        <a:bodyPr/>
        <a:lstStyle/>
        <a:p>
          <a:pPr>
            <a:lnSpc>
              <a:spcPct val="100000"/>
            </a:lnSpc>
          </a:pPr>
          <a:r>
            <a:rPr lang="en-US" b="0" i="0" baseline="0"/>
            <a:t>When employees communicate with one another </a:t>
          </a:r>
          <a:endParaRPr lang="en-US"/>
        </a:p>
      </dgm:t>
    </dgm:pt>
    <dgm:pt modelId="{6B397277-69A8-4B78-9619-0AC425708453}" type="parTrans" cxnId="{AB16F2F2-2792-4A5A-A59D-1945F8523696}">
      <dgm:prSet/>
      <dgm:spPr/>
      <dgm:t>
        <a:bodyPr/>
        <a:lstStyle/>
        <a:p>
          <a:endParaRPr lang="en-US"/>
        </a:p>
      </dgm:t>
    </dgm:pt>
    <dgm:pt modelId="{A185FEE4-E44E-4530-ACE6-81F991AC703A}" type="sibTrans" cxnId="{AB16F2F2-2792-4A5A-A59D-1945F8523696}">
      <dgm:prSet/>
      <dgm:spPr/>
      <dgm:t>
        <a:bodyPr/>
        <a:lstStyle/>
        <a:p>
          <a:endParaRPr lang="en-US"/>
        </a:p>
      </dgm:t>
    </dgm:pt>
    <dgm:pt modelId="{3454417A-E374-4BC3-8610-D6012628B4C5}">
      <dgm:prSet/>
      <dgm:spPr/>
      <dgm:t>
        <a:bodyPr/>
        <a:lstStyle/>
        <a:p>
          <a:pPr>
            <a:lnSpc>
              <a:spcPct val="100000"/>
            </a:lnSpc>
          </a:pPr>
          <a:r>
            <a:rPr lang="en-US" b="0" i="0" baseline="0"/>
            <a:t>When management and employees communicate</a:t>
          </a:r>
          <a:endParaRPr lang="en-US"/>
        </a:p>
      </dgm:t>
    </dgm:pt>
    <dgm:pt modelId="{98F25055-F70A-42D6-9977-E7BA28D2368A}" type="parTrans" cxnId="{5AA4E992-35FA-47FE-896B-199ABDE3364F}">
      <dgm:prSet/>
      <dgm:spPr/>
      <dgm:t>
        <a:bodyPr/>
        <a:lstStyle/>
        <a:p>
          <a:endParaRPr lang="en-US"/>
        </a:p>
      </dgm:t>
    </dgm:pt>
    <dgm:pt modelId="{1698700C-720E-415E-9879-114F01EABAF7}" type="sibTrans" cxnId="{5AA4E992-35FA-47FE-896B-199ABDE3364F}">
      <dgm:prSet/>
      <dgm:spPr/>
      <dgm:t>
        <a:bodyPr/>
        <a:lstStyle/>
        <a:p>
          <a:endParaRPr lang="en-US"/>
        </a:p>
      </dgm:t>
    </dgm:pt>
    <dgm:pt modelId="{74B76AFA-ED06-4E28-9BC3-61F7607EAB34}">
      <dgm:prSet/>
      <dgm:spPr/>
      <dgm:t>
        <a:bodyPr/>
        <a:lstStyle/>
        <a:p>
          <a:pPr>
            <a:lnSpc>
              <a:spcPct val="100000"/>
            </a:lnSpc>
          </a:pPr>
          <a:r>
            <a:rPr lang="en-US" b="0" i="0" baseline="0"/>
            <a:t>When employees and customers interact</a:t>
          </a:r>
          <a:endParaRPr lang="en-US"/>
        </a:p>
      </dgm:t>
    </dgm:pt>
    <dgm:pt modelId="{8A42759E-3A7A-4B59-80F1-A89332F91E7C}" type="parTrans" cxnId="{62D08DE9-ABB7-48BC-8C3D-449ECF82BD4B}">
      <dgm:prSet/>
      <dgm:spPr/>
      <dgm:t>
        <a:bodyPr/>
        <a:lstStyle/>
        <a:p>
          <a:endParaRPr lang="en-US"/>
        </a:p>
      </dgm:t>
    </dgm:pt>
    <dgm:pt modelId="{359E7D88-6909-4656-A5C3-F0F4371721ED}" type="sibTrans" cxnId="{62D08DE9-ABB7-48BC-8C3D-449ECF82BD4B}">
      <dgm:prSet/>
      <dgm:spPr/>
      <dgm:t>
        <a:bodyPr/>
        <a:lstStyle/>
        <a:p>
          <a:endParaRPr lang="en-US"/>
        </a:p>
      </dgm:t>
    </dgm:pt>
    <dgm:pt modelId="{EBD3FECD-FCD5-4954-BF4F-A0FF109D2D51}">
      <dgm:prSet/>
      <dgm:spPr/>
      <dgm:t>
        <a:bodyPr/>
        <a:lstStyle/>
        <a:p>
          <a:pPr>
            <a:lnSpc>
              <a:spcPct val="100000"/>
            </a:lnSpc>
          </a:pPr>
          <a:r>
            <a:rPr lang="en-US" b="0" i="0" baseline="0"/>
            <a:t>When a company releases a new product </a:t>
          </a:r>
          <a:endParaRPr lang="en-US"/>
        </a:p>
      </dgm:t>
    </dgm:pt>
    <dgm:pt modelId="{3F9C2D7B-50D0-495C-9035-C16DF0142F55}" type="parTrans" cxnId="{82485A17-2F9D-45A1-B512-764F2C04043D}">
      <dgm:prSet/>
      <dgm:spPr/>
      <dgm:t>
        <a:bodyPr/>
        <a:lstStyle/>
        <a:p>
          <a:endParaRPr lang="en-US"/>
        </a:p>
      </dgm:t>
    </dgm:pt>
    <dgm:pt modelId="{8CBE8461-2874-49A4-AD38-B53E2345E78C}" type="sibTrans" cxnId="{82485A17-2F9D-45A1-B512-764F2C04043D}">
      <dgm:prSet/>
      <dgm:spPr/>
      <dgm:t>
        <a:bodyPr/>
        <a:lstStyle/>
        <a:p>
          <a:endParaRPr lang="en-US"/>
        </a:p>
      </dgm:t>
    </dgm:pt>
    <dgm:pt modelId="{4D1D9A25-771D-404B-A5C2-2AC85CB74457}">
      <dgm:prSet/>
      <dgm:spPr/>
      <dgm:t>
        <a:bodyPr/>
        <a:lstStyle/>
        <a:p>
          <a:pPr>
            <a:lnSpc>
              <a:spcPct val="100000"/>
            </a:lnSpc>
          </a:pPr>
          <a:r>
            <a:rPr lang="en-US" b="0" i="0" baseline="0"/>
            <a:t>When a business launches a marketing or advertising campaign</a:t>
          </a:r>
          <a:endParaRPr lang="en-US"/>
        </a:p>
      </dgm:t>
    </dgm:pt>
    <dgm:pt modelId="{301BC3B9-FE81-4AE2-BF4A-DA9F47A6794E}" type="parTrans" cxnId="{EB6DB096-6251-46DE-B875-5AE71A53DA8C}">
      <dgm:prSet/>
      <dgm:spPr/>
      <dgm:t>
        <a:bodyPr/>
        <a:lstStyle/>
        <a:p>
          <a:endParaRPr lang="en-US"/>
        </a:p>
      </dgm:t>
    </dgm:pt>
    <dgm:pt modelId="{DD6E27FD-987B-4330-868D-191CBB10AAD3}" type="sibTrans" cxnId="{EB6DB096-6251-46DE-B875-5AE71A53DA8C}">
      <dgm:prSet/>
      <dgm:spPr/>
      <dgm:t>
        <a:bodyPr/>
        <a:lstStyle/>
        <a:p>
          <a:endParaRPr lang="en-US"/>
        </a:p>
      </dgm:t>
    </dgm:pt>
    <dgm:pt modelId="{BDBE6EE0-8340-4064-85D3-433D3FC21460}" type="pres">
      <dgm:prSet presAssocID="{30EE1F84-D596-4368-90CF-D1C60974F097}" presName="root" presStyleCnt="0">
        <dgm:presLayoutVars>
          <dgm:dir/>
          <dgm:resizeHandles val="exact"/>
        </dgm:presLayoutVars>
      </dgm:prSet>
      <dgm:spPr/>
    </dgm:pt>
    <dgm:pt modelId="{BFDC933B-C10E-4E0D-8321-95E025CAFAC6}" type="pres">
      <dgm:prSet presAssocID="{6D56E373-0CC6-44BE-9F1F-37778EEF2E28}" presName="compNode" presStyleCnt="0"/>
      <dgm:spPr/>
    </dgm:pt>
    <dgm:pt modelId="{86735884-1351-4B6A-B31B-07BAE492CB2E}" type="pres">
      <dgm:prSet presAssocID="{6D56E373-0CC6-44BE-9F1F-37778EEF2E28}" presName="bgRect" presStyleLbl="bgShp" presStyleIdx="0" presStyleCnt="5"/>
      <dgm:spPr/>
    </dgm:pt>
    <dgm:pt modelId="{6C55454F-EACE-4569-AC90-24D804D66D07}" type="pres">
      <dgm:prSet presAssocID="{6D56E373-0CC6-44BE-9F1F-37778EEF2E2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A9971386-2968-48DB-A651-52B851FF495B}" type="pres">
      <dgm:prSet presAssocID="{6D56E373-0CC6-44BE-9F1F-37778EEF2E28}" presName="spaceRect" presStyleCnt="0"/>
      <dgm:spPr/>
    </dgm:pt>
    <dgm:pt modelId="{F25E758D-019B-48E6-AA42-B83E94A9F1D9}" type="pres">
      <dgm:prSet presAssocID="{6D56E373-0CC6-44BE-9F1F-37778EEF2E28}" presName="parTx" presStyleLbl="revTx" presStyleIdx="0" presStyleCnt="5">
        <dgm:presLayoutVars>
          <dgm:chMax val="0"/>
          <dgm:chPref val="0"/>
        </dgm:presLayoutVars>
      </dgm:prSet>
      <dgm:spPr/>
    </dgm:pt>
    <dgm:pt modelId="{62B3E8C0-1D79-4D76-BBA4-9A5C7C2BD03D}" type="pres">
      <dgm:prSet presAssocID="{A185FEE4-E44E-4530-ACE6-81F991AC703A}" presName="sibTrans" presStyleCnt="0"/>
      <dgm:spPr/>
    </dgm:pt>
    <dgm:pt modelId="{D3A0AC44-9DFC-4A86-B292-8C984E13406E}" type="pres">
      <dgm:prSet presAssocID="{3454417A-E374-4BC3-8610-D6012628B4C5}" presName="compNode" presStyleCnt="0"/>
      <dgm:spPr/>
    </dgm:pt>
    <dgm:pt modelId="{C7A5C95D-1743-419A-AE28-A2558472A637}" type="pres">
      <dgm:prSet presAssocID="{3454417A-E374-4BC3-8610-D6012628B4C5}" presName="bgRect" presStyleLbl="bgShp" presStyleIdx="1" presStyleCnt="5"/>
      <dgm:spPr/>
    </dgm:pt>
    <dgm:pt modelId="{BDEDDDF5-C058-4543-9C5A-14AFE83A5B45}" type="pres">
      <dgm:prSet presAssocID="{3454417A-E374-4BC3-8610-D6012628B4C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AD35438F-5FF9-43FE-B56B-001439074688}" type="pres">
      <dgm:prSet presAssocID="{3454417A-E374-4BC3-8610-D6012628B4C5}" presName="spaceRect" presStyleCnt="0"/>
      <dgm:spPr/>
    </dgm:pt>
    <dgm:pt modelId="{7C57F58D-8819-45B7-8AF5-74C5786446E1}" type="pres">
      <dgm:prSet presAssocID="{3454417A-E374-4BC3-8610-D6012628B4C5}" presName="parTx" presStyleLbl="revTx" presStyleIdx="1" presStyleCnt="5">
        <dgm:presLayoutVars>
          <dgm:chMax val="0"/>
          <dgm:chPref val="0"/>
        </dgm:presLayoutVars>
      </dgm:prSet>
      <dgm:spPr/>
    </dgm:pt>
    <dgm:pt modelId="{A84B2C61-9DCD-4E56-8ADB-1D3E5F516A63}" type="pres">
      <dgm:prSet presAssocID="{1698700C-720E-415E-9879-114F01EABAF7}" presName="sibTrans" presStyleCnt="0"/>
      <dgm:spPr/>
    </dgm:pt>
    <dgm:pt modelId="{32104545-70C0-4CEC-9E84-AD51EC397857}" type="pres">
      <dgm:prSet presAssocID="{74B76AFA-ED06-4E28-9BC3-61F7607EAB34}" presName="compNode" presStyleCnt="0"/>
      <dgm:spPr/>
    </dgm:pt>
    <dgm:pt modelId="{A98721EE-1ABF-44A8-9ECF-0C989C8F926D}" type="pres">
      <dgm:prSet presAssocID="{74B76AFA-ED06-4E28-9BC3-61F7607EAB34}" presName="bgRect" presStyleLbl="bgShp" presStyleIdx="2" presStyleCnt="5"/>
      <dgm:spPr/>
    </dgm:pt>
    <dgm:pt modelId="{3AAA3140-9656-468A-886B-AA78C5E2ACE0}" type="pres">
      <dgm:prSet presAssocID="{74B76AFA-ED06-4E28-9BC3-61F7607EAB3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m"/>
        </a:ext>
      </dgm:extLst>
    </dgm:pt>
    <dgm:pt modelId="{6546E0DD-2DEE-46D0-96E8-C5542019EF75}" type="pres">
      <dgm:prSet presAssocID="{74B76AFA-ED06-4E28-9BC3-61F7607EAB34}" presName="spaceRect" presStyleCnt="0"/>
      <dgm:spPr/>
    </dgm:pt>
    <dgm:pt modelId="{623DF1C2-780C-4A2F-8FC2-E1380652E32B}" type="pres">
      <dgm:prSet presAssocID="{74B76AFA-ED06-4E28-9BC3-61F7607EAB34}" presName="parTx" presStyleLbl="revTx" presStyleIdx="2" presStyleCnt="5">
        <dgm:presLayoutVars>
          <dgm:chMax val="0"/>
          <dgm:chPref val="0"/>
        </dgm:presLayoutVars>
      </dgm:prSet>
      <dgm:spPr/>
    </dgm:pt>
    <dgm:pt modelId="{DCB276C7-3FDD-4A5E-BDCA-64645F873EB5}" type="pres">
      <dgm:prSet presAssocID="{359E7D88-6909-4656-A5C3-F0F4371721ED}" presName="sibTrans" presStyleCnt="0"/>
      <dgm:spPr/>
    </dgm:pt>
    <dgm:pt modelId="{FFDA8F8E-93E2-4F4D-B9C7-8A9AA1E1D90F}" type="pres">
      <dgm:prSet presAssocID="{EBD3FECD-FCD5-4954-BF4F-A0FF109D2D51}" presName="compNode" presStyleCnt="0"/>
      <dgm:spPr/>
    </dgm:pt>
    <dgm:pt modelId="{BC3CE979-B1AB-449B-B4E7-55B9C2F530DB}" type="pres">
      <dgm:prSet presAssocID="{EBD3FECD-FCD5-4954-BF4F-A0FF109D2D51}" presName="bgRect" presStyleLbl="bgShp" presStyleIdx="3" presStyleCnt="5"/>
      <dgm:spPr/>
    </dgm:pt>
    <dgm:pt modelId="{46964062-0227-4649-9410-4153576A9473}" type="pres">
      <dgm:prSet presAssocID="{EBD3FECD-FCD5-4954-BF4F-A0FF109D2D5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3024E299-DB8F-4CDD-A32B-FDC28A9E1230}" type="pres">
      <dgm:prSet presAssocID="{EBD3FECD-FCD5-4954-BF4F-A0FF109D2D51}" presName="spaceRect" presStyleCnt="0"/>
      <dgm:spPr/>
    </dgm:pt>
    <dgm:pt modelId="{32FF7BF4-4814-4FAE-8810-E573008C2C38}" type="pres">
      <dgm:prSet presAssocID="{EBD3FECD-FCD5-4954-BF4F-A0FF109D2D51}" presName="parTx" presStyleLbl="revTx" presStyleIdx="3" presStyleCnt="5">
        <dgm:presLayoutVars>
          <dgm:chMax val="0"/>
          <dgm:chPref val="0"/>
        </dgm:presLayoutVars>
      </dgm:prSet>
      <dgm:spPr/>
    </dgm:pt>
    <dgm:pt modelId="{896955E7-3361-4E8B-8FC4-6B5A6EDCD3FE}" type="pres">
      <dgm:prSet presAssocID="{8CBE8461-2874-49A4-AD38-B53E2345E78C}" presName="sibTrans" presStyleCnt="0"/>
      <dgm:spPr/>
    </dgm:pt>
    <dgm:pt modelId="{761FF24B-69F6-4859-874F-CB5B5D2538E0}" type="pres">
      <dgm:prSet presAssocID="{4D1D9A25-771D-404B-A5C2-2AC85CB74457}" presName="compNode" presStyleCnt="0"/>
      <dgm:spPr/>
    </dgm:pt>
    <dgm:pt modelId="{55F0E71F-8AA3-495A-B91D-0C287E4D3616}" type="pres">
      <dgm:prSet presAssocID="{4D1D9A25-771D-404B-A5C2-2AC85CB74457}" presName="bgRect" presStyleLbl="bgShp" presStyleIdx="4" presStyleCnt="5"/>
      <dgm:spPr/>
    </dgm:pt>
    <dgm:pt modelId="{E88B8916-10A6-4A14-8EFE-2A37F6FD7D8E}" type="pres">
      <dgm:prSet presAssocID="{4D1D9A25-771D-404B-A5C2-2AC85CB744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egaphone"/>
        </a:ext>
      </dgm:extLst>
    </dgm:pt>
    <dgm:pt modelId="{D0471155-FB64-4F9A-BB27-A231904E87D4}" type="pres">
      <dgm:prSet presAssocID="{4D1D9A25-771D-404B-A5C2-2AC85CB74457}" presName="spaceRect" presStyleCnt="0"/>
      <dgm:spPr/>
    </dgm:pt>
    <dgm:pt modelId="{8791D9C8-C886-4EA6-8749-0523237B98A0}" type="pres">
      <dgm:prSet presAssocID="{4D1D9A25-771D-404B-A5C2-2AC85CB74457}" presName="parTx" presStyleLbl="revTx" presStyleIdx="4" presStyleCnt="5">
        <dgm:presLayoutVars>
          <dgm:chMax val="0"/>
          <dgm:chPref val="0"/>
        </dgm:presLayoutVars>
      </dgm:prSet>
      <dgm:spPr/>
    </dgm:pt>
  </dgm:ptLst>
  <dgm:cxnLst>
    <dgm:cxn modelId="{82485A17-2F9D-45A1-B512-764F2C04043D}" srcId="{30EE1F84-D596-4368-90CF-D1C60974F097}" destId="{EBD3FECD-FCD5-4954-BF4F-A0FF109D2D51}" srcOrd="3" destOrd="0" parTransId="{3F9C2D7B-50D0-495C-9035-C16DF0142F55}" sibTransId="{8CBE8461-2874-49A4-AD38-B53E2345E78C}"/>
    <dgm:cxn modelId="{8BF79C39-24DD-400C-8A7E-1A18FDB6339E}" type="presOf" srcId="{6D56E373-0CC6-44BE-9F1F-37778EEF2E28}" destId="{F25E758D-019B-48E6-AA42-B83E94A9F1D9}" srcOrd="0" destOrd="0" presId="urn:microsoft.com/office/officeart/2018/2/layout/IconVerticalSolidList"/>
    <dgm:cxn modelId="{F4AD0544-059F-41F1-8B53-78812DD3339D}" type="presOf" srcId="{EBD3FECD-FCD5-4954-BF4F-A0FF109D2D51}" destId="{32FF7BF4-4814-4FAE-8810-E573008C2C38}" srcOrd="0" destOrd="0" presId="urn:microsoft.com/office/officeart/2018/2/layout/IconVerticalSolidList"/>
    <dgm:cxn modelId="{73795E49-E137-49EF-A40B-1A61074B691D}" type="presOf" srcId="{30EE1F84-D596-4368-90CF-D1C60974F097}" destId="{BDBE6EE0-8340-4064-85D3-433D3FC21460}" srcOrd="0" destOrd="0" presId="urn:microsoft.com/office/officeart/2018/2/layout/IconVerticalSolidList"/>
    <dgm:cxn modelId="{67D0587C-8C69-4E33-97A6-DBAC618FDACF}" type="presOf" srcId="{4D1D9A25-771D-404B-A5C2-2AC85CB74457}" destId="{8791D9C8-C886-4EA6-8749-0523237B98A0}" srcOrd="0" destOrd="0" presId="urn:microsoft.com/office/officeart/2018/2/layout/IconVerticalSolidList"/>
    <dgm:cxn modelId="{5AA4E992-35FA-47FE-896B-199ABDE3364F}" srcId="{30EE1F84-D596-4368-90CF-D1C60974F097}" destId="{3454417A-E374-4BC3-8610-D6012628B4C5}" srcOrd="1" destOrd="0" parTransId="{98F25055-F70A-42D6-9977-E7BA28D2368A}" sibTransId="{1698700C-720E-415E-9879-114F01EABAF7}"/>
    <dgm:cxn modelId="{44135E96-A7D4-48B1-88C1-82099242FC9A}" type="presOf" srcId="{74B76AFA-ED06-4E28-9BC3-61F7607EAB34}" destId="{623DF1C2-780C-4A2F-8FC2-E1380652E32B}" srcOrd="0" destOrd="0" presId="urn:microsoft.com/office/officeart/2018/2/layout/IconVerticalSolidList"/>
    <dgm:cxn modelId="{EB6DB096-6251-46DE-B875-5AE71A53DA8C}" srcId="{30EE1F84-D596-4368-90CF-D1C60974F097}" destId="{4D1D9A25-771D-404B-A5C2-2AC85CB74457}" srcOrd="4" destOrd="0" parTransId="{301BC3B9-FE81-4AE2-BF4A-DA9F47A6794E}" sibTransId="{DD6E27FD-987B-4330-868D-191CBB10AAD3}"/>
    <dgm:cxn modelId="{590DC7B7-9781-40FD-9A35-0DA5CE7D1792}" type="presOf" srcId="{3454417A-E374-4BC3-8610-D6012628B4C5}" destId="{7C57F58D-8819-45B7-8AF5-74C5786446E1}" srcOrd="0" destOrd="0" presId="urn:microsoft.com/office/officeart/2018/2/layout/IconVerticalSolidList"/>
    <dgm:cxn modelId="{62D08DE9-ABB7-48BC-8C3D-449ECF82BD4B}" srcId="{30EE1F84-D596-4368-90CF-D1C60974F097}" destId="{74B76AFA-ED06-4E28-9BC3-61F7607EAB34}" srcOrd="2" destOrd="0" parTransId="{8A42759E-3A7A-4B59-80F1-A89332F91E7C}" sibTransId="{359E7D88-6909-4656-A5C3-F0F4371721ED}"/>
    <dgm:cxn modelId="{AB16F2F2-2792-4A5A-A59D-1945F8523696}" srcId="{30EE1F84-D596-4368-90CF-D1C60974F097}" destId="{6D56E373-0CC6-44BE-9F1F-37778EEF2E28}" srcOrd="0" destOrd="0" parTransId="{6B397277-69A8-4B78-9619-0AC425708453}" sibTransId="{A185FEE4-E44E-4530-ACE6-81F991AC703A}"/>
    <dgm:cxn modelId="{17EB6BD3-0695-4FDB-80CE-1C725694626F}" type="presParOf" srcId="{BDBE6EE0-8340-4064-85D3-433D3FC21460}" destId="{BFDC933B-C10E-4E0D-8321-95E025CAFAC6}" srcOrd="0" destOrd="0" presId="urn:microsoft.com/office/officeart/2018/2/layout/IconVerticalSolidList"/>
    <dgm:cxn modelId="{E1B0F7D1-F7DA-4804-A110-5316A7E9767D}" type="presParOf" srcId="{BFDC933B-C10E-4E0D-8321-95E025CAFAC6}" destId="{86735884-1351-4B6A-B31B-07BAE492CB2E}" srcOrd="0" destOrd="0" presId="urn:microsoft.com/office/officeart/2018/2/layout/IconVerticalSolidList"/>
    <dgm:cxn modelId="{F07890D7-8559-4E61-830C-0DE59CAEDCF9}" type="presParOf" srcId="{BFDC933B-C10E-4E0D-8321-95E025CAFAC6}" destId="{6C55454F-EACE-4569-AC90-24D804D66D07}" srcOrd="1" destOrd="0" presId="urn:microsoft.com/office/officeart/2018/2/layout/IconVerticalSolidList"/>
    <dgm:cxn modelId="{2EF8BDF2-E3E2-47E3-84A5-9393AF53974D}" type="presParOf" srcId="{BFDC933B-C10E-4E0D-8321-95E025CAFAC6}" destId="{A9971386-2968-48DB-A651-52B851FF495B}" srcOrd="2" destOrd="0" presId="urn:microsoft.com/office/officeart/2018/2/layout/IconVerticalSolidList"/>
    <dgm:cxn modelId="{EFA1EE86-6C63-4F08-B0FB-7AB6159BEFF4}" type="presParOf" srcId="{BFDC933B-C10E-4E0D-8321-95E025CAFAC6}" destId="{F25E758D-019B-48E6-AA42-B83E94A9F1D9}" srcOrd="3" destOrd="0" presId="urn:microsoft.com/office/officeart/2018/2/layout/IconVerticalSolidList"/>
    <dgm:cxn modelId="{A37FF80B-52CB-4D9E-86C2-661C3B46F3CF}" type="presParOf" srcId="{BDBE6EE0-8340-4064-85D3-433D3FC21460}" destId="{62B3E8C0-1D79-4D76-BBA4-9A5C7C2BD03D}" srcOrd="1" destOrd="0" presId="urn:microsoft.com/office/officeart/2018/2/layout/IconVerticalSolidList"/>
    <dgm:cxn modelId="{F4A60894-332B-4BAF-AD3A-4158592228F7}" type="presParOf" srcId="{BDBE6EE0-8340-4064-85D3-433D3FC21460}" destId="{D3A0AC44-9DFC-4A86-B292-8C984E13406E}" srcOrd="2" destOrd="0" presId="urn:microsoft.com/office/officeart/2018/2/layout/IconVerticalSolidList"/>
    <dgm:cxn modelId="{07E656C2-8EE6-4098-9F36-3F1E0642F59F}" type="presParOf" srcId="{D3A0AC44-9DFC-4A86-B292-8C984E13406E}" destId="{C7A5C95D-1743-419A-AE28-A2558472A637}" srcOrd="0" destOrd="0" presId="urn:microsoft.com/office/officeart/2018/2/layout/IconVerticalSolidList"/>
    <dgm:cxn modelId="{BD222D05-6D2B-43AC-82FA-37EDE108C346}" type="presParOf" srcId="{D3A0AC44-9DFC-4A86-B292-8C984E13406E}" destId="{BDEDDDF5-C058-4543-9C5A-14AFE83A5B45}" srcOrd="1" destOrd="0" presId="urn:microsoft.com/office/officeart/2018/2/layout/IconVerticalSolidList"/>
    <dgm:cxn modelId="{D03A3F97-0B4E-47DA-B0D7-30AC5E0B59AA}" type="presParOf" srcId="{D3A0AC44-9DFC-4A86-B292-8C984E13406E}" destId="{AD35438F-5FF9-43FE-B56B-001439074688}" srcOrd="2" destOrd="0" presId="urn:microsoft.com/office/officeart/2018/2/layout/IconVerticalSolidList"/>
    <dgm:cxn modelId="{EFE781F4-0A99-4C8C-9441-91633AD8D9F1}" type="presParOf" srcId="{D3A0AC44-9DFC-4A86-B292-8C984E13406E}" destId="{7C57F58D-8819-45B7-8AF5-74C5786446E1}" srcOrd="3" destOrd="0" presId="urn:microsoft.com/office/officeart/2018/2/layout/IconVerticalSolidList"/>
    <dgm:cxn modelId="{AF67DCC0-01AF-4EF2-A77F-CB72B32E2CC1}" type="presParOf" srcId="{BDBE6EE0-8340-4064-85D3-433D3FC21460}" destId="{A84B2C61-9DCD-4E56-8ADB-1D3E5F516A63}" srcOrd="3" destOrd="0" presId="urn:microsoft.com/office/officeart/2018/2/layout/IconVerticalSolidList"/>
    <dgm:cxn modelId="{D85CFC82-4BEB-4720-ADCF-F4C01C4E15C8}" type="presParOf" srcId="{BDBE6EE0-8340-4064-85D3-433D3FC21460}" destId="{32104545-70C0-4CEC-9E84-AD51EC397857}" srcOrd="4" destOrd="0" presId="urn:microsoft.com/office/officeart/2018/2/layout/IconVerticalSolidList"/>
    <dgm:cxn modelId="{EDC310D6-069F-4463-B502-E7C1457CB073}" type="presParOf" srcId="{32104545-70C0-4CEC-9E84-AD51EC397857}" destId="{A98721EE-1ABF-44A8-9ECF-0C989C8F926D}" srcOrd="0" destOrd="0" presId="urn:microsoft.com/office/officeart/2018/2/layout/IconVerticalSolidList"/>
    <dgm:cxn modelId="{6D3A96CC-1380-4DE2-B06F-BAAFBDEFDEDF}" type="presParOf" srcId="{32104545-70C0-4CEC-9E84-AD51EC397857}" destId="{3AAA3140-9656-468A-886B-AA78C5E2ACE0}" srcOrd="1" destOrd="0" presId="urn:microsoft.com/office/officeart/2018/2/layout/IconVerticalSolidList"/>
    <dgm:cxn modelId="{AE216B80-0EAA-4B7D-BA07-1EEC8F72F08D}" type="presParOf" srcId="{32104545-70C0-4CEC-9E84-AD51EC397857}" destId="{6546E0DD-2DEE-46D0-96E8-C5542019EF75}" srcOrd="2" destOrd="0" presId="urn:microsoft.com/office/officeart/2018/2/layout/IconVerticalSolidList"/>
    <dgm:cxn modelId="{5036AE79-B336-43CF-8C60-BA43B0D2D212}" type="presParOf" srcId="{32104545-70C0-4CEC-9E84-AD51EC397857}" destId="{623DF1C2-780C-4A2F-8FC2-E1380652E32B}" srcOrd="3" destOrd="0" presId="urn:microsoft.com/office/officeart/2018/2/layout/IconVerticalSolidList"/>
    <dgm:cxn modelId="{3F0815C7-60E0-46C8-9508-7AF6F54C144A}" type="presParOf" srcId="{BDBE6EE0-8340-4064-85D3-433D3FC21460}" destId="{DCB276C7-3FDD-4A5E-BDCA-64645F873EB5}" srcOrd="5" destOrd="0" presId="urn:microsoft.com/office/officeart/2018/2/layout/IconVerticalSolidList"/>
    <dgm:cxn modelId="{DFD089A4-5132-43D6-A87B-47983D427233}" type="presParOf" srcId="{BDBE6EE0-8340-4064-85D3-433D3FC21460}" destId="{FFDA8F8E-93E2-4F4D-B9C7-8A9AA1E1D90F}" srcOrd="6" destOrd="0" presId="urn:microsoft.com/office/officeart/2018/2/layout/IconVerticalSolidList"/>
    <dgm:cxn modelId="{29A7B607-FB85-47B5-9A65-909E21A9AD52}" type="presParOf" srcId="{FFDA8F8E-93E2-4F4D-B9C7-8A9AA1E1D90F}" destId="{BC3CE979-B1AB-449B-B4E7-55B9C2F530DB}" srcOrd="0" destOrd="0" presId="urn:microsoft.com/office/officeart/2018/2/layout/IconVerticalSolidList"/>
    <dgm:cxn modelId="{517C5CF5-EF01-4DB5-8A16-A5548CFCD6BC}" type="presParOf" srcId="{FFDA8F8E-93E2-4F4D-B9C7-8A9AA1E1D90F}" destId="{46964062-0227-4649-9410-4153576A9473}" srcOrd="1" destOrd="0" presId="urn:microsoft.com/office/officeart/2018/2/layout/IconVerticalSolidList"/>
    <dgm:cxn modelId="{5EC75C51-0009-46F5-910F-C0845708E590}" type="presParOf" srcId="{FFDA8F8E-93E2-4F4D-B9C7-8A9AA1E1D90F}" destId="{3024E299-DB8F-4CDD-A32B-FDC28A9E1230}" srcOrd="2" destOrd="0" presId="urn:microsoft.com/office/officeart/2018/2/layout/IconVerticalSolidList"/>
    <dgm:cxn modelId="{22B91A36-A2A2-445C-9087-E31C20FA279B}" type="presParOf" srcId="{FFDA8F8E-93E2-4F4D-B9C7-8A9AA1E1D90F}" destId="{32FF7BF4-4814-4FAE-8810-E573008C2C38}" srcOrd="3" destOrd="0" presId="urn:microsoft.com/office/officeart/2018/2/layout/IconVerticalSolidList"/>
    <dgm:cxn modelId="{589C7347-952A-4649-99EE-99C0D54010CD}" type="presParOf" srcId="{BDBE6EE0-8340-4064-85D3-433D3FC21460}" destId="{896955E7-3361-4E8B-8FC4-6B5A6EDCD3FE}" srcOrd="7" destOrd="0" presId="urn:microsoft.com/office/officeart/2018/2/layout/IconVerticalSolidList"/>
    <dgm:cxn modelId="{7AE4AC70-20B6-47DF-AC42-D88DF063876E}" type="presParOf" srcId="{BDBE6EE0-8340-4064-85D3-433D3FC21460}" destId="{761FF24B-69F6-4859-874F-CB5B5D2538E0}" srcOrd="8" destOrd="0" presId="urn:microsoft.com/office/officeart/2018/2/layout/IconVerticalSolidList"/>
    <dgm:cxn modelId="{6D767EB9-F206-472C-9F37-56C87EAA9863}" type="presParOf" srcId="{761FF24B-69F6-4859-874F-CB5B5D2538E0}" destId="{55F0E71F-8AA3-495A-B91D-0C287E4D3616}" srcOrd="0" destOrd="0" presId="urn:microsoft.com/office/officeart/2018/2/layout/IconVerticalSolidList"/>
    <dgm:cxn modelId="{C6F6C54A-D427-4059-AFAD-4CDECA86A87D}" type="presParOf" srcId="{761FF24B-69F6-4859-874F-CB5B5D2538E0}" destId="{E88B8916-10A6-4A14-8EFE-2A37F6FD7D8E}" srcOrd="1" destOrd="0" presId="urn:microsoft.com/office/officeart/2018/2/layout/IconVerticalSolidList"/>
    <dgm:cxn modelId="{2CEB825A-F553-468F-AAC3-67E5BB2D2365}" type="presParOf" srcId="{761FF24B-69F6-4859-874F-CB5B5D2538E0}" destId="{D0471155-FB64-4F9A-BB27-A231904E87D4}" srcOrd="2" destOrd="0" presId="urn:microsoft.com/office/officeart/2018/2/layout/IconVerticalSolidList"/>
    <dgm:cxn modelId="{80F4AA0E-2680-4E0A-9B91-F75A23BFC5CB}" type="presParOf" srcId="{761FF24B-69F6-4859-874F-CB5B5D2538E0}" destId="{8791D9C8-C886-4EA6-8749-0523237B98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4D1822-A270-44F4-BD66-FF4AF3CB5A7B}" type="doc">
      <dgm:prSet loTypeId="urn:microsoft.com/office/officeart/2018/5/layout/IconCircleLabelList" loCatId="icon" qsTypeId="urn:microsoft.com/office/officeart/2005/8/quickstyle/simple1" qsCatId="simple" csTypeId="urn:microsoft.com/office/officeart/2005/8/colors/colorful1" csCatId="colorful" phldr="1"/>
      <dgm:spPr/>
      <dgm:t>
        <a:bodyPr/>
        <a:lstStyle/>
        <a:p>
          <a:endParaRPr lang="en-US"/>
        </a:p>
      </dgm:t>
    </dgm:pt>
    <dgm:pt modelId="{50AB9CE4-D2CF-40BE-97B9-AD860D98E89D}">
      <dgm:prSet custT="1"/>
      <dgm:spPr/>
      <dgm:t>
        <a:bodyPr/>
        <a:lstStyle/>
        <a:p>
          <a:pPr>
            <a:lnSpc>
              <a:spcPct val="100000"/>
            </a:lnSpc>
            <a:defRPr cap="all"/>
          </a:pPr>
          <a:r>
            <a:rPr lang="en-US" sz="1600" b="0" i="0" dirty="0">
              <a:solidFill>
                <a:schemeClr val="bg1"/>
              </a:solidFill>
            </a:rPr>
            <a:t>Increased productivity</a:t>
          </a:r>
          <a:endParaRPr lang="en-US" sz="1600" dirty="0">
            <a:solidFill>
              <a:schemeClr val="bg1"/>
            </a:solidFill>
          </a:endParaRPr>
        </a:p>
      </dgm:t>
    </dgm:pt>
    <dgm:pt modelId="{A9ACCA03-891D-449B-9918-C963D22D5D5C}" type="parTrans" cxnId="{AAB9150B-8AB6-4CAD-A7AF-075D00AC9EA2}">
      <dgm:prSet/>
      <dgm:spPr/>
      <dgm:t>
        <a:bodyPr/>
        <a:lstStyle/>
        <a:p>
          <a:endParaRPr lang="en-US"/>
        </a:p>
      </dgm:t>
    </dgm:pt>
    <dgm:pt modelId="{6D736AC4-7E4D-4DE3-A7CB-087291918E78}" type="sibTrans" cxnId="{AAB9150B-8AB6-4CAD-A7AF-075D00AC9EA2}">
      <dgm:prSet/>
      <dgm:spPr/>
      <dgm:t>
        <a:bodyPr/>
        <a:lstStyle/>
        <a:p>
          <a:endParaRPr lang="en-US"/>
        </a:p>
      </dgm:t>
    </dgm:pt>
    <dgm:pt modelId="{FFAC0419-EC67-41A2-97E6-EAA1F2A41EF0}">
      <dgm:prSet custT="1"/>
      <dgm:spPr/>
      <dgm:t>
        <a:bodyPr/>
        <a:lstStyle/>
        <a:p>
          <a:pPr>
            <a:lnSpc>
              <a:spcPct val="100000"/>
            </a:lnSpc>
            <a:defRPr cap="all"/>
          </a:pPr>
          <a:r>
            <a:rPr lang="en-US" sz="1600" b="0" i="0" dirty="0">
              <a:solidFill>
                <a:schemeClr val="bg1"/>
              </a:solidFill>
            </a:rPr>
            <a:t>Increased sales and better return on investment (ROI)</a:t>
          </a:r>
          <a:endParaRPr lang="en-US" sz="1600" dirty="0">
            <a:solidFill>
              <a:schemeClr val="bg1"/>
            </a:solidFill>
          </a:endParaRPr>
        </a:p>
      </dgm:t>
    </dgm:pt>
    <dgm:pt modelId="{A92A833F-5262-4EF7-8BBE-9F244633AF7A}" type="parTrans" cxnId="{94498AAA-61ED-4F6D-8629-42FDCFBA9939}">
      <dgm:prSet/>
      <dgm:spPr/>
      <dgm:t>
        <a:bodyPr/>
        <a:lstStyle/>
        <a:p>
          <a:endParaRPr lang="en-US"/>
        </a:p>
      </dgm:t>
    </dgm:pt>
    <dgm:pt modelId="{E755FBD7-7DBB-40E5-8024-75D9DBF57C00}" type="sibTrans" cxnId="{94498AAA-61ED-4F6D-8629-42FDCFBA9939}">
      <dgm:prSet/>
      <dgm:spPr/>
      <dgm:t>
        <a:bodyPr/>
        <a:lstStyle/>
        <a:p>
          <a:endParaRPr lang="en-US"/>
        </a:p>
      </dgm:t>
    </dgm:pt>
    <dgm:pt modelId="{4C985F74-9A64-47E5-B8EA-A161D1B0EFE2}">
      <dgm:prSet custT="1"/>
      <dgm:spPr/>
      <dgm:t>
        <a:bodyPr/>
        <a:lstStyle/>
        <a:p>
          <a:pPr>
            <a:lnSpc>
              <a:spcPct val="100000"/>
            </a:lnSpc>
            <a:defRPr cap="all"/>
          </a:pPr>
          <a:r>
            <a:rPr lang="en-US" sz="1600" b="0" i="0" dirty="0">
              <a:solidFill>
                <a:schemeClr val="bg1"/>
              </a:solidFill>
            </a:rPr>
            <a:t>Less workplace conflict</a:t>
          </a:r>
          <a:endParaRPr lang="en-US" sz="1600" dirty="0">
            <a:solidFill>
              <a:schemeClr val="bg1"/>
            </a:solidFill>
          </a:endParaRPr>
        </a:p>
      </dgm:t>
    </dgm:pt>
    <dgm:pt modelId="{436EA1EB-5DCB-4AD5-B9E6-B3E86613AB85}" type="parTrans" cxnId="{0CA75ABC-2A18-429E-8AC3-A758B032D159}">
      <dgm:prSet/>
      <dgm:spPr/>
      <dgm:t>
        <a:bodyPr/>
        <a:lstStyle/>
        <a:p>
          <a:endParaRPr lang="en-US"/>
        </a:p>
      </dgm:t>
    </dgm:pt>
    <dgm:pt modelId="{8483AEDD-B855-4F2A-8CCE-48B0B4ECB096}" type="sibTrans" cxnId="{0CA75ABC-2A18-429E-8AC3-A758B032D159}">
      <dgm:prSet/>
      <dgm:spPr/>
      <dgm:t>
        <a:bodyPr/>
        <a:lstStyle/>
        <a:p>
          <a:endParaRPr lang="en-US"/>
        </a:p>
      </dgm:t>
    </dgm:pt>
    <dgm:pt modelId="{2A68AF06-7BA0-4AF4-8627-9355311AFA54}">
      <dgm:prSet custT="1"/>
      <dgm:spPr/>
      <dgm:t>
        <a:bodyPr/>
        <a:lstStyle/>
        <a:p>
          <a:pPr>
            <a:lnSpc>
              <a:spcPct val="100000"/>
            </a:lnSpc>
            <a:defRPr cap="all"/>
          </a:pPr>
          <a:r>
            <a:rPr lang="en-US" sz="1600" b="0" i="0" dirty="0">
              <a:solidFill>
                <a:schemeClr val="bg1"/>
              </a:solidFill>
            </a:rPr>
            <a:t>A more positive and inclusive company culture</a:t>
          </a:r>
          <a:endParaRPr lang="en-US" sz="1600" dirty="0">
            <a:solidFill>
              <a:schemeClr val="bg1"/>
            </a:solidFill>
          </a:endParaRPr>
        </a:p>
      </dgm:t>
    </dgm:pt>
    <dgm:pt modelId="{91FF9350-A6DE-4252-A023-74B9E0A9941A}" type="parTrans" cxnId="{37614B5A-6165-4B4D-AF28-D10E424F467C}">
      <dgm:prSet/>
      <dgm:spPr/>
      <dgm:t>
        <a:bodyPr/>
        <a:lstStyle/>
        <a:p>
          <a:endParaRPr lang="en-US"/>
        </a:p>
      </dgm:t>
    </dgm:pt>
    <dgm:pt modelId="{6FA68FCF-385B-444F-A9C0-F32C1349342B}" type="sibTrans" cxnId="{37614B5A-6165-4B4D-AF28-D10E424F467C}">
      <dgm:prSet/>
      <dgm:spPr/>
      <dgm:t>
        <a:bodyPr/>
        <a:lstStyle/>
        <a:p>
          <a:endParaRPr lang="en-US"/>
        </a:p>
      </dgm:t>
    </dgm:pt>
    <dgm:pt modelId="{3672A69F-1863-436D-A3EE-483A7619E0B5}">
      <dgm:prSet custT="1"/>
      <dgm:spPr/>
      <dgm:t>
        <a:bodyPr/>
        <a:lstStyle/>
        <a:p>
          <a:pPr>
            <a:lnSpc>
              <a:spcPct val="100000"/>
            </a:lnSpc>
            <a:defRPr cap="all"/>
          </a:pPr>
          <a:r>
            <a:rPr lang="en-US" sz="1600" b="0" i="0" dirty="0">
              <a:solidFill>
                <a:schemeClr val="bg1"/>
              </a:solidFill>
            </a:rPr>
            <a:t>Improved employee engagement</a:t>
          </a:r>
          <a:endParaRPr lang="en-US" sz="1600" dirty="0">
            <a:solidFill>
              <a:schemeClr val="bg1"/>
            </a:solidFill>
          </a:endParaRPr>
        </a:p>
      </dgm:t>
    </dgm:pt>
    <dgm:pt modelId="{8C88193E-4334-4B4B-AEA4-61D4B4280AD1}" type="parTrans" cxnId="{E5872E9C-92D1-4068-917B-5CEDD61AF9BA}">
      <dgm:prSet/>
      <dgm:spPr/>
      <dgm:t>
        <a:bodyPr/>
        <a:lstStyle/>
        <a:p>
          <a:endParaRPr lang="en-US"/>
        </a:p>
      </dgm:t>
    </dgm:pt>
    <dgm:pt modelId="{FC5FEC0F-3C2B-4418-AF60-F7977D4999DD}" type="sibTrans" cxnId="{E5872E9C-92D1-4068-917B-5CEDD61AF9BA}">
      <dgm:prSet/>
      <dgm:spPr/>
      <dgm:t>
        <a:bodyPr/>
        <a:lstStyle/>
        <a:p>
          <a:endParaRPr lang="en-US"/>
        </a:p>
      </dgm:t>
    </dgm:pt>
    <dgm:pt modelId="{2B276373-48C7-49B1-8E19-CE803D5F252B}">
      <dgm:prSet custT="1"/>
      <dgm:spPr/>
      <dgm:t>
        <a:bodyPr/>
        <a:lstStyle/>
        <a:p>
          <a:pPr>
            <a:lnSpc>
              <a:spcPct val="100000"/>
            </a:lnSpc>
            <a:defRPr cap="all"/>
          </a:pPr>
          <a:r>
            <a:rPr lang="en-US" sz="1600" b="0" i="0">
              <a:solidFill>
                <a:schemeClr val="bg1"/>
              </a:solidFill>
            </a:rPr>
            <a:t>Better brand reputation</a:t>
          </a:r>
          <a:endParaRPr lang="en-US" sz="1600" dirty="0">
            <a:solidFill>
              <a:schemeClr val="bg1"/>
            </a:solidFill>
          </a:endParaRPr>
        </a:p>
      </dgm:t>
    </dgm:pt>
    <dgm:pt modelId="{53B919F8-BCEF-4936-A34A-897D9C0288EF}" type="parTrans" cxnId="{6753F55F-AFD8-4F56-9C6D-9FC086B5310F}">
      <dgm:prSet/>
      <dgm:spPr/>
      <dgm:t>
        <a:bodyPr/>
        <a:lstStyle/>
        <a:p>
          <a:endParaRPr lang="en-US"/>
        </a:p>
      </dgm:t>
    </dgm:pt>
    <dgm:pt modelId="{E3BFD0FD-C7C2-48C1-987F-E2B5FC83645A}" type="sibTrans" cxnId="{6753F55F-AFD8-4F56-9C6D-9FC086B5310F}">
      <dgm:prSet/>
      <dgm:spPr/>
      <dgm:t>
        <a:bodyPr/>
        <a:lstStyle/>
        <a:p>
          <a:endParaRPr lang="en-US"/>
        </a:p>
      </dgm:t>
    </dgm:pt>
    <dgm:pt modelId="{0F64333D-93E3-4376-AA2C-23F94142F452}">
      <dgm:prSet custT="1"/>
      <dgm:spPr/>
      <dgm:t>
        <a:bodyPr/>
        <a:lstStyle/>
        <a:p>
          <a:pPr>
            <a:lnSpc>
              <a:spcPct val="100000"/>
            </a:lnSpc>
            <a:defRPr cap="all"/>
          </a:pPr>
          <a:r>
            <a:rPr lang="en-US" sz="1600" b="0" i="0" dirty="0">
              <a:solidFill>
                <a:schemeClr val="bg1"/>
              </a:solidFill>
            </a:rPr>
            <a:t>Reduced employee turnover</a:t>
          </a:r>
          <a:endParaRPr lang="en-US" sz="1600" dirty="0">
            <a:solidFill>
              <a:schemeClr val="bg1"/>
            </a:solidFill>
          </a:endParaRPr>
        </a:p>
      </dgm:t>
    </dgm:pt>
    <dgm:pt modelId="{5BBB3E3C-C652-43DC-9764-CBD5AA11B628}" type="parTrans" cxnId="{F1D00B48-B7BD-4793-80E0-B4112220C2F7}">
      <dgm:prSet/>
      <dgm:spPr/>
      <dgm:t>
        <a:bodyPr/>
        <a:lstStyle/>
        <a:p>
          <a:endParaRPr lang="en-US"/>
        </a:p>
      </dgm:t>
    </dgm:pt>
    <dgm:pt modelId="{92075B6F-A84C-4A05-9B08-006740E982FB}" type="sibTrans" cxnId="{F1D00B48-B7BD-4793-80E0-B4112220C2F7}">
      <dgm:prSet/>
      <dgm:spPr/>
      <dgm:t>
        <a:bodyPr/>
        <a:lstStyle/>
        <a:p>
          <a:endParaRPr lang="en-US"/>
        </a:p>
      </dgm:t>
    </dgm:pt>
    <dgm:pt modelId="{82495539-EFD2-4CF7-B3F6-8C637238FA37}">
      <dgm:prSet custT="1"/>
      <dgm:spPr/>
      <dgm:t>
        <a:bodyPr/>
        <a:lstStyle/>
        <a:p>
          <a:pPr>
            <a:lnSpc>
              <a:spcPct val="100000"/>
            </a:lnSpc>
            <a:defRPr cap="all"/>
          </a:pPr>
          <a:r>
            <a:rPr lang="en-US" sz="1600" b="0" i="0" dirty="0">
              <a:solidFill>
                <a:schemeClr val="bg1"/>
              </a:solidFill>
            </a:rPr>
            <a:t>More productive training</a:t>
          </a:r>
          <a:endParaRPr lang="en-US" sz="1600" dirty="0">
            <a:solidFill>
              <a:schemeClr val="bg1"/>
            </a:solidFill>
          </a:endParaRPr>
        </a:p>
      </dgm:t>
    </dgm:pt>
    <dgm:pt modelId="{CFBF0BDC-9A15-43A0-B859-D7E1907C8C83}" type="parTrans" cxnId="{72E2BDCE-204C-42DE-BBD2-D0ACD37C9AC1}">
      <dgm:prSet/>
      <dgm:spPr/>
      <dgm:t>
        <a:bodyPr/>
        <a:lstStyle/>
        <a:p>
          <a:endParaRPr lang="en-US"/>
        </a:p>
      </dgm:t>
    </dgm:pt>
    <dgm:pt modelId="{77B60778-028A-49C4-A783-5F8E5D288354}" type="sibTrans" cxnId="{72E2BDCE-204C-42DE-BBD2-D0ACD37C9AC1}">
      <dgm:prSet/>
      <dgm:spPr/>
      <dgm:t>
        <a:bodyPr/>
        <a:lstStyle/>
        <a:p>
          <a:endParaRPr lang="en-US"/>
        </a:p>
      </dgm:t>
    </dgm:pt>
    <dgm:pt modelId="{41FD1825-8100-4D71-A13E-790464DBCFF6}" type="pres">
      <dgm:prSet presAssocID="{BC4D1822-A270-44F4-BD66-FF4AF3CB5A7B}" presName="root" presStyleCnt="0">
        <dgm:presLayoutVars>
          <dgm:dir/>
          <dgm:resizeHandles val="exact"/>
        </dgm:presLayoutVars>
      </dgm:prSet>
      <dgm:spPr/>
    </dgm:pt>
    <dgm:pt modelId="{FF69E9D8-CA84-4EAF-823B-B06E00885B3A}" type="pres">
      <dgm:prSet presAssocID="{50AB9CE4-D2CF-40BE-97B9-AD860D98E89D}" presName="compNode" presStyleCnt="0"/>
      <dgm:spPr/>
    </dgm:pt>
    <dgm:pt modelId="{9FC01C0E-F1E5-4E7C-B01A-F17C633DA3CD}" type="pres">
      <dgm:prSet presAssocID="{50AB9CE4-D2CF-40BE-97B9-AD860D98E89D}" presName="iconBgRect" presStyleLbl="bgShp" presStyleIdx="0" presStyleCnt="8"/>
      <dgm:spPr/>
    </dgm:pt>
    <dgm:pt modelId="{91162636-8194-4D88-AB97-717E39510A07}" type="pres">
      <dgm:prSet presAssocID="{50AB9CE4-D2CF-40BE-97B9-AD860D98E89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CB3B02E0-E390-481F-8941-2C950DD00B77}" type="pres">
      <dgm:prSet presAssocID="{50AB9CE4-D2CF-40BE-97B9-AD860D98E89D}" presName="spaceRect" presStyleCnt="0"/>
      <dgm:spPr/>
    </dgm:pt>
    <dgm:pt modelId="{D966B848-7CF0-435E-A1B1-68DA2540775B}" type="pres">
      <dgm:prSet presAssocID="{50AB9CE4-D2CF-40BE-97B9-AD860D98E89D}" presName="textRect" presStyleLbl="revTx" presStyleIdx="0" presStyleCnt="8">
        <dgm:presLayoutVars>
          <dgm:chMax val="1"/>
          <dgm:chPref val="1"/>
        </dgm:presLayoutVars>
      </dgm:prSet>
      <dgm:spPr/>
    </dgm:pt>
    <dgm:pt modelId="{8932E936-8F82-4007-967C-A035497339B9}" type="pres">
      <dgm:prSet presAssocID="{6D736AC4-7E4D-4DE3-A7CB-087291918E78}" presName="sibTrans" presStyleCnt="0"/>
      <dgm:spPr/>
    </dgm:pt>
    <dgm:pt modelId="{B4BE4FFD-8D88-49A3-A1A9-322E6376B120}" type="pres">
      <dgm:prSet presAssocID="{FFAC0419-EC67-41A2-97E6-EAA1F2A41EF0}" presName="compNode" presStyleCnt="0"/>
      <dgm:spPr/>
    </dgm:pt>
    <dgm:pt modelId="{CD255A53-333A-4D02-A70F-41F0DD2B7DEE}" type="pres">
      <dgm:prSet presAssocID="{FFAC0419-EC67-41A2-97E6-EAA1F2A41EF0}" presName="iconBgRect" presStyleLbl="bgShp" presStyleIdx="1" presStyleCnt="8"/>
      <dgm:spPr/>
    </dgm:pt>
    <dgm:pt modelId="{D3FDCAE1-D12B-4EB9-873B-FA9714BE5014}" type="pres">
      <dgm:prSet presAssocID="{FFAC0419-EC67-41A2-97E6-EAA1F2A41EF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D94DB327-7570-492F-ABC8-6D44FE9DDF67}" type="pres">
      <dgm:prSet presAssocID="{FFAC0419-EC67-41A2-97E6-EAA1F2A41EF0}" presName="spaceRect" presStyleCnt="0"/>
      <dgm:spPr/>
    </dgm:pt>
    <dgm:pt modelId="{2261F0B4-546B-49C8-A051-444BF567562E}" type="pres">
      <dgm:prSet presAssocID="{FFAC0419-EC67-41A2-97E6-EAA1F2A41EF0}" presName="textRect" presStyleLbl="revTx" presStyleIdx="1" presStyleCnt="8">
        <dgm:presLayoutVars>
          <dgm:chMax val="1"/>
          <dgm:chPref val="1"/>
        </dgm:presLayoutVars>
      </dgm:prSet>
      <dgm:spPr/>
    </dgm:pt>
    <dgm:pt modelId="{EEAEF670-E185-4286-B022-41B1361F8552}" type="pres">
      <dgm:prSet presAssocID="{E755FBD7-7DBB-40E5-8024-75D9DBF57C00}" presName="sibTrans" presStyleCnt="0"/>
      <dgm:spPr/>
    </dgm:pt>
    <dgm:pt modelId="{FFC9865C-AF34-410F-97FA-F29896B6A50B}" type="pres">
      <dgm:prSet presAssocID="{4C985F74-9A64-47E5-B8EA-A161D1B0EFE2}" presName="compNode" presStyleCnt="0"/>
      <dgm:spPr/>
    </dgm:pt>
    <dgm:pt modelId="{3D757DC6-712E-4054-8CF2-90EFDA24E9A3}" type="pres">
      <dgm:prSet presAssocID="{4C985F74-9A64-47E5-B8EA-A161D1B0EFE2}" presName="iconBgRect" presStyleLbl="bgShp" presStyleIdx="2" presStyleCnt="8"/>
      <dgm:spPr/>
    </dgm:pt>
    <dgm:pt modelId="{668181F1-91A1-4510-9553-4FB2CF0EA67B}" type="pres">
      <dgm:prSet presAssocID="{4C985F74-9A64-47E5-B8EA-A161D1B0EFE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m"/>
        </a:ext>
      </dgm:extLst>
    </dgm:pt>
    <dgm:pt modelId="{DC207007-E217-4A59-891E-E095163C83C7}" type="pres">
      <dgm:prSet presAssocID="{4C985F74-9A64-47E5-B8EA-A161D1B0EFE2}" presName="spaceRect" presStyleCnt="0"/>
      <dgm:spPr/>
    </dgm:pt>
    <dgm:pt modelId="{08836D77-571D-4424-BD37-19C3DDBED5C2}" type="pres">
      <dgm:prSet presAssocID="{4C985F74-9A64-47E5-B8EA-A161D1B0EFE2}" presName="textRect" presStyleLbl="revTx" presStyleIdx="2" presStyleCnt="8">
        <dgm:presLayoutVars>
          <dgm:chMax val="1"/>
          <dgm:chPref val="1"/>
        </dgm:presLayoutVars>
      </dgm:prSet>
      <dgm:spPr/>
    </dgm:pt>
    <dgm:pt modelId="{F3571492-D500-4DA3-892B-8DE5C7BA6B1D}" type="pres">
      <dgm:prSet presAssocID="{8483AEDD-B855-4F2A-8CCE-48B0B4ECB096}" presName="sibTrans" presStyleCnt="0"/>
      <dgm:spPr/>
    </dgm:pt>
    <dgm:pt modelId="{C555E095-9695-4B0C-BBDE-E968B970C2BC}" type="pres">
      <dgm:prSet presAssocID="{2A68AF06-7BA0-4AF4-8627-9355311AFA54}" presName="compNode" presStyleCnt="0"/>
      <dgm:spPr/>
    </dgm:pt>
    <dgm:pt modelId="{EBB4206C-F8C6-46D5-B37F-5617DABDDD0F}" type="pres">
      <dgm:prSet presAssocID="{2A68AF06-7BA0-4AF4-8627-9355311AFA54}" presName="iconBgRect" presStyleLbl="bgShp" presStyleIdx="3" presStyleCnt="8"/>
      <dgm:spPr/>
    </dgm:pt>
    <dgm:pt modelId="{F69840BA-2AEE-4886-A611-BE62AB0E157E}" type="pres">
      <dgm:prSet presAssocID="{2A68AF06-7BA0-4AF4-8627-9355311AFA5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558DF017-E4F5-4F1D-9F95-98D033535847}" type="pres">
      <dgm:prSet presAssocID="{2A68AF06-7BA0-4AF4-8627-9355311AFA54}" presName="spaceRect" presStyleCnt="0"/>
      <dgm:spPr/>
    </dgm:pt>
    <dgm:pt modelId="{30A89705-5842-40BE-8679-E031DF60B5F7}" type="pres">
      <dgm:prSet presAssocID="{2A68AF06-7BA0-4AF4-8627-9355311AFA54}" presName="textRect" presStyleLbl="revTx" presStyleIdx="3" presStyleCnt="8">
        <dgm:presLayoutVars>
          <dgm:chMax val="1"/>
          <dgm:chPref val="1"/>
        </dgm:presLayoutVars>
      </dgm:prSet>
      <dgm:spPr/>
    </dgm:pt>
    <dgm:pt modelId="{2F040967-AD9A-4BE4-8119-620751E94719}" type="pres">
      <dgm:prSet presAssocID="{6FA68FCF-385B-444F-A9C0-F32C1349342B}" presName="sibTrans" presStyleCnt="0"/>
      <dgm:spPr/>
    </dgm:pt>
    <dgm:pt modelId="{0B8EA117-2BC8-4966-8C3E-84EE7D68E368}" type="pres">
      <dgm:prSet presAssocID="{3672A69F-1863-436D-A3EE-483A7619E0B5}" presName="compNode" presStyleCnt="0"/>
      <dgm:spPr/>
    </dgm:pt>
    <dgm:pt modelId="{9BE893C8-53A3-4975-B3A7-76DC36D62283}" type="pres">
      <dgm:prSet presAssocID="{3672A69F-1863-436D-A3EE-483A7619E0B5}" presName="iconBgRect" presStyleLbl="bgShp" presStyleIdx="4" presStyleCnt="8"/>
      <dgm:spPr/>
    </dgm:pt>
    <dgm:pt modelId="{C75E8A61-0E5A-4725-96EA-EFE5A9C7BDED}" type="pres">
      <dgm:prSet presAssocID="{3672A69F-1863-436D-A3EE-483A7619E0B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84207B1B-0797-4BA8-87A2-B220CC42201C}" type="pres">
      <dgm:prSet presAssocID="{3672A69F-1863-436D-A3EE-483A7619E0B5}" presName="spaceRect" presStyleCnt="0"/>
      <dgm:spPr/>
    </dgm:pt>
    <dgm:pt modelId="{85EB675F-8CDE-41C6-AE80-FA2D9FC65835}" type="pres">
      <dgm:prSet presAssocID="{3672A69F-1863-436D-A3EE-483A7619E0B5}" presName="textRect" presStyleLbl="revTx" presStyleIdx="4" presStyleCnt="8">
        <dgm:presLayoutVars>
          <dgm:chMax val="1"/>
          <dgm:chPref val="1"/>
        </dgm:presLayoutVars>
      </dgm:prSet>
      <dgm:spPr/>
    </dgm:pt>
    <dgm:pt modelId="{47B24777-1A17-41E2-95D6-698872355BC5}" type="pres">
      <dgm:prSet presAssocID="{FC5FEC0F-3C2B-4418-AF60-F7977D4999DD}" presName="sibTrans" presStyleCnt="0"/>
      <dgm:spPr/>
    </dgm:pt>
    <dgm:pt modelId="{0B6F93AB-17EE-413A-A37C-E5B499612574}" type="pres">
      <dgm:prSet presAssocID="{2B276373-48C7-49B1-8E19-CE803D5F252B}" presName="compNode" presStyleCnt="0"/>
      <dgm:spPr/>
    </dgm:pt>
    <dgm:pt modelId="{32FDD3ED-C46C-4B66-A776-7B995F9CA85C}" type="pres">
      <dgm:prSet presAssocID="{2B276373-48C7-49B1-8E19-CE803D5F252B}" presName="iconBgRect" presStyleLbl="bgShp" presStyleIdx="5" presStyleCnt="8"/>
      <dgm:spPr/>
    </dgm:pt>
    <dgm:pt modelId="{36AB7904-699C-49FA-84E6-D23504D27F77}" type="pres">
      <dgm:prSet presAssocID="{2B276373-48C7-49B1-8E19-CE803D5F252B}"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Thumbs Up Sign"/>
        </a:ext>
      </dgm:extLst>
    </dgm:pt>
    <dgm:pt modelId="{529D8500-FA6D-4FB2-982C-D525CBAE6F6F}" type="pres">
      <dgm:prSet presAssocID="{2B276373-48C7-49B1-8E19-CE803D5F252B}" presName="spaceRect" presStyleCnt="0"/>
      <dgm:spPr/>
    </dgm:pt>
    <dgm:pt modelId="{08A93ED3-9E16-44E0-9846-C12AC01426A4}" type="pres">
      <dgm:prSet presAssocID="{2B276373-48C7-49B1-8E19-CE803D5F252B}" presName="textRect" presStyleLbl="revTx" presStyleIdx="5" presStyleCnt="8">
        <dgm:presLayoutVars>
          <dgm:chMax val="1"/>
          <dgm:chPref val="1"/>
        </dgm:presLayoutVars>
      </dgm:prSet>
      <dgm:spPr/>
    </dgm:pt>
    <dgm:pt modelId="{35B0B3A9-8D3A-488A-98F4-CC242C4DB48D}" type="pres">
      <dgm:prSet presAssocID="{E3BFD0FD-C7C2-48C1-987F-E2B5FC83645A}" presName="sibTrans" presStyleCnt="0"/>
      <dgm:spPr/>
    </dgm:pt>
    <dgm:pt modelId="{97CA0903-084D-4282-A4E2-1158AC3744E3}" type="pres">
      <dgm:prSet presAssocID="{0F64333D-93E3-4376-AA2C-23F94142F452}" presName="compNode" presStyleCnt="0"/>
      <dgm:spPr/>
    </dgm:pt>
    <dgm:pt modelId="{83BA1B0D-4438-47DF-B9D5-EFD597F2A493}" type="pres">
      <dgm:prSet presAssocID="{0F64333D-93E3-4376-AA2C-23F94142F452}" presName="iconBgRect" presStyleLbl="bgShp" presStyleIdx="6" presStyleCnt="8"/>
      <dgm:spPr/>
    </dgm:pt>
    <dgm:pt modelId="{1D7958E5-45E3-4B64-8130-796DCAACC276}" type="pres">
      <dgm:prSet presAssocID="{0F64333D-93E3-4376-AA2C-23F94142F45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Downward trend"/>
        </a:ext>
      </dgm:extLst>
    </dgm:pt>
    <dgm:pt modelId="{EA0FF33C-C457-4DD1-A963-E69FDF79CEF9}" type="pres">
      <dgm:prSet presAssocID="{0F64333D-93E3-4376-AA2C-23F94142F452}" presName="spaceRect" presStyleCnt="0"/>
      <dgm:spPr/>
    </dgm:pt>
    <dgm:pt modelId="{960E01BF-73C2-4C66-8B3F-68AABC685DBE}" type="pres">
      <dgm:prSet presAssocID="{0F64333D-93E3-4376-AA2C-23F94142F452}" presName="textRect" presStyleLbl="revTx" presStyleIdx="6" presStyleCnt="8">
        <dgm:presLayoutVars>
          <dgm:chMax val="1"/>
          <dgm:chPref val="1"/>
        </dgm:presLayoutVars>
      </dgm:prSet>
      <dgm:spPr/>
    </dgm:pt>
    <dgm:pt modelId="{019DF92A-75DD-430A-8BCD-48E08F4E4FEB}" type="pres">
      <dgm:prSet presAssocID="{92075B6F-A84C-4A05-9B08-006740E982FB}" presName="sibTrans" presStyleCnt="0"/>
      <dgm:spPr/>
    </dgm:pt>
    <dgm:pt modelId="{DEDE4B24-6D19-4BBE-941B-A576747685D4}" type="pres">
      <dgm:prSet presAssocID="{82495539-EFD2-4CF7-B3F6-8C637238FA37}" presName="compNode" presStyleCnt="0"/>
      <dgm:spPr/>
    </dgm:pt>
    <dgm:pt modelId="{BB080E60-3BC1-43C9-9737-FBFBF61FD343}" type="pres">
      <dgm:prSet presAssocID="{82495539-EFD2-4CF7-B3F6-8C637238FA37}" presName="iconBgRect" presStyleLbl="bgShp" presStyleIdx="7" presStyleCnt="8"/>
      <dgm:spPr/>
    </dgm:pt>
    <dgm:pt modelId="{B99BA33B-A6C5-4146-A568-19B58D5FA82C}" type="pres">
      <dgm:prSet presAssocID="{82495539-EFD2-4CF7-B3F6-8C637238FA37}"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Teacher"/>
        </a:ext>
      </dgm:extLst>
    </dgm:pt>
    <dgm:pt modelId="{810FB04B-74F2-486C-A8FA-7AA130992970}" type="pres">
      <dgm:prSet presAssocID="{82495539-EFD2-4CF7-B3F6-8C637238FA37}" presName="spaceRect" presStyleCnt="0"/>
      <dgm:spPr/>
    </dgm:pt>
    <dgm:pt modelId="{57796FE3-803C-4B22-961D-402CAE7D7165}" type="pres">
      <dgm:prSet presAssocID="{82495539-EFD2-4CF7-B3F6-8C637238FA37}" presName="textRect" presStyleLbl="revTx" presStyleIdx="7" presStyleCnt="8">
        <dgm:presLayoutVars>
          <dgm:chMax val="1"/>
          <dgm:chPref val="1"/>
        </dgm:presLayoutVars>
      </dgm:prSet>
      <dgm:spPr/>
    </dgm:pt>
  </dgm:ptLst>
  <dgm:cxnLst>
    <dgm:cxn modelId="{AAB9150B-8AB6-4CAD-A7AF-075D00AC9EA2}" srcId="{BC4D1822-A270-44F4-BD66-FF4AF3CB5A7B}" destId="{50AB9CE4-D2CF-40BE-97B9-AD860D98E89D}" srcOrd="0" destOrd="0" parTransId="{A9ACCA03-891D-449B-9918-C963D22D5D5C}" sibTransId="{6D736AC4-7E4D-4DE3-A7CB-087291918E78}"/>
    <dgm:cxn modelId="{40147215-BA26-42D9-B74F-5F0625DE45A3}" type="presOf" srcId="{BC4D1822-A270-44F4-BD66-FF4AF3CB5A7B}" destId="{41FD1825-8100-4D71-A13E-790464DBCFF6}" srcOrd="0" destOrd="0" presId="urn:microsoft.com/office/officeart/2018/5/layout/IconCircleLabelList"/>
    <dgm:cxn modelId="{6753F55F-AFD8-4F56-9C6D-9FC086B5310F}" srcId="{BC4D1822-A270-44F4-BD66-FF4AF3CB5A7B}" destId="{2B276373-48C7-49B1-8E19-CE803D5F252B}" srcOrd="5" destOrd="0" parTransId="{53B919F8-BCEF-4936-A34A-897D9C0288EF}" sibTransId="{E3BFD0FD-C7C2-48C1-987F-E2B5FC83645A}"/>
    <dgm:cxn modelId="{F1D00B48-B7BD-4793-80E0-B4112220C2F7}" srcId="{BC4D1822-A270-44F4-BD66-FF4AF3CB5A7B}" destId="{0F64333D-93E3-4376-AA2C-23F94142F452}" srcOrd="6" destOrd="0" parTransId="{5BBB3E3C-C652-43DC-9764-CBD5AA11B628}" sibTransId="{92075B6F-A84C-4A05-9B08-006740E982FB}"/>
    <dgm:cxn modelId="{16BE294C-A033-4800-9411-3DD726BF9751}" type="presOf" srcId="{FFAC0419-EC67-41A2-97E6-EAA1F2A41EF0}" destId="{2261F0B4-546B-49C8-A051-444BF567562E}" srcOrd="0" destOrd="0" presId="urn:microsoft.com/office/officeart/2018/5/layout/IconCircleLabelList"/>
    <dgm:cxn modelId="{1DEBB24C-1EEC-4961-8743-B547F30E577E}" type="presOf" srcId="{2B276373-48C7-49B1-8E19-CE803D5F252B}" destId="{08A93ED3-9E16-44E0-9846-C12AC01426A4}" srcOrd="0" destOrd="0" presId="urn:microsoft.com/office/officeart/2018/5/layout/IconCircleLabelList"/>
    <dgm:cxn modelId="{37614B5A-6165-4B4D-AF28-D10E424F467C}" srcId="{BC4D1822-A270-44F4-BD66-FF4AF3CB5A7B}" destId="{2A68AF06-7BA0-4AF4-8627-9355311AFA54}" srcOrd="3" destOrd="0" parTransId="{91FF9350-A6DE-4252-A023-74B9E0A9941A}" sibTransId="{6FA68FCF-385B-444F-A9C0-F32C1349342B}"/>
    <dgm:cxn modelId="{3B9D5497-992F-4ADA-B9E2-963DC8E92D73}" type="presOf" srcId="{50AB9CE4-D2CF-40BE-97B9-AD860D98E89D}" destId="{D966B848-7CF0-435E-A1B1-68DA2540775B}" srcOrd="0" destOrd="0" presId="urn:microsoft.com/office/officeart/2018/5/layout/IconCircleLabelList"/>
    <dgm:cxn modelId="{E5872E9C-92D1-4068-917B-5CEDD61AF9BA}" srcId="{BC4D1822-A270-44F4-BD66-FF4AF3CB5A7B}" destId="{3672A69F-1863-436D-A3EE-483A7619E0B5}" srcOrd="4" destOrd="0" parTransId="{8C88193E-4334-4B4B-AEA4-61D4B4280AD1}" sibTransId="{FC5FEC0F-3C2B-4418-AF60-F7977D4999DD}"/>
    <dgm:cxn modelId="{5EBBC09F-925A-4E82-9535-F174E32B0B7C}" type="presOf" srcId="{0F64333D-93E3-4376-AA2C-23F94142F452}" destId="{960E01BF-73C2-4C66-8B3F-68AABC685DBE}" srcOrd="0" destOrd="0" presId="urn:microsoft.com/office/officeart/2018/5/layout/IconCircleLabelList"/>
    <dgm:cxn modelId="{94498AAA-61ED-4F6D-8629-42FDCFBA9939}" srcId="{BC4D1822-A270-44F4-BD66-FF4AF3CB5A7B}" destId="{FFAC0419-EC67-41A2-97E6-EAA1F2A41EF0}" srcOrd="1" destOrd="0" parTransId="{A92A833F-5262-4EF7-8BBE-9F244633AF7A}" sibTransId="{E755FBD7-7DBB-40E5-8024-75D9DBF57C00}"/>
    <dgm:cxn modelId="{ACE8A3B2-35B8-4C2D-B021-98EFC938E923}" type="presOf" srcId="{2A68AF06-7BA0-4AF4-8627-9355311AFA54}" destId="{30A89705-5842-40BE-8679-E031DF60B5F7}" srcOrd="0" destOrd="0" presId="urn:microsoft.com/office/officeart/2018/5/layout/IconCircleLabelList"/>
    <dgm:cxn modelId="{0CA75ABC-2A18-429E-8AC3-A758B032D159}" srcId="{BC4D1822-A270-44F4-BD66-FF4AF3CB5A7B}" destId="{4C985F74-9A64-47E5-B8EA-A161D1B0EFE2}" srcOrd="2" destOrd="0" parTransId="{436EA1EB-5DCB-4AD5-B9E6-B3E86613AB85}" sibTransId="{8483AEDD-B855-4F2A-8CCE-48B0B4ECB096}"/>
    <dgm:cxn modelId="{72E2BDCE-204C-42DE-BBD2-D0ACD37C9AC1}" srcId="{BC4D1822-A270-44F4-BD66-FF4AF3CB5A7B}" destId="{82495539-EFD2-4CF7-B3F6-8C637238FA37}" srcOrd="7" destOrd="0" parTransId="{CFBF0BDC-9A15-43A0-B859-D7E1907C8C83}" sibTransId="{77B60778-028A-49C4-A783-5F8E5D288354}"/>
    <dgm:cxn modelId="{2F101ED9-0D9E-4A09-AD4C-D91AB464B38F}" type="presOf" srcId="{82495539-EFD2-4CF7-B3F6-8C637238FA37}" destId="{57796FE3-803C-4B22-961D-402CAE7D7165}" srcOrd="0" destOrd="0" presId="urn:microsoft.com/office/officeart/2018/5/layout/IconCircleLabelList"/>
    <dgm:cxn modelId="{F38BD2DB-9539-44A9-89AB-4DA9B3219FC1}" type="presOf" srcId="{3672A69F-1863-436D-A3EE-483A7619E0B5}" destId="{85EB675F-8CDE-41C6-AE80-FA2D9FC65835}" srcOrd="0" destOrd="0" presId="urn:microsoft.com/office/officeart/2018/5/layout/IconCircleLabelList"/>
    <dgm:cxn modelId="{466680E1-7F7F-47C4-B3CB-5173EF65FC5D}" type="presOf" srcId="{4C985F74-9A64-47E5-B8EA-A161D1B0EFE2}" destId="{08836D77-571D-4424-BD37-19C3DDBED5C2}" srcOrd="0" destOrd="0" presId="urn:microsoft.com/office/officeart/2018/5/layout/IconCircleLabelList"/>
    <dgm:cxn modelId="{8CDBD13E-0A19-4E79-9AF8-2259C33B4028}" type="presParOf" srcId="{41FD1825-8100-4D71-A13E-790464DBCFF6}" destId="{FF69E9D8-CA84-4EAF-823B-B06E00885B3A}" srcOrd="0" destOrd="0" presId="urn:microsoft.com/office/officeart/2018/5/layout/IconCircleLabelList"/>
    <dgm:cxn modelId="{EFAA805A-E6AA-4E71-90B0-1860D15BD3E2}" type="presParOf" srcId="{FF69E9D8-CA84-4EAF-823B-B06E00885B3A}" destId="{9FC01C0E-F1E5-4E7C-B01A-F17C633DA3CD}" srcOrd="0" destOrd="0" presId="urn:microsoft.com/office/officeart/2018/5/layout/IconCircleLabelList"/>
    <dgm:cxn modelId="{DF811415-559F-43F8-81FA-AF35986C4172}" type="presParOf" srcId="{FF69E9D8-CA84-4EAF-823B-B06E00885B3A}" destId="{91162636-8194-4D88-AB97-717E39510A07}" srcOrd="1" destOrd="0" presId="urn:microsoft.com/office/officeart/2018/5/layout/IconCircleLabelList"/>
    <dgm:cxn modelId="{BD954B68-5EC9-4F6E-B8D7-A42AD1F40537}" type="presParOf" srcId="{FF69E9D8-CA84-4EAF-823B-B06E00885B3A}" destId="{CB3B02E0-E390-481F-8941-2C950DD00B77}" srcOrd="2" destOrd="0" presId="urn:microsoft.com/office/officeart/2018/5/layout/IconCircleLabelList"/>
    <dgm:cxn modelId="{1E7216A1-B7CD-47B2-905D-B3B0EF5D8B99}" type="presParOf" srcId="{FF69E9D8-CA84-4EAF-823B-B06E00885B3A}" destId="{D966B848-7CF0-435E-A1B1-68DA2540775B}" srcOrd="3" destOrd="0" presId="urn:microsoft.com/office/officeart/2018/5/layout/IconCircleLabelList"/>
    <dgm:cxn modelId="{36377508-C6D9-40C2-B0FD-13101E4975BB}" type="presParOf" srcId="{41FD1825-8100-4D71-A13E-790464DBCFF6}" destId="{8932E936-8F82-4007-967C-A035497339B9}" srcOrd="1" destOrd="0" presId="urn:microsoft.com/office/officeart/2018/5/layout/IconCircleLabelList"/>
    <dgm:cxn modelId="{5E357350-6A9A-48E8-A920-931199179D5E}" type="presParOf" srcId="{41FD1825-8100-4D71-A13E-790464DBCFF6}" destId="{B4BE4FFD-8D88-49A3-A1A9-322E6376B120}" srcOrd="2" destOrd="0" presId="urn:microsoft.com/office/officeart/2018/5/layout/IconCircleLabelList"/>
    <dgm:cxn modelId="{F57FB4B2-F27D-4C17-818E-EDCC509AC5FF}" type="presParOf" srcId="{B4BE4FFD-8D88-49A3-A1A9-322E6376B120}" destId="{CD255A53-333A-4D02-A70F-41F0DD2B7DEE}" srcOrd="0" destOrd="0" presId="urn:microsoft.com/office/officeart/2018/5/layout/IconCircleLabelList"/>
    <dgm:cxn modelId="{B904B98C-F7D6-4DF1-9A1A-E5839DB28D49}" type="presParOf" srcId="{B4BE4FFD-8D88-49A3-A1A9-322E6376B120}" destId="{D3FDCAE1-D12B-4EB9-873B-FA9714BE5014}" srcOrd="1" destOrd="0" presId="urn:microsoft.com/office/officeart/2018/5/layout/IconCircleLabelList"/>
    <dgm:cxn modelId="{4666D2D5-B5BB-48EB-9DD2-0EF422029686}" type="presParOf" srcId="{B4BE4FFD-8D88-49A3-A1A9-322E6376B120}" destId="{D94DB327-7570-492F-ABC8-6D44FE9DDF67}" srcOrd="2" destOrd="0" presId="urn:microsoft.com/office/officeart/2018/5/layout/IconCircleLabelList"/>
    <dgm:cxn modelId="{3BFC3FF0-EBF8-47B2-BC80-5D15380C080E}" type="presParOf" srcId="{B4BE4FFD-8D88-49A3-A1A9-322E6376B120}" destId="{2261F0B4-546B-49C8-A051-444BF567562E}" srcOrd="3" destOrd="0" presId="urn:microsoft.com/office/officeart/2018/5/layout/IconCircleLabelList"/>
    <dgm:cxn modelId="{87CBDDE3-3A51-4966-81FF-C9B7C18A7AD1}" type="presParOf" srcId="{41FD1825-8100-4D71-A13E-790464DBCFF6}" destId="{EEAEF670-E185-4286-B022-41B1361F8552}" srcOrd="3" destOrd="0" presId="urn:microsoft.com/office/officeart/2018/5/layout/IconCircleLabelList"/>
    <dgm:cxn modelId="{B5E8D77F-66F0-4E14-93D4-451EAE30B7FE}" type="presParOf" srcId="{41FD1825-8100-4D71-A13E-790464DBCFF6}" destId="{FFC9865C-AF34-410F-97FA-F29896B6A50B}" srcOrd="4" destOrd="0" presId="urn:microsoft.com/office/officeart/2018/5/layout/IconCircleLabelList"/>
    <dgm:cxn modelId="{3DFF312E-42ED-4E27-AC87-5312531F0F42}" type="presParOf" srcId="{FFC9865C-AF34-410F-97FA-F29896B6A50B}" destId="{3D757DC6-712E-4054-8CF2-90EFDA24E9A3}" srcOrd="0" destOrd="0" presId="urn:microsoft.com/office/officeart/2018/5/layout/IconCircleLabelList"/>
    <dgm:cxn modelId="{52EA1B98-85F5-4AA0-9C34-B0F75246A180}" type="presParOf" srcId="{FFC9865C-AF34-410F-97FA-F29896B6A50B}" destId="{668181F1-91A1-4510-9553-4FB2CF0EA67B}" srcOrd="1" destOrd="0" presId="urn:microsoft.com/office/officeart/2018/5/layout/IconCircleLabelList"/>
    <dgm:cxn modelId="{797E3863-F7A1-4A50-A852-0D86ADAE00F1}" type="presParOf" srcId="{FFC9865C-AF34-410F-97FA-F29896B6A50B}" destId="{DC207007-E217-4A59-891E-E095163C83C7}" srcOrd="2" destOrd="0" presId="urn:microsoft.com/office/officeart/2018/5/layout/IconCircleLabelList"/>
    <dgm:cxn modelId="{CFE0F780-C994-46B0-B87B-C12794EB16A8}" type="presParOf" srcId="{FFC9865C-AF34-410F-97FA-F29896B6A50B}" destId="{08836D77-571D-4424-BD37-19C3DDBED5C2}" srcOrd="3" destOrd="0" presId="urn:microsoft.com/office/officeart/2018/5/layout/IconCircleLabelList"/>
    <dgm:cxn modelId="{19C22CEF-72E3-4A9A-8D44-AAC4CD825390}" type="presParOf" srcId="{41FD1825-8100-4D71-A13E-790464DBCFF6}" destId="{F3571492-D500-4DA3-892B-8DE5C7BA6B1D}" srcOrd="5" destOrd="0" presId="urn:microsoft.com/office/officeart/2018/5/layout/IconCircleLabelList"/>
    <dgm:cxn modelId="{FE9D2B43-BAFB-4358-B340-44941112222B}" type="presParOf" srcId="{41FD1825-8100-4D71-A13E-790464DBCFF6}" destId="{C555E095-9695-4B0C-BBDE-E968B970C2BC}" srcOrd="6" destOrd="0" presId="urn:microsoft.com/office/officeart/2018/5/layout/IconCircleLabelList"/>
    <dgm:cxn modelId="{EDD1AF3B-BD2D-4FDD-938D-8702DB41EBFE}" type="presParOf" srcId="{C555E095-9695-4B0C-BBDE-E968B970C2BC}" destId="{EBB4206C-F8C6-46D5-B37F-5617DABDDD0F}" srcOrd="0" destOrd="0" presId="urn:microsoft.com/office/officeart/2018/5/layout/IconCircleLabelList"/>
    <dgm:cxn modelId="{BD104A4E-A302-4A1C-BE47-4CA97E634388}" type="presParOf" srcId="{C555E095-9695-4B0C-BBDE-E968B970C2BC}" destId="{F69840BA-2AEE-4886-A611-BE62AB0E157E}" srcOrd="1" destOrd="0" presId="urn:microsoft.com/office/officeart/2018/5/layout/IconCircleLabelList"/>
    <dgm:cxn modelId="{A95CF8D8-027A-4ED0-9C95-61B62F940D42}" type="presParOf" srcId="{C555E095-9695-4B0C-BBDE-E968B970C2BC}" destId="{558DF017-E4F5-4F1D-9F95-98D033535847}" srcOrd="2" destOrd="0" presId="urn:microsoft.com/office/officeart/2018/5/layout/IconCircleLabelList"/>
    <dgm:cxn modelId="{7CA2ED7F-3FC4-4FD6-BF8A-E51D10048453}" type="presParOf" srcId="{C555E095-9695-4B0C-BBDE-E968B970C2BC}" destId="{30A89705-5842-40BE-8679-E031DF60B5F7}" srcOrd="3" destOrd="0" presId="urn:microsoft.com/office/officeart/2018/5/layout/IconCircleLabelList"/>
    <dgm:cxn modelId="{75C5AEFC-D1E1-4A9F-8C07-803F08DE3964}" type="presParOf" srcId="{41FD1825-8100-4D71-A13E-790464DBCFF6}" destId="{2F040967-AD9A-4BE4-8119-620751E94719}" srcOrd="7" destOrd="0" presId="urn:microsoft.com/office/officeart/2018/5/layout/IconCircleLabelList"/>
    <dgm:cxn modelId="{A4C062D2-AD20-45D5-9229-2B71BDB881C4}" type="presParOf" srcId="{41FD1825-8100-4D71-A13E-790464DBCFF6}" destId="{0B8EA117-2BC8-4966-8C3E-84EE7D68E368}" srcOrd="8" destOrd="0" presId="urn:microsoft.com/office/officeart/2018/5/layout/IconCircleLabelList"/>
    <dgm:cxn modelId="{979672D4-EB7A-49E8-A1C4-783DC081C217}" type="presParOf" srcId="{0B8EA117-2BC8-4966-8C3E-84EE7D68E368}" destId="{9BE893C8-53A3-4975-B3A7-76DC36D62283}" srcOrd="0" destOrd="0" presId="urn:microsoft.com/office/officeart/2018/5/layout/IconCircleLabelList"/>
    <dgm:cxn modelId="{90083152-FE9D-45C9-B1ED-9E3A20E63966}" type="presParOf" srcId="{0B8EA117-2BC8-4966-8C3E-84EE7D68E368}" destId="{C75E8A61-0E5A-4725-96EA-EFE5A9C7BDED}" srcOrd="1" destOrd="0" presId="urn:microsoft.com/office/officeart/2018/5/layout/IconCircleLabelList"/>
    <dgm:cxn modelId="{C13E3C60-1D1C-4AD6-AACB-CF3F6FCE39D7}" type="presParOf" srcId="{0B8EA117-2BC8-4966-8C3E-84EE7D68E368}" destId="{84207B1B-0797-4BA8-87A2-B220CC42201C}" srcOrd="2" destOrd="0" presId="urn:microsoft.com/office/officeart/2018/5/layout/IconCircleLabelList"/>
    <dgm:cxn modelId="{AAF36CFF-F405-48EB-ADC4-0F878500E8A8}" type="presParOf" srcId="{0B8EA117-2BC8-4966-8C3E-84EE7D68E368}" destId="{85EB675F-8CDE-41C6-AE80-FA2D9FC65835}" srcOrd="3" destOrd="0" presId="urn:microsoft.com/office/officeart/2018/5/layout/IconCircleLabelList"/>
    <dgm:cxn modelId="{B3E9D011-532B-4550-9EBF-2928374A1A20}" type="presParOf" srcId="{41FD1825-8100-4D71-A13E-790464DBCFF6}" destId="{47B24777-1A17-41E2-95D6-698872355BC5}" srcOrd="9" destOrd="0" presId="urn:microsoft.com/office/officeart/2018/5/layout/IconCircleLabelList"/>
    <dgm:cxn modelId="{B62CF1CE-376C-44E3-BE98-0B0C7EFD1B4F}" type="presParOf" srcId="{41FD1825-8100-4D71-A13E-790464DBCFF6}" destId="{0B6F93AB-17EE-413A-A37C-E5B499612574}" srcOrd="10" destOrd="0" presId="urn:microsoft.com/office/officeart/2018/5/layout/IconCircleLabelList"/>
    <dgm:cxn modelId="{5FBC0C23-8ACD-41FC-BE92-C87CB50D2247}" type="presParOf" srcId="{0B6F93AB-17EE-413A-A37C-E5B499612574}" destId="{32FDD3ED-C46C-4B66-A776-7B995F9CA85C}" srcOrd="0" destOrd="0" presId="urn:microsoft.com/office/officeart/2018/5/layout/IconCircleLabelList"/>
    <dgm:cxn modelId="{029E3E52-8D8A-43F7-AB43-26DA497ADCF0}" type="presParOf" srcId="{0B6F93AB-17EE-413A-A37C-E5B499612574}" destId="{36AB7904-699C-49FA-84E6-D23504D27F77}" srcOrd="1" destOrd="0" presId="urn:microsoft.com/office/officeart/2018/5/layout/IconCircleLabelList"/>
    <dgm:cxn modelId="{F201054A-9B8B-4AE7-9A31-D6863F19F68E}" type="presParOf" srcId="{0B6F93AB-17EE-413A-A37C-E5B499612574}" destId="{529D8500-FA6D-4FB2-982C-D525CBAE6F6F}" srcOrd="2" destOrd="0" presId="urn:microsoft.com/office/officeart/2018/5/layout/IconCircleLabelList"/>
    <dgm:cxn modelId="{393B8D3C-4E83-4411-84D7-523406F6B756}" type="presParOf" srcId="{0B6F93AB-17EE-413A-A37C-E5B499612574}" destId="{08A93ED3-9E16-44E0-9846-C12AC01426A4}" srcOrd="3" destOrd="0" presId="urn:microsoft.com/office/officeart/2018/5/layout/IconCircleLabelList"/>
    <dgm:cxn modelId="{8CE5CCE6-74A2-45B4-A280-E8283D050796}" type="presParOf" srcId="{41FD1825-8100-4D71-A13E-790464DBCFF6}" destId="{35B0B3A9-8D3A-488A-98F4-CC242C4DB48D}" srcOrd="11" destOrd="0" presId="urn:microsoft.com/office/officeart/2018/5/layout/IconCircleLabelList"/>
    <dgm:cxn modelId="{3A150D38-3BBA-4AA9-ACDD-DCD7DAF58629}" type="presParOf" srcId="{41FD1825-8100-4D71-A13E-790464DBCFF6}" destId="{97CA0903-084D-4282-A4E2-1158AC3744E3}" srcOrd="12" destOrd="0" presId="urn:microsoft.com/office/officeart/2018/5/layout/IconCircleLabelList"/>
    <dgm:cxn modelId="{C64E1E70-E554-44AC-A193-2BE3BDE71238}" type="presParOf" srcId="{97CA0903-084D-4282-A4E2-1158AC3744E3}" destId="{83BA1B0D-4438-47DF-B9D5-EFD597F2A493}" srcOrd="0" destOrd="0" presId="urn:microsoft.com/office/officeart/2018/5/layout/IconCircleLabelList"/>
    <dgm:cxn modelId="{A7DAFA64-F0EA-440E-A3F5-F274841D1F46}" type="presParOf" srcId="{97CA0903-084D-4282-A4E2-1158AC3744E3}" destId="{1D7958E5-45E3-4B64-8130-796DCAACC276}" srcOrd="1" destOrd="0" presId="urn:microsoft.com/office/officeart/2018/5/layout/IconCircleLabelList"/>
    <dgm:cxn modelId="{BC0633C7-2C1D-4400-A4A9-FB3BD26ADA52}" type="presParOf" srcId="{97CA0903-084D-4282-A4E2-1158AC3744E3}" destId="{EA0FF33C-C457-4DD1-A963-E69FDF79CEF9}" srcOrd="2" destOrd="0" presId="urn:microsoft.com/office/officeart/2018/5/layout/IconCircleLabelList"/>
    <dgm:cxn modelId="{3C987BEF-5BB0-4496-9D45-BB719B1D3A11}" type="presParOf" srcId="{97CA0903-084D-4282-A4E2-1158AC3744E3}" destId="{960E01BF-73C2-4C66-8B3F-68AABC685DBE}" srcOrd="3" destOrd="0" presId="urn:microsoft.com/office/officeart/2018/5/layout/IconCircleLabelList"/>
    <dgm:cxn modelId="{5AAEECA0-C70F-4054-8BE5-37D50ABE5E66}" type="presParOf" srcId="{41FD1825-8100-4D71-A13E-790464DBCFF6}" destId="{019DF92A-75DD-430A-8BCD-48E08F4E4FEB}" srcOrd="13" destOrd="0" presId="urn:microsoft.com/office/officeart/2018/5/layout/IconCircleLabelList"/>
    <dgm:cxn modelId="{01E898B8-8F4B-4297-86F4-946023AB1CCB}" type="presParOf" srcId="{41FD1825-8100-4D71-A13E-790464DBCFF6}" destId="{DEDE4B24-6D19-4BBE-941B-A576747685D4}" srcOrd="14" destOrd="0" presId="urn:microsoft.com/office/officeart/2018/5/layout/IconCircleLabelList"/>
    <dgm:cxn modelId="{CB57B9F3-14A6-4424-B90B-304D4227EFCB}" type="presParOf" srcId="{DEDE4B24-6D19-4BBE-941B-A576747685D4}" destId="{BB080E60-3BC1-43C9-9737-FBFBF61FD343}" srcOrd="0" destOrd="0" presId="urn:microsoft.com/office/officeart/2018/5/layout/IconCircleLabelList"/>
    <dgm:cxn modelId="{354C63B3-B291-4EF9-B64F-FD6124720AF8}" type="presParOf" srcId="{DEDE4B24-6D19-4BBE-941B-A576747685D4}" destId="{B99BA33B-A6C5-4146-A568-19B58D5FA82C}" srcOrd="1" destOrd="0" presId="urn:microsoft.com/office/officeart/2018/5/layout/IconCircleLabelList"/>
    <dgm:cxn modelId="{B48346F5-8B82-45F0-966E-D0EA5B3B07FC}" type="presParOf" srcId="{DEDE4B24-6D19-4BBE-941B-A576747685D4}" destId="{810FB04B-74F2-486C-A8FA-7AA130992970}" srcOrd="2" destOrd="0" presId="urn:microsoft.com/office/officeart/2018/5/layout/IconCircleLabelList"/>
    <dgm:cxn modelId="{CD36ED20-30DE-4ABB-90AF-49D405C8F8BC}" type="presParOf" srcId="{DEDE4B24-6D19-4BBE-941B-A576747685D4}" destId="{57796FE3-803C-4B22-961D-402CAE7D71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085BFF-720D-4D26-B270-5DF0D78717AC}" type="doc">
      <dgm:prSet loTypeId="urn:diagrams.loki3.com/VaryingWidthList" loCatId="list" qsTypeId="urn:microsoft.com/office/officeart/2005/8/quickstyle/simple1" qsCatId="simple" csTypeId="urn:microsoft.com/office/officeart/2005/8/colors/colorful5" csCatId="colorful" phldr="1"/>
      <dgm:spPr/>
      <dgm:t>
        <a:bodyPr/>
        <a:lstStyle/>
        <a:p>
          <a:endParaRPr lang="en-US"/>
        </a:p>
      </dgm:t>
    </dgm:pt>
    <dgm:pt modelId="{4BD7C3A1-41D0-443E-9624-DC38FCFD0251}">
      <dgm:prSet phldrT="[Text]"/>
      <dgm:spPr/>
      <dgm:t>
        <a:bodyPr/>
        <a:lstStyle/>
        <a:p>
          <a:r>
            <a:rPr lang="en-US" dirty="0"/>
            <a:t>Upward Communication </a:t>
          </a:r>
        </a:p>
      </dgm:t>
    </dgm:pt>
    <dgm:pt modelId="{0D40243B-2B2A-40A7-9673-B8EE66DF3722}" type="parTrans" cxnId="{5EE5CB83-CE3B-4FC2-A3A1-2BA02E9FE700}">
      <dgm:prSet/>
      <dgm:spPr/>
      <dgm:t>
        <a:bodyPr/>
        <a:lstStyle/>
        <a:p>
          <a:endParaRPr lang="en-US"/>
        </a:p>
      </dgm:t>
    </dgm:pt>
    <dgm:pt modelId="{F36F353B-B7FF-42C0-84E5-8935B4DD8CF4}" type="sibTrans" cxnId="{5EE5CB83-CE3B-4FC2-A3A1-2BA02E9FE700}">
      <dgm:prSet/>
      <dgm:spPr/>
      <dgm:t>
        <a:bodyPr/>
        <a:lstStyle/>
        <a:p>
          <a:endParaRPr lang="en-US"/>
        </a:p>
      </dgm:t>
    </dgm:pt>
    <dgm:pt modelId="{9167A572-AA79-4E0C-882B-67BE75C173A9}">
      <dgm:prSet phldrT="[Text]"/>
      <dgm:spPr/>
      <dgm:t>
        <a:bodyPr/>
        <a:lstStyle/>
        <a:p>
          <a:r>
            <a:rPr lang="en-US" dirty="0"/>
            <a:t>Downward Communication </a:t>
          </a:r>
        </a:p>
      </dgm:t>
    </dgm:pt>
    <dgm:pt modelId="{CC0DD9C9-6BD1-4C5A-9E2C-4BA02641AF66}" type="parTrans" cxnId="{6A97A604-6FF8-4824-8117-FD4165CD08EA}">
      <dgm:prSet/>
      <dgm:spPr/>
      <dgm:t>
        <a:bodyPr/>
        <a:lstStyle/>
        <a:p>
          <a:endParaRPr lang="en-US"/>
        </a:p>
      </dgm:t>
    </dgm:pt>
    <dgm:pt modelId="{C60E4F70-9F0C-4635-AC56-199E77C0DAB9}" type="sibTrans" cxnId="{6A97A604-6FF8-4824-8117-FD4165CD08EA}">
      <dgm:prSet/>
      <dgm:spPr/>
      <dgm:t>
        <a:bodyPr/>
        <a:lstStyle/>
        <a:p>
          <a:endParaRPr lang="en-US"/>
        </a:p>
      </dgm:t>
    </dgm:pt>
    <dgm:pt modelId="{3FBB2FAE-54BA-4977-9679-14E5BEBA146B}">
      <dgm:prSet phldrT="[Text]"/>
      <dgm:spPr/>
      <dgm:t>
        <a:bodyPr/>
        <a:lstStyle/>
        <a:p>
          <a:r>
            <a:rPr lang="en-US" dirty="0"/>
            <a:t>Lateral Communication</a:t>
          </a:r>
        </a:p>
      </dgm:t>
    </dgm:pt>
    <dgm:pt modelId="{C42FEC37-131A-48E7-B256-9F9A15726838}" type="parTrans" cxnId="{EA9BC11A-82A0-425D-916D-58E83C9A967C}">
      <dgm:prSet/>
      <dgm:spPr/>
      <dgm:t>
        <a:bodyPr/>
        <a:lstStyle/>
        <a:p>
          <a:endParaRPr lang="en-US"/>
        </a:p>
      </dgm:t>
    </dgm:pt>
    <dgm:pt modelId="{F8358C59-D054-44DA-9C06-18D889481B2A}" type="sibTrans" cxnId="{EA9BC11A-82A0-425D-916D-58E83C9A967C}">
      <dgm:prSet/>
      <dgm:spPr/>
      <dgm:t>
        <a:bodyPr/>
        <a:lstStyle/>
        <a:p>
          <a:endParaRPr lang="en-US"/>
        </a:p>
      </dgm:t>
    </dgm:pt>
    <dgm:pt modelId="{FB84DFF4-0969-4FB9-8F4C-C6FFB59CD3D1}">
      <dgm:prSet phldrT="[Text]"/>
      <dgm:spPr/>
      <dgm:t>
        <a:bodyPr/>
        <a:lstStyle/>
        <a:p>
          <a:r>
            <a:rPr lang="en-US" dirty="0"/>
            <a:t>External Communication</a:t>
          </a:r>
        </a:p>
      </dgm:t>
    </dgm:pt>
    <dgm:pt modelId="{2746B271-00C8-4869-BE42-FDC9D31C6DC2}" type="parTrans" cxnId="{3D110173-5B63-4B52-8799-3E1D4788A0E3}">
      <dgm:prSet/>
      <dgm:spPr/>
      <dgm:t>
        <a:bodyPr/>
        <a:lstStyle/>
        <a:p>
          <a:endParaRPr lang="en-US"/>
        </a:p>
      </dgm:t>
    </dgm:pt>
    <dgm:pt modelId="{E859A37C-36AF-423E-BFB2-A12B0592877F}" type="sibTrans" cxnId="{3D110173-5B63-4B52-8799-3E1D4788A0E3}">
      <dgm:prSet/>
      <dgm:spPr/>
      <dgm:t>
        <a:bodyPr/>
        <a:lstStyle/>
        <a:p>
          <a:endParaRPr lang="en-US"/>
        </a:p>
      </dgm:t>
    </dgm:pt>
    <dgm:pt modelId="{8F0761DD-0011-49B1-904F-5C39EB78371A}" type="pres">
      <dgm:prSet presAssocID="{4B085BFF-720D-4D26-B270-5DF0D78717AC}" presName="Name0" presStyleCnt="0">
        <dgm:presLayoutVars>
          <dgm:resizeHandles/>
        </dgm:presLayoutVars>
      </dgm:prSet>
      <dgm:spPr/>
    </dgm:pt>
    <dgm:pt modelId="{D6B9F2DE-9A96-4655-9A78-4C349EB62DE0}" type="pres">
      <dgm:prSet presAssocID="{4BD7C3A1-41D0-443E-9624-DC38FCFD0251}" presName="text" presStyleLbl="node1" presStyleIdx="0" presStyleCnt="4">
        <dgm:presLayoutVars>
          <dgm:bulletEnabled val="1"/>
        </dgm:presLayoutVars>
      </dgm:prSet>
      <dgm:spPr/>
    </dgm:pt>
    <dgm:pt modelId="{EC0CE11D-5C27-463B-80B4-0FDBE69A2D3B}" type="pres">
      <dgm:prSet presAssocID="{F36F353B-B7FF-42C0-84E5-8935B4DD8CF4}" presName="space" presStyleCnt="0"/>
      <dgm:spPr/>
    </dgm:pt>
    <dgm:pt modelId="{C3C22BD1-7B2F-4962-8492-FE1ACC38AC70}" type="pres">
      <dgm:prSet presAssocID="{9167A572-AA79-4E0C-882B-67BE75C173A9}" presName="text" presStyleLbl="node1" presStyleIdx="1" presStyleCnt="4">
        <dgm:presLayoutVars>
          <dgm:bulletEnabled val="1"/>
        </dgm:presLayoutVars>
      </dgm:prSet>
      <dgm:spPr/>
    </dgm:pt>
    <dgm:pt modelId="{9353F5CB-D400-40AC-B55D-585D4876974E}" type="pres">
      <dgm:prSet presAssocID="{C60E4F70-9F0C-4635-AC56-199E77C0DAB9}" presName="space" presStyleCnt="0"/>
      <dgm:spPr/>
    </dgm:pt>
    <dgm:pt modelId="{7B558731-76DC-4C37-B252-945B024C33E4}" type="pres">
      <dgm:prSet presAssocID="{3FBB2FAE-54BA-4977-9679-14E5BEBA146B}" presName="text" presStyleLbl="node1" presStyleIdx="2" presStyleCnt="4">
        <dgm:presLayoutVars>
          <dgm:bulletEnabled val="1"/>
        </dgm:presLayoutVars>
      </dgm:prSet>
      <dgm:spPr/>
    </dgm:pt>
    <dgm:pt modelId="{7BD3C900-AD29-4DB3-856B-DCB95C1DBACD}" type="pres">
      <dgm:prSet presAssocID="{F8358C59-D054-44DA-9C06-18D889481B2A}" presName="space" presStyleCnt="0"/>
      <dgm:spPr/>
    </dgm:pt>
    <dgm:pt modelId="{DB08BDA9-B313-4B02-9197-92040CFA8416}" type="pres">
      <dgm:prSet presAssocID="{FB84DFF4-0969-4FB9-8F4C-C6FFB59CD3D1}" presName="text" presStyleLbl="node1" presStyleIdx="3" presStyleCnt="4">
        <dgm:presLayoutVars>
          <dgm:bulletEnabled val="1"/>
        </dgm:presLayoutVars>
      </dgm:prSet>
      <dgm:spPr/>
    </dgm:pt>
  </dgm:ptLst>
  <dgm:cxnLst>
    <dgm:cxn modelId="{6A97A604-6FF8-4824-8117-FD4165CD08EA}" srcId="{4B085BFF-720D-4D26-B270-5DF0D78717AC}" destId="{9167A572-AA79-4E0C-882B-67BE75C173A9}" srcOrd="1" destOrd="0" parTransId="{CC0DD9C9-6BD1-4C5A-9E2C-4BA02641AF66}" sibTransId="{C60E4F70-9F0C-4635-AC56-199E77C0DAB9}"/>
    <dgm:cxn modelId="{EA9BC11A-82A0-425D-916D-58E83C9A967C}" srcId="{4B085BFF-720D-4D26-B270-5DF0D78717AC}" destId="{3FBB2FAE-54BA-4977-9679-14E5BEBA146B}" srcOrd="2" destOrd="0" parTransId="{C42FEC37-131A-48E7-B256-9F9A15726838}" sibTransId="{F8358C59-D054-44DA-9C06-18D889481B2A}"/>
    <dgm:cxn modelId="{81EC284D-B762-41F6-BA24-4346893605A5}" type="presOf" srcId="{9167A572-AA79-4E0C-882B-67BE75C173A9}" destId="{C3C22BD1-7B2F-4962-8492-FE1ACC38AC70}" srcOrd="0" destOrd="0" presId="urn:diagrams.loki3.com/VaryingWidthList"/>
    <dgm:cxn modelId="{3D110173-5B63-4B52-8799-3E1D4788A0E3}" srcId="{4B085BFF-720D-4D26-B270-5DF0D78717AC}" destId="{FB84DFF4-0969-4FB9-8F4C-C6FFB59CD3D1}" srcOrd="3" destOrd="0" parTransId="{2746B271-00C8-4869-BE42-FDC9D31C6DC2}" sibTransId="{E859A37C-36AF-423E-BFB2-A12B0592877F}"/>
    <dgm:cxn modelId="{5EE5CB83-CE3B-4FC2-A3A1-2BA02E9FE700}" srcId="{4B085BFF-720D-4D26-B270-5DF0D78717AC}" destId="{4BD7C3A1-41D0-443E-9624-DC38FCFD0251}" srcOrd="0" destOrd="0" parTransId="{0D40243B-2B2A-40A7-9673-B8EE66DF3722}" sibTransId="{F36F353B-B7FF-42C0-84E5-8935B4DD8CF4}"/>
    <dgm:cxn modelId="{E5C2C7CF-0C79-4856-A020-652D77B0AAF5}" type="presOf" srcId="{4B085BFF-720D-4D26-B270-5DF0D78717AC}" destId="{8F0761DD-0011-49B1-904F-5C39EB78371A}" srcOrd="0" destOrd="0" presId="urn:diagrams.loki3.com/VaryingWidthList"/>
    <dgm:cxn modelId="{0F0156E2-931F-4745-9B3C-C663FAFDBB4B}" type="presOf" srcId="{4BD7C3A1-41D0-443E-9624-DC38FCFD0251}" destId="{D6B9F2DE-9A96-4655-9A78-4C349EB62DE0}" srcOrd="0" destOrd="0" presId="urn:diagrams.loki3.com/VaryingWidthList"/>
    <dgm:cxn modelId="{9ABD6BE9-68A5-43AC-95AB-12941E81C8E5}" type="presOf" srcId="{FB84DFF4-0969-4FB9-8F4C-C6FFB59CD3D1}" destId="{DB08BDA9-B313-4B02-9197-92040CFA8416}" srcOrd="0" destOrd="0" presId="urn:diagrams.loki3.com/VaryingWidthList"/>
    <dgm:cxn modelId="{A557E8E9-A79C-48DE-9F4E-11523B6D491C}" type="presOf" srcId="{3FBB2FAE-54BA-4977-9679-14E5BEBA146B}" destId="{7B558731-76DC-4C37-B252-945B024C33E4}" srcOrd="0" destOrd="0" presId="urn:diagrams.loki3.com/VaryingWidthList"/>
    <dgm:cxn modelId="{F7A869CD-AAFD-462E-A156-ACB2113DAED4}" type="presParOf" srcId="{8F0761DD-0011-49B1-904F-5C39EB78371A}" destId="{D6B9F2DE-9A96-4655-9A78-4C349EB62DE0}" srcOrd="0" destOrd="0" presId="urn:diagrams.loki3.com/VaryingWidthList"/>
    <dgm:cxn modelId="{38B007C6-3A8F-4729-8981-B042C11D83D8}" type="presParOf" srcId="{8F0761DD-0011-49B1-904F-5C39EB78371A}" destId="{EC0CE11D-5C27-463B-80B4-0FDBE69A2D3B}" srcOrd="1" destOrd="0" presId="urn:diagrams.loki3.com/VaryingWidthList"/>
    <dgm:cxn modelId="{D165BD22-76D7-4028-80A3-A94F8ED03AD0}" type="presParOf" srcId="{8F0761DD-0011-49B1-904F-5C39EB78371A}" destId="{C3C22BD1-7B2F-4962-8492-FE1ACC38AC70}" srcOrd="2" destOrd="0" presId="urn:diagrams.loki3.com/VaryingWidthList"/>
    <dgm:cxn modelId="{40DC33D6-DD9D-4B30-8260-A23DF8231D73}" type="presParOf" srcId="{8F0761DD-0011-49B1-904F-5C39EB78371A}" destId="{9353F5CB-D400-40AC-B55D-585D4876974E}" srcOrd="3" destOrd="0" presId="urn:diagrams.loki3.com/VaryingWidthList"/>
    <dgm:cxn modelId="{596F7E06-5CF5-48C9-81A1-CA7E5B2C72DE}" type="presParOf" srcId="{8F0761DD-0011-49B1-904F-5C39EB78371A}" destId="{7B558731-76DC-4C37-B252-945B024C33E4}" srcOrd="4" destOrd="0" presId="urn:diagrams.loki3.com/VaryingWidthList"/>
    <dgm:cxn modelId="{90C0D970-70ED-47A4-944E-159A7823440C}" type="presParOf" srcId="{8F0761DD-0011-49B1-904F-5C39EB78371A}" destId="{7BD3C900-AD29-4DB3-856B-DCB95C1DBACD}" srcOrd="5" destOrd="0" presId="urn:diagrams.loki3.com/VaryingWidthList"/>
    <dgm:cxn modelId="{9D1CBDF6-8A43-4C94-AD74-BDDC4A4992AA}" type="presParOf" srcId="{8F0761DD-0011-49B1-904F-5C39EB78371A}" destId="{DB08BDA9-B313-4B02-9197-92040CFA8416}" srcOrd="6"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691E13-363C-4093-9741-021ABA9C2F0D}"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AD6841A5-9929-4149-9C5F-1203C2D16AC3}">
      <dgm:prSet/>
      <dgm:spPr/>
      <dgm:t>
        <a:bodyPr/>
        <a:lstStyle/>
        <a:p>
          <a:pPr>
            <a:lnSpc>
              <a:spcPct val="100000"/>
            </a:lnSpc>
          </a:pPr>
          <a:r>
            <a:rPr lang="en-US"/>
            <a:t>Upward Communication/Bottom-up Approach</a:t>
          </a:r>
        </a:p>
      </dgm:t>
    </dgm:pt>
    <dgm:pt modelId="{890077A9-432F-4385-80DB-740D21789048}" type="parTrans" cxnId="{8526C67B-FCD4-4323-B0D1-4DE91F2E0725}">
      <dgm:prSet/>
      <dgm:spPr/>
      <dgm:t>
        <a:bodyPr/>
        <a:lstStyle/>
        <a:p>
          <a:endParaRPr lang="en-US"/>
        </a:p>
      </dgm:t>
    </dgm:pt>
    <dgm:pt modelId="{F66A15CA-3932-4971-8ECA-2F03928C72DA}" type="sibTrans" cxnId="{8526C67B-FCD4-4323-B0D1-4DE91F2E0725}">
      <dgm:prSet/>
      <dgm:spPr/>
      <dgm:t>
        <a:bodyPr/>
        <a:lstStyle/>
        <a:p>
          <a:endParaRPr lang="en-US"/>
        </a:p>
      </dgm:t>
    </dgm:pt>
    <dgm:pt modelId="{E3CFC962-4373-4162-A44D-5C536692BAB7}">
      <dgm:prSet/>
      <dgm:spPr/>
      <dgm:t>
        <a:bodyPr/>
        <a:lstStyle/>
        <a:p>
          <a:pPr>
            <a:lnSpc>
              <a:spcPct val="100000"/>
            </a:lnSpc>
          </a:pPr>
          <a:r>
            <a:rPr lang="en-US"/>
            <a:t>Downward Communication/ Top-Down Approach</a:t>
          </a:r>
        </a:p>
      </dgm:t>
    </dgm:pt>
    <dgm:pt modelId="{45795710-A575-4716-B599-51E6BC629ADB}" type="parTrans" cxnId="{F08C7DFA-0AE0-45BF-B483-FEEE786BBFE9}">
      <dgm:prSet/>
      <dgm:spPr/>
      <dgm:t>
        <a:bodyPr/>
        <a:lstStyle/>
        <a:p>
          <a:endParaRPr lang="en-US"/>
        </a:p>
      </dgm:t>
    </dgm:pt>
    <dgm:pt modelId="{5C8CA99A-F027-4024-A868-B9A05F858559}" type="sibTrans" cxnId="{F08C7DFA-0AE0-45BF-B483-FEEE786BBFE9}">
      <dgm:prSet/>
      <dgm:spPr/>
      <dgm:t>
        <a:bodyPr/>
        <a:lstStyle/>
        <a:p>
          <a:endParaRPr lang="en-US"/>
        </a:p>
      </dgm:t>
    </dgm:pt>
    <dgm:pt modelId="{2FA14141-A07F-46E0-B56D-6394AAD4E4F4}">
      <dgm:prSet/>
      <dgm:spPr/>
      <dgm:t>
        <a:bodyPr/>
        <a:lstStyle/>
        <a:p>
          <a:pPr>
            <a:lnSpc>
              <a:spcPct val="100000"/>
            </a:lnSpc>
          </a:pPr>
          <a:r>
            <a:rPr lang="en-US"/>
            <a:t>Lateral/Peer Communication </a:t>
          </a:r>
        </a:p>
      </dgm:t>
    </dgm:pt>
    <dgm:pt modelId="{0A36DB41-1245-442A-8970-9984E4FCF814}" type="parTrans" cxnId="{FA49AC73-DC34-4B42-AE18-F2AFBD8B0AE0}">
      <dgm:prSet/>
      <dgm:spPr/>
      <dgm:t>
        <a:bodyPr/>
        <a:lstStyle/>
        <a:p>
          <a:endParaRPr lang="en-US"/>
        </a:p>
      </dgm:t>
    </dgm:pt>
    <dgm:pt modelId="{1C701E3E-1BF3-4987-B2CC-02564F0BE9E3}" type="sibTrans" cxnId="{FA49AC73-DC34-4B42-AE18-F2AFBD8B0AE0}">
      <dgm:prSet/>
      <dgm:spPr/>
      <dgm:t>
        <a:bodyPr/>
        <a:lstStyle/>
        <a:p>
          <a:endParaRPr lang="en-US"/>
        </a:p>
      </dgm:t>
    </dgm:pt>
    <dgm:pt modelId="{8A2D101E-21CD-4D88-AED2-500B73598A13}" type="pres">
      <dgm:prSet presAssocID="{13691E13-363C-4093-9741-021ABA9C2F0D}" presName="root" presStyleCnt="0">
        <dgm:presLayoutVars>
          <dgm:dir/>
          <dgm:resizeHandles val="exact"/>
        </dgm:presLayoutVars>
      </dgm:prSet>
      <dgm:spPr/>
    </dgm:pt>
    <dgm:pt modelId="{5FF041A3-B054-49AB-BCEB-67613F9059DF}" type="pres">
      <dgm:prSet presAssocID="{AD6841A5-9929-4149-9C5F-1203C2D16AC3}" presName="compNode" presStyleCnt="0"/>
      <dgm:spPr/>
    </dgm:pt>
    <dgm:pt modelId="{95EDE9C8-4F6E-4FB9-BFED-2DC001C0B827}" type="pres">
      <dgm:prSet presAssocID="{AD6841A5-9929-4149-9C5F-1203C2D16AC3}" presName="bgRect" presStyleLbl="bgShp" presStyleIdx="0" presStyleCnt="3"/>
      <dgm:spPr/>
    </dgm:pt>
    <dgm:pt modelId="{7FB1CDFA-61D0-4F08-B4DD-6BDCE14217FD}" type="pres">
      <dgm:prSet presAssocID="{AD6841A5-9929-4149-9C5F-1203C2D16A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B422C7DF-10FD-4550-BA3F-63A0BCA51FF2}" type="pres">
      <dgm:prSet presAssocID="{AD6841A5-9929-4149-9C5F-1203C2D16AC3}" presName="spaceRect" presStyleCnt="0"/>
      <dgm:spPr/>
    </dgm:pt>
    <dgm:pt modelId="{9B7BCDFB-7A17-404B-8ABC-400108B5CC0F}" type="pres">
      <dgm:prSet presAssocID="{AD6841A5-9929-4149-9C5F-1203C2D16AC3}" presName="parTx" presStyleLbl="revTx" presStyleIdx="0" presStyleCnt="3">
        <dgm:presLayoutVars>
          <dgm:chMax val="0"/>
          <dgm:chPref val="0"/>
        </dgm:presLayoutVars>
      </dgm:prSet>
      <dgm:spPr/>
    </dgm:pt>
    <dgm:pt modelId="{40B4D552-F481-4306-8238-AD817C735D66}" type="pres">
      <dgm:prSet presAssocID="{F66A15CA-3932-4971-8ECA-2F03928C72DA}" presName="sibTrans" presStyleCnt="0"/>
      <dgm:spPr/>
    </dgm:pt>
    <dgm:pt modelId="{882E686A-E8D7-41E4-8172-C5E501E43068}" type="pres">
      <dgm:prSet presAssocID="{E3CFC962-4373-4162-A44D-5C536692BAB7}" presName="compNode" presStyleCnt="0"/>
      <dgm:spPr/>
    </dgm:pt>
    <dgm:pt modelId="{6977FF6F-7D5E-4157-BA7C-E3A1C8A88D32}" type="pres">
      <dgm:prSet presAssocID="{E3CFC962-4373-4162-A44D-5C536692BAB7}" presName="bgRect" presStyleLbl="bgShp" presStyleIdx="1" presStyleCnt="3"/>
      <dgm:spPr/>
    </dgm:pt>
    <dgm:pt modelId="{41E0F064-D6B2-407D-BF0C-873A5E4D8A6A}" type="pres">
      <dgm:prSet presAssocID="{E3CFC962-4373-4162-A44D-5C536692BAB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22E81D79-69F9-4570-818D-C083083F93C3}" type="pres">
      <dgm:prSet presAssocID="{E3CFC962-4373-4162-A44D-5C536692BAB7}" presName="spaceRect" presStyleCnt="0"/>
      <dgm:spPr/>
    </dgm:pt>
    <dgm:pt modelId="{E851E752-09DF-405A-B35A-203262D3EFFD}" type="pres">
      <dgm:prSet presAssocID="{E3CFC962-4373-4162-A44D-5C536692BAB7}" presName="parTx" presStyleLbl="revTx" presStyleIdx="1" presStyleCnt="3">
        <dgm:presLayoutVars>
          <dgm:chMax val="0"/>
          <dgm:chPref val="0"/>
        </dgm:presLayoutVars>
      </dgm:prSet>
      <dgm:spPr/>
    </dgm:pt>
    <dgm:pt modelId="{7C5362E5-A165-4327-8B53-1DE36FDF246D}" type="pres">
      <dgm:prSet presAssocID="{5C8CA99A-F027-4024-A868-B9A05F858559}" presName="sibTrans" presStyleCnt="0"/>
      <dgm:spPr/>
    </dgm:pt>
    <dgm:pt modelId="{05E16D31-8B47-4AFE-820F-423EABEFD4B5}" type="pres">
      <dgm:prSet presAssocID="{2FA14141-A07F-46E0-B56D-6394AAD4E4F4}" presName="compNode" presStyleCnt="0"/>
      <dgm:spPr/>
    </dgm:pt>
    <dgm:pt modelId="{0F897240-2FA8-4A23-874C-1AF3639C7D34}" type="pres">
      <dgm:prSet presAssocID="{2FA14141-A07F-46E0-B56D-6394AAD4E4F4}" presName="bgRect" presStyleLbl="bgShp" presStyleIdx="2" presStyleCnt="3"/>
      <dgm:spPr/>
    </dgm:pt>
    <dgm:pt modelId="{533D3D95-9562-445D-9E56-B1D34A0B4BDF}" type="pres">
      <dgm:prSet presAssocID="{2FA14141-A07F-46E0-B56D-6394AAD4E4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Network"/>
        </a:ext>
      </dgm:extLst>
    </dgm:pt>
    <dgm:pt modelId="{A89B5B36-9BAD-4E2B-9086-AC0A1EEB0178}" type="pres">
      <dgm:prSet presAssocID="{2FA14141-A07F-46E0-B56D-6394AAD4E4F4}" presName="spaceRect" presStyleCnt="0"/>
      <dgm:spPr/>
    </dgm:pt>
    <dgm:pt modelId="{C5BFCBD7-0372-45C0-A0C3-404FE5345929}" type="pres">
      <dgm:prSet presAssocID="{2FA14141-A07F-46E0-B56D-6394AAD4E4F4}" presName="parTx" presStyleLbl="revTx" presStyleIdx="2" presStyleCnt="3">
        <dgm:presLayoutVars>
          <dgm:chMax val="0"/>
          <dgm:chPref val="0"/>
        </dgm:presLayoutVars>
      </dgm:prSet>
      <dgm:spPr/>
    </dgm:pt>
  </dgm:ptLst>
  <dgm:cxnLst>
    <dgm:cxn modelId="{B4187D6E-B086-47B0-9095-064943CC9265}" type="presOf" srcId="{2FA14141-A07F-46E0-B56D-6394AAD4E4F4}" destId="{C5BFCBD7-0372-45C0-A0C3-404FE5345929}" srcOrd="0" destOrd="0" presId="urn:microsoft.com/office/officeart/2018/2/layout/IconVerticalSolidList"/>
    <dgm:cxn modelId="{60566352-A498-438C-8520-83041D514BF6}" type="presOf" srcId="{AD6841A5-9929-4149-9C5F-1203C2D16AC3}" destId="{9B7BCDFB-7A17-404B-8ABC-400108B5CC0F}" srcOrd="0" destOrd="0" presId="urn:microsoft.com/office/officeart/2018/2/layout/IconVerticalSolidList"/>
    <dgm:cxn modelId="{FA49AC73-DC34-4B42-AE18-F2AFBD8B0AE0}" srcId="{13691E13-363C-4093-9741-021ABA9C2F0D}" destId="{2FA14141-A07F-46E0-B56D-6394AAD4E4F4}" srcOrd="2" destOrd="0" parTransId="{0A36DB41-1245-442A-8970-9984E4FCF814}" sibTransId="{1C701E3E-1BF3-4987-B2CC-02564F0BE9E3}"/>
    <dgm:cxn modelId="{B6686D56-7046-4643-A2C2-0816A0C90451}" type="presOf" srcId="{13691E13-363C-4093-9741-021ABA9C2F0D}" destId="{8A2D101E-21CD-4D88-AED2-500B73598A13}" srcOrd="0" destOrd="0" presId="urn:microsoft.com/office/officeart/2018/2/layout/IconVerticalSolidList"/>
    <dgm:cxn modelId="{8526C67B-FCD4-4323-B0D1-4DE91F2E0725}" srcId="{13691E13-363C-4093-9741-021ABA9C2F0D}" destId="{AD6841A5-9929-4149-9C5F-1203C2D16AC3}" srcOrd="0" destOrd="0" parTransId="{890077A9-432F-4385-80DB-740D21789048}" sibTransId="{F66A15CA-3932-4971-8ECA-2F03928C72DA}"/>
    <dgm:cxn modelId="{D81EA6D7-0C84-41F9-859F-0247B700C443}" type="presOf" srcId="{E3CFC962-4373-4162-A44D-5C536692BAB7}" destId="{E851E752-09DF-405A-B35A-203262D3EFFD}" srcOrd="0" destOrd="0" presId="urn:microsoft.com/office/officeart/2018/2/layout/IconVerticalSolidList"/>
    <dgm:cxn modelId="{F08C7DFA-0AE0-45BF-B483-FEEE786BBFE9}" srcId="{13691E13-363C-4093-9741-021ABA9C2F0D}" destId="{E3CFC962-4373-4162-A44D-5C536692BAB7}" srcOrd="1" destOrd="0" parTransId="{45795710-A575-4716-B599-51E6BC629ADB}" sibTransId="{5C8CA99A-F027-4024-A868-B9A05F858559}"/>
    <dgm:cxn modelId="{DE06D16D-D8E5-45AF-AD75-9F6632FC749A}" type="presParOf" srcId="{8A2D101E-21CD-4D88-AED2-500B73598A13}" destId="{5FF041A3-B054-49AB-BCEB-67613F9059DF}" srcOrd="0" destOrd="0" presId="urn:microsoft.com/office/officeart/2018/2/layout/IconVerticalSolidList"/>
    <dgm:cxn modelId="{54FAC5D9-695C-4388-999B-A59ABC3F9812}" type="presParOf" srcId="{5FF041A3-B054-49AB-BCEB-67613F9059DF}" destId="{95EDE9C8-4F6E-4FB9-BFED-2DC001C0B827}" srcOrd="0" destOrd="0" presId="urn:microsoft.com/office/officeart/2018/2/layout/IconVerticalSolidList"/>
    <dgm:cxn modelId="{D25888F3-9FA1-47E4-8ABC-45DE07C6BD31}" type="presParOf" srcId="{5FF041A3-B054-49AB-BCEB-67613F9059DF}" destId="{7FB1CDFA-61D0-4F08-B4DD-6BDCE14217FD}" srcOrd="1" destOrd="0" presId="urn:microsoft.com/office/officeart/2018/2/layout/IconVerticalSolidList"/>
    <dgm:cxn modelId="{B878AD0A-116D-4E20-9354-86914B0BCBF3}" type="presParOf" srcId="{5FF041A3-B054-49AB-BCEB-67613F9059DF}" destId="{B422C7DF-10FD-4550-BA3F-63A0BCA51FF2}" srcOrd="2" destOrd="0" presId="urn:microsoft.com/office/officeart/2018/2/layout/IconVerticalSolidList"/>
    <dgm:cxn modelId="{750943D9-C289-4160-A3A4-D2CDF396BB58}" type="presParOf" srcId="{5FF041A3-B054-49AB-BCEB-67613F9059DF}" destId="{9B7BCDFB-7A17-404B-8ABC-400108B5CC0F}" srcOrd="3" destOrd="0" presId="urn:microsoft.com/office/officeart/2018/2/layout/IconVerticalSolidList"/>
    <dgm:cxn modelId="{79E3A1EB-D4D3-4F95-834B-D5C561D8F595}" type="presParOf" srcId="{8A2D101E-21CD-4D88-AED2-500B73598A13}" destId="{40B4D552-F481-4306-8238-AD817C735D66}" srcOrd="1" destOrd="0" presId="urn:microsoft.com/office/officeart/2018/2/layout/IconVerticalSolidList"/>
    <dgm:cxn modelId="{86F83E41-B2E0-4CEB-AAC5-C4B3227E68CB}" type="presParOf" srcId="{8A2D101E-21CD-4D88-AED2-500B73598A13}" destId="{882E686A-E8D7-41E4-8172-C5E501E43068}" srcOrd="2" destOrd="0" presId="urn:microsoft.com/office/officeart/2018/2/layout/IconVerticalSolidList"/>
    <dgm:cxn modelId="{4FF6127A-F548-4B40-A13D-BAC8A6DAD767}" type="presParOf" srcId="{882E686A-E8D7-41E4-8172-C5E501E43068}" destId="{6977FF6F-7D5E-4157-BA7C-E3A1C8A88D32}" srcOrd="0" destOrd="0" presId="urn:microsoft.com/office/officeart/2018/2/layout/IconVerticalSolidList"/>
    <dgm:cxn modelId="{A7080DF6-3ED2-45C2-A674-5815ECB49CE8}" type="presParOf" srcId="{882E686A-E8D7-41E4-8172-C5E501E43068}" destId="{41E0F064-D6B2-407D-BF0C-873A5E4D8A6A}" srcOrd="1" destOrd="0" presId="urn:microsoft.com/office/officeart/2018/2/layout/IconVerticalSolidList"/>
    <dgm:cxn modelId="{2366437E-BA41-49F5-B9BE-355D73970065}" type="presParOf" srcId="{882E686A-E8D7-41E4-8172-C5E501E43068}" destId="{22E81D79-69F9-4570-818D-C083083F93C3}" srcOrd="2" destOrd="0" presId="urn:microsoft.com/office/officeart/2018/2/layout/IconVerticalSolidList"/>
    <dgm:cxn modelId="{886F7342-EE05-4A23-90F2-C9262522B46C}" type="presParOf" srcId="{882E686A-E8D7-41E4-8172-C5E501E43068}" destId="{E851E752-09DF-405A-B35A-203262D3EFFD}" srcOrd="3" destOrd="0" presId="urn:microsoft.com/office/officeart/2018/2/layout/IconVerticalSolidList"/>
    <dgm:cxn modelId="{060B090E-B375-4EB7-B170-B077BAED77A7}" type="presParOf" srcId="{8A2D101E-21CD-4D88-AED2-500B73598A13}" destId="{7C5362E5-A165-4327-8B53-1DE36FDF246D}" srcOrd="3" destOrd="0" presId="urn:microsoft.com/office/officeart/2018/2/layout/IconVerticalSolidList"/>
    <dgm:cxn modelId="{EC01B9B5-E3B6-47E6-8741-C1FE552A3125}" type="presParOf" srcId="{8A2D101E-21CD-4D88-AED2-500B73598A13}" destId="{05E16D31-8B47-4AFE-820F-423EABEFD4B5}" srcOrd="4" destOrd="0" presId="urn:microsoft.com/office/officeart/2018/2/layout/IconVerticalSolidList"/>
    <dgm:cxn modelId="{DCF835F6-EECE-460F-BAC8-C10768FA5BDF}" type="presParOf" srcId="{05E16D31-8B47-4AFE-820F-423EABEFD4B5}" destId="{0F897240-2FA8-4A23-874C-1AF3639C7D34}" srcOrd="0" destOrd="0" presId="urn:microsoft.com/office/officeart/2018/2/layout/IconVerticalSolidList"/>
    <dgm:cxn modelId="{637524CE-0F3D-4295-828D-A6B7B97D4D54}" type="presParOf" srcId="{05E16D31-8B47-4AFE-820F-423EABEFD4B5}" destId="{533D3D95-9562-445D-9E56-B1D34A0B4BDF}" srcOrd="1" destOrd="0" presId="urn:microsoft.com/office/officeart/2018/2/layout/IconVerticalSolidList"/>
    <dgm:cxn modelId="{68953EB3-F8AF-4460-B3CC-18AD9871F819}" type="presParOf" srcId="{05E16D31-8B47-4AFE-820F-423EABEFD4B5}" destId="{A89B5B36-9BAD-4E2B-9086-AC0A1EEB0178}" srcOrd="2" destOrd="0" presId="urn:microsoft.com/office/officeart/2018/2/layout/IconVerticalSolidList"/>
    <dgm:cxn modelId="{A77EFBDA-604F-48C7-87FB-3FE177B1A216}" type="presParOf" srcId="{05E16D31-8B47-4AFE-820F-423EABEFD4B5}" destId="{C5BFCBD7-0372-45C0-A0C3-404FE53459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CDF3C8-DF41-4D03-B47D-6B802786608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17EE8B3-BFAE-41E6-8A68-EBB6EF697630}">
      <dgm:prSet phldrT="[Text]"/>
      <dgm:spPr/>
      <dgm:t>
        <a:bodyPr/>
        <a:lstStyle/>
        <a:p>
          <a:r>
            <a:rPr lang="en-US" b="0" i="0" dirty="0">
              <a:solidFill>
                <a:schemeClr val="bg1"/>
              </a:solidFill>
              <a:effectLst/>
              <a:latin typeface="HelveticaNowDisplay"/>
            </a:rPr>
            <a:t>Downward Communication/ Top-Down Approach</a:t>
          </a:r>
          <a:endParaRPr lang="en-US" dirty="0"/>
        </a:p>
      </dgm:t>
    </dgm:pt>
    <dgm:pt modelId="{234D7C58-3A59-4400-872C-0632639BB9CB}" type="parTrans" cxnId="{85A551E7-07A9-4AC4-8A94-8C654D3DC86D}">
      <dgm:prSet/>
      <dgm:spPr/>
      <dgm:t>
        <a:bodyPr/>
        <a:lstStyle/>
        <a:p>
          <a:endParaRPr lang="en-US"/>
        </a:p>
      </dgm:t>
    </dgm:pt>
    <dgm:pt modelId="{41E216A6-4B4D-46DA-9AF6-1557E767F6AE}" type="sibTrans" cxnId="{85A551E7-07A9-4AC4-8A94-8C654D3DC86D}">
      <dgm:prSet/>
      <dgm:spPr/>
      <dgm:t>
        <a:bodyPr/>
        <a:lstStyle/>
        <a:p>
          <a:endParaRPr lang="en-US"/>
        </a:p>
      </dgm:t>
    </dgm:pt>
    <dgm:pt modelId="{6ADA04A3-D6B4-4450-B5FA-A64F349C0B7D}">
      <dgm:prSet phldrT="[Text]"/>
      <dgm:spPr/>
      <dgm:t>
        <a:bodyPr/>
        <a:lstStyle/>
        <a:p>
          <a:r>
            <a:rPr lang="en-US" dirty="0">
              <a:solidFill>
                <a:schemeClr val="bg1"/>
              </a:solidFill>
              <a:latin typeface="HelveticaNowDisplay"/>
            </a:rPr>
            <a:t>Upward Communication/ Bottom-up Approach</a:t>
          </a:r>
          <a:endParaRPr lang="en-US" dirty="0"/>
        </a:p>
      </dgm:t>
    </dgm:pt>
    <dgm:pt modelId="{DC75F00F-7D4D-487F-A0D8-F5DE33583A24}" type="parTrans" cxnId="{1C795F8C-8E1A-47BC-927C-6D47DBC4BBE2}">
      <dgm:prSet/>
      <dgm:spPr/>
      <dgm:t>
        <a:bodyPr/>
        <a:lstStyle/>
        <a:p>
          <a:endParaRPr lang="en-US"/>
        </a:p>
      </dgm:t>
    </dgm:pt>
    <dgm:pt modelId="{02444B4E-A3E1-4AC1-AAE5-6248ACB5F9AB}" type="sibTrans" cxnId="{1C795F8C-8E1A-47BC-927C-6D47DBC4BBE2}">
      <dgm:prSet/>
      <dgm:spPr/>
      <dgm:t>
        <a:bodyPr/>
        <a:lstStyle/>
        <a:p>
          <a:endParaRPr lang="en-US"/>
        </a:p>
      </dgm:t>
    </dgm:pt>
    <dgm:pt modelId="{3B65E4B8-9CD4-4C64-A11F-1E8FD862FC90}">
      <dgm:prSet phldrT="[Text]"/>
      <dgm:spPr/>
      <dgm:t>
        <a:bodyPr/>
        <a:lstStyle/>
        <a:p>
          <a:r>
            <a:rPr lang="en-US" dirty="0">
              <a:solidFill>
                <a:schemeClr val="bg2">
                  <a:lumMod val="25000"/>
                </a:schemeClr>
              </a:solidFill>
              <a:latin typeface="HelveticaNowDisplay"/>
            </a:rPr>
            <a:t>Decisions made at the highest level require to be efficiently shared throughout the organization</a:t>
          </a:r>
          <a:endParaRPr lang="en-US" dirty="0">
            <a:solidFill>
              <a:schemeClr val="bg2">
                <a:lumMod val="25000"/>
              </a:schemeClr>
            </a:solidFill>
          </a:endParaRPr>
        </a:p>
      </dgm:t>
    </dgm:pt>
    <dgm:pt modelId="{6EC5C8B1-4891-4909-83DB-FFF39A3CC71A}" type="parTrans" cxnId="{7BF174BC-72CE-4070-A7CA-F69FA153F60C}">
      <dgm:prSet/>
      <dgm:spPr/>
      <dgm:t>
        <a:bodyPr/>
        <a:lstStyle/>
        <a:p>
          <a:endParaRPr lang="en-US"/>
        </a:p>
      </dgm:t>
    </dgm:pt>
    <dgm:pt modelId="{80D63FB0-FF4E-4E32-996F-46D29460027E}" type="sibTrans" cxnId="{7BF174BC-72CE-4070-A7CA-F69FA153F60C}">
      <dgm:prSet/>
      <dgm:spPr/>
      <dgm:t>
        <a:bodyPr/>
        <a:lstStyle/>
        <a:p>
          <a:endParaRPr lang="en-US"/>
        </a:p>
      </dgm:t>
    </dgm:pt>
    <dgm:pt modelId="{54C7FA9D-E208-4882-91DD-0E55EC31C9C0}">
      <dgm:prSet phldrT="[Text]"/>
      <dgm:spPr/>
      <dgm:t>
        <a:bodyPr/>
        <a:lstStyle/>
        <a:p>
          <a:r>
            <a:rPr lang="en-US" b="0" i="0" dirty="0">
              <a:solidFill>
                <a:schemeClr val="bg2">
                  <a:lumMod val="25000"/>
                </a:schemeClr>
              </a:solidFill>
              <a:effectLst/>
              <a:latin typeface="HelveticaNowDisplay"/>
            </a:rPr>
            <a:t>As a result, many firms adopt top-to-bottom communication to guarantee that information flows freely from senior management to different level personnel.</a:t>
          </a:r>
          <a:endParaRPr lang="en-US" dirty="0">
            <a:solidFill>
              <a:schemeClr val="bg2">
                <a:lumMod val="25000"/>
              </a:schemeClr>
            </a:solidFill>
          </a:endParaRPr>
        </a:p>
      </dgm:t>
    </dgm:pt>
    <dgm:pt modelId="{5C8AC7A9-76D9-49BC-8C8F-D165AD8E34FB}" type="parTrans" cxnId="{E4842019-DD8B-43B0-9355-347A62805ED8}">
      <dgm:prSet/>
      <dgm:spPr/>
      <dgm:t>
        <a:bodyPr/>
        <a:lstStyle/>
        <a:p>
          <a:endParaRPr lang="en-US"/>
        </a:p>
      </dgm:t>
    </dgm:pt>
    <dgm:pt modelId="{C630B7C2-A3D1-4929-85F9-8482EA6F3D9C}" type="sibTrans" cxnId="{E4842019-DD8B-43B0-9355-347A62805ED8}">
      <dgm:prSet/>
      <dgm:spPr/>
      <dgm:t>
        <a:bodyPr/>
        <a:lstStyle/>
        <a:p>
          <a:endParaRPr lang="en-US"/>
        </a:p>
      </dgm:t>
    </dgm:pt>
    <dgm:pt modelId="{267EB96A-AAC3-41A8-9FB0-5E9EDB6BD2AF}">
      <dgm:prSet phldrT="[Text]"/>
      <dgm:spPr/>
      <dgm:t>
        <a:bodyPr/>
        <a:lstStyle/>
        <a:p>
          <a:r>
            <a:rPr lang="en-US" b="0" i="0" dirty="0">
              <a:solidFill>
                <a:schemeClr val="bg2">
                  <a:lumMod val="25000"/>
                </a:schemeClr>
              </a:solidFill>
              <a:effectLst/>
              <a:latin typeface="HelveticaNowDisplay"/>
            </a:rPr>
            <a:t>Anything that is sent from a subordinate to a manager or someone higher up the organizational hierarchy is considered to be this form of business communication</a:t>
          </a:r>
          <a:endParaRPr lang="en-US" dirty="0">
            <a:solidFill>
              <a:schemeClr val="bg2">
                <a:lumMod val="25000"/>
              </a:schemeClr>
            </a:solidFill>
          </a:endParaRPr>
        </a:p>
      </dgm:t>
    </dgm:pt>
    <dgm:pt modelId="{90772EA3-0DED-4C90-BDFC-71CBDAAAFBBC}" type="parTrans" cxnId="{FE3626D8-FEB4-4298-8188-213B8927B109}">
      <dgm:prSet/>
      <dgm:spPr/>
      <dgm:t>
        <a:bodyPr/>
        <a:lstStyle/>
        <a:p>
          <a:endParaRPr lang="en-US"/>
        </a:p>
      </dgm:t>
    </dgm:pt>
    <dgm:pt modelId="{47D14AB1-7A1D-467C-8BCF-328B63732F2F}" type="sibTrans" cxnId="{FE3626D8-FEB4-4298-8188-213B8927B109}">
      <dgm:prSet/>
      <dgm:spPr/>
      <dgm:t>
        <a:bodyPr/>
        <a:lstStyle/>
        <a:p>
          <a:endParaRPr lang="en-US"/>
        </a:p>
      </dgm:t>
    </dgm:pt>
    <dgm:pt modelId="{914D4EAD-0437-47F2-B911-CC486E2F1144}">
      <dgm:prSet phldrT="[Text]"/>
      <dgm:spPr/>
      <dgm:t>
        <a:bodyPr/>
        <a:lstStyle/>
        <a:p>
          <a:r>
            <a:rPr lang="en-US" b="0" i="0" dirty="0">
              <a:solidFill>
                <a:schemeClr val="bg1"/>
              </a:solidFill>
              <a:effectLst/>
              <a:latin typeface="HelveticaNowDisplay"/>
            </a:rPr>
            <a:t>Lateral/ Peer Communication</a:t>
          </a:r>
          <a:endParaRPr lang="en-US" dirty="0">
            <a:solidFill>
              <a:schemeClr val="bg2">
                <a:lumMod val="25000"/>
              </a:schemeClr>
            </a:solidFill>
          </a:endParaRPr>
        </a:p>
      </dgm:t>
    </dgm:pt>
    <dgm:pt modelId="{A94542CD-57A1-4578-A7E0-63459B596557}" type="parTrans" cxnId="{1029D2C5-4A86-4ABE-B346-E410D0F21DE4}">
      <dgm:prSet/>
      <dgm:spPr/>
      <dgm:t>
        <a:bodyPr/>
        <a:lstStyle/>
        <a:p>
          <a:endParaRPr lang="en-US"/>
        </a:p>
      </dgm:t>
    </dgm:pt>
    <dgm:pt modelId="{B55709BD-ECC1-4FE1-B250-0C0AB118B029}" type="sibTrans" cxnId="{1029D2C5-4A86-4ABE-B346-E410D0F21DE4}">
      <dgm:prSet/>
      <dgm:spPr/>
      <dgm:t>
        <a:bodyPr/>
        <a:lstStyle/>
        <a:p>
          <a:endParaRPr lang="en-US"/>
        </a:p>
      </dgm:t>
    </dgm:pt>
    <dgm:pt modelId="{1242564A-AF88-4AB8-B522-8404C947D383}">
      <dgm:prSet phldrT="[Text]"/>
      <dgm:spPr/>
      <dgm:t>
        <a:bodyPr/>
        <a:lstStyle/>
        <a:p>
          <a:r>
            <a:rPr lang="en-US" b="0" i="0" dirty="0">
              <a:solidFill>
                <a:schemeClr val="bg2">
                  <a:lumMod val="25000"/>
                </a:schemeClr>
              </a:solidFill>
              <a:effectLst/>
              <a:latin typeface="HelveticaNowDisplay"/>
            </a:rPr>
            <a:t>Communication among coworkers in the workplace is referred to as lateral communication. This could be interdepartmental communication or even departmental business</a:t>
          </a:r>
          <a:endParaRPr lang="en-US" dirty="0">
            <a:solidFill>
              <a:schemeClr val="bg2">
                <a:lumMod val="25000"/>
              </a:schemeClr>
            </a:solidFill>
          </a:endParaRPr>
        </a:p>
      </dgm:t>
    </dgm:pt>
    <dgm:pt modelId="{2ABC190C-DD6A-4F07-BADA-2F2E905EEAAE}" type="parTrans" cxnId="{F54F3BF1-258A-4151-BCD7-BC0CE6748474}">
      <dgm:prSet/>
      <dgm:spPr/>
      <dgm:t>
        <a:bodyPr/>
        <a:lstStyle/>
        <a:p>
          <a:endParaRPr lang="en-US"/>
        </a:p>
      </dgm:t>
    </dgm:pt>
    <dgm:pt modelId="{0213C2D8-6CF3-405D-B41F-BBB5086FE0F0}" type="sibTrans" cxnId="{F54F3BF1-258A-4151-BCD7-BC0CE6748474}">
      <dgm:prSet/>
      <dgm:spPr/>
      <dgm:t>
        <a:bodyPr/>
        <a:lstStyle/>
        <a:p>
          <a:endParaRPr lang="en-US"/>
        </a:p>
      </dgm:t>
    </dgm:pt>
    <dgm:pt modelId="{C763DD7F-B7C3-4651-8D9B-FF7A8844CD27}" type="pres">
      <dgm:prSet presAssocID="{92CDF3C8-DF41-4D03-B47D-6B8027866087}" presName="linear" presStyleCnt="0">
        <dgm:presLayoutVars>
          <dgm:dir/>
          <dgm:animLvl val="lvl"/>
          <dgm:resizeHandles val="exact"/>
        </dgm:presLayoutVars>
      </dgm:prSet>
      <dgm:spPr/>
    </dgm:pt>
    <dgm:pt modelId="{C6C5D50C-7F88-43CD-B7FC-3CB6FBBB9317}" type="pres">
      <dgm:prSet presAssocID="{217EE8B3-BFAE-41E6-8A68-EBB6EF697630}" presName="parentLin" presStyleCnt="0"/>
      <dgm:spPr/>
    </dgm:pt>
    <dgm:pt modelId="{4E7B049E-B847-47FA-8729-319563D536D5}" type="pres">
      <dgm:prSet presAssocID="{217EE8B3-BFAE-41E6-8A68-EBB6EF697630}" presName="parentLeftMargin" presStyleLbl="node1" presStyleIdx="0" presStyleCnt="3"/>
      <dgm:spPr/>
    </dgm:pt>
    <dgm:pt modelId="{4C3806EC-2DD3-456A-AA6C-E153D04D2B44}" type="pres">
      <dgm:prSet presAssocID="{217EE8B3-BFAE-41E6-8A68-EBB6EF697630}" presName="parentText" presStyleLbl="node1" presStyleIdx="0" presStyleCnt="3">
        <dgm:presLayoutVars>
          <dgm:chMax val="0"/>
          <dgm:bulletEnabled val="1"/>
        </dgm:presLayoutVars>
      </dgm:prSet>
      <dgm:spPr/>
    </dgm:pt>
    <dgm:pt modelId="{F3EB62A7-D73D-4247-96B1-DA952F87F116}" type="pres">
      <dgm:prSet presAssocID="{217EE8B3-BFAE-41E6-8A68-EBB6EF697630}" presName="negativeSpace" presStyleCnt="0"/>
      <dgm:spPr/>
    </dgm:pt>
    <dgm:pt modelId="{D8816A8D-ED78-49FD-BF8D-82A93095E232}" type="pres">
      <dgm:prSet presAssocID="{217EE8B3-BFAE-41E6-8A68-EBB6EF697630}" presName="childText" presStyleLbl="conFgAcc1" presStyleIdx="0" presStyleCnt="3">
        <dgm:presLayoutVars>
          <dgm:bulletEnabled val="1"/>
        </dgm:presLayoutVars>
      </dgm:prSet>
      <dgm:spPr/>
    </dgm:pt>
    <dgm:pt modelId="{A4CD238E-CAFD-4150-967F-A4F88E4777A2}" type="pres">
      <dgm:prSet presAssocID="{41E216A6-4B4D-46DA-9AF6-1557E767F6AE}" presName="spaceBetweenRectangles" presStyleCnt="0"/>
      <dgm:spPr/>
    </dgm:pt>
    <dgm:pt modelId="{758D34A1-0046-47BF-8538-7FDF64279E83}" type="pres">
      <dgm:prSet presAssocID="{6ADA04A3-D6B4-4450-B5FA-A64F349C0B7D}" presName="parentLin" presStyleCnt="0"/>
      <dgm:spPr/>
    </dgm:pt>
    <dgm:pt modelId="{1C859651-A764-4F9B-B394-7F4C6314CF75}" type="pres">
      <dgm:prSet presAssocID="{6ADA04A3-D6B4-4450-B5FA-A64F349C0B7D}" presName="parentLeftMargin" presStyleLbl="node1" presStyleIdx="0" presStyleCnt="3"/>
      <dgm:spPr/>
    </dgm:pt>
    <dgm:pt modelId="{D1FDB9AD-1B56-4568-8C85-9BBDF7CA2441}" type="pres">
      <dgm:prSet presAssocID="{6ADA04A3-D6B4-4450-B5FA-A64F349C0B7D}" presName="parentText" presStyleLbl="node1" presStyleIdx="1" presStyleCnt="3">
        <dgm:presLayoutVars>
          <dgm:chMax val="0"/>
          <dgm:bulletEnabled val="1"/>
        </dgm:presLayoutVars>
      </dgm:prSet>
      <dgm:spPr/>
    </dgm:pt>
    <dgm:pt modelId="{20FD0385-4D74-41B5-8ADA-97C4A255AA0A}" type="pres">
      <dgm:prSet presAssocID="{6ADA04A3-D6B4-4450-B5FA-A64F349C0B7D}" presName="negativeSpace" presStyleCnt="0"/>
      <dgm:spPr/>
    </dgm:pt>
    <dgm:pt modelId="{580F0FAD-1FDA-4452-8DB5-FD128EF6F419}" type="pres">
      <dgm:prSet presAssocID="{6ADA04A3-D6B4-4450-B5FA-A64F349C0B7D}" presName="childText" presStyleLbl="conFgAcc1" presStyleIdx="1" presStyleCnt="3">
        <dgm:presLayoutVars>
          <dgm:bulletEnabled val="1"/>
        </dgm:presLayoutVars>
      </dgm:prSet>
      <dgm:spPr/>
    </dgm:pt>
    <dgm:pt modelId="{62F17229-077F-40A8-98AD-231778D32159}" type="pres">
      <dgm:prSet presAssocID="{02444B4E-A3E1-4AC1-AAE5-6248ACB5F9AB}" presName="spaceBetweenRectangles" presStyleCnt="0"/>
      <dgm:spPr/>
    </dgm:pt>
    <dgm:pt modelId="{D7C1FA30-BBEA-4CF3-BAA3-9EDF38C7A040}" type="pres">
      <dgm:prSet presAssocID="{914D4EAD-0437-47F2-B911-CC486E2F1144}" presName="parentLin" presStyleCnt="0"/>
      <dgm:spPr/>
    </dgm:pt>
    <dgm:pt modelId="{D8705472-BB72-42AC-9A29-DD1C245B4C2A}" type="pres">
      <dgm:prSet presAssocID="{914D4EAD-0437-47F2-B911-CC486E2F1144}" presName="parentLeftMargin" presStyleLbl="node1" presStyleIdx="1" presStyleCnt="3"/>
      <dgm:spPr/>
    </dgm:pt>
    <dgm:pt modelId="{DE402377-14E9-46A5-B2C3-E591531EBCE2}" type="pres">
      <dgm:prSet presAssocID="{914D4EAD-0437-47F2-B911-CC486E2F1144}" presName="parentText" presStyleLbl="node1" presStyleIdx="2" presStyleCnt="3">
        <dgm:presLayoutVars>
          <dgm:chMax val="0"/>
          <dgm:bulletEnabled val="1"/>
        </dgm:presLayoutVars>
      </dgm:prSet>
      <dgm:spPr/>
    </dgm:pt>
    <dgm:pt modelId="{6C9C7A92-296F-4CB6-9ACD-BB37EFAD8197}" type="pres">
      <dgm:prSet presAssocID="{914D4EAD-0437-47F2-B911-CC486E2F1144}" presName="negativeSpace" presStyleCnt="0"/>
      <dgm:spPr/>
    </dgm:pt>
    <dgm:pt modelId="{A55ED1D4-D756-4361-ACD3-78ADC82A0E26}" type="pres">
      <dgm:prSet presAssocID="{914D4EAD-0437-47F2-B911-CC486E2F1144}" presName="childText" presStyleLbl="conFgAcc1" presStyleIdx="2" presStyleCnt="3">
        <dgm:presLayoutVars>
          <dgm:bulletEnabled val="1"/>
        </dgm:presLayoutVars>
      </dgm:prSet>
      <dgm:spPr/>
    </dgm:pt>
  </dgm:ptLst>
  <dgm:cxnLst>
    <dgm:cxn modelId="{2052DD17-378B-444B-9053-6998D920989A}" type="presOf" srcId="{54C7FA9D-E208-4882-91DD-0E55EC31C9C0}" destId="{D8816A8D-ED78-49FD-BF8D-82A93095E232}" srcOrd="0" destOrd="1" presId="urn:microsoft.com/office/officeart/2005/8/layout/list1"/>
    <dgm:cxn modelId="{E4842019-DD8B-43B0-9355-347A62805ED8}" srcId="{217EE8B3-BFAE-41E6-8A68-EBB6EF697630}" destId="{54C7FA9D-E208-4882-91DD-0E55EC31C9C0}" srcOrd="1" destOrd="0" parTransId="{5C8AC7A9-76D9-49BC-8C8F-D165AD8E34FB}" sibTransId="{C630B7C2-A3D1-4929-85F9-8482EA6F3D9C}"/>
    <dgm:cxn modelId="{1B20321F-1C42-4DE1-84D2-B087E10F0960}" type="presOf" srcId="{914D4EAD-0437-47F2-B911-CC486E2F1144}" destId="{DE402377-14E9-46A5-B2C3-E591531EBCE2}" srcOrd="1" destOrd="0" presId="urn:microsoft.com/office/officeart/2005/8/layout/list1"/>
    <dgm:cxn modelId="{5B82B84B-0D28-41F1-B9E5-7CD47B4C4288}" type="presOf" srcId="{1242564A-AF88-4AB8-B522-8404C947D383}" destId="{A55ED1D4-D756-4361-ACD3-78ADC82A0E26}" srcOrd="0" destOrd="0" presId="urn:microsoft.com/office/officeart/2005/8/layout/list1"/>
    <dgm:cxn modelId="{1C795F8C-8E1A-47BC-927C-6D47DBC4BBE2}" srcId="{92CDF3C8-DF41-4D03-B47D-6B8027866087}" destId="{6ADA04A3-D6B4-4450-B5FA-A64F349C0B7D}" srcOrd="1" destOrd="0" parTransId="{DC75F00F-7D4D-487F-A0D8-F5DE33583A24}" sibTransId="{02444B4E-A3E1-4AC1-AAE5-6248ACB5F9AB}"/>
    <dgm:cxn modelId="{1F1B2A9B-D1E6-445F-B00A-36DC9C125434}" type="presOf" srcId="{217EE8B3-BFAE-41E6-8A68-EBB6EF697630}" destId="{4C3806EC-2DD3-456A-AA6C-E153D04D2B44}" srcOrd="1" destOrd="0" presId="urn:microsoft.com/office/officeart/2005/8/layout/list1"/>
    <dgm:cxn modelId="{CE91189E-901F-4B60-AED0-A1687E844CEB}" type="presOf" srcId="{267EB96A-AAC3-41A8-9FB0-5E9EDB6BD2AF}" destId="{580F0FAD-1FDA-4452-8DB5-FD128EF6F419}" srcOrd="0" destOrd="0" presId="urn:microsoft.com/office/officeart/2005/8/layout/list1"/>
    <dgm:cxn modelId="{F726B9A3-ABD0-4F15-B2E5-55BC0F54C9A1}" type="presOf" srcId="{6ADA04A3-D6B4-4450-B5FA-A64F349C0B7D}" destId="{D1FDB9AD-1B56-4568-8C85-9BBDF7CA2441}" srcOrd="1" destOrd="0" presId="urn:microsoft.com/office/officeart/2005/8/layout/list1"/>
    <dgm:cxn modelId="{9C7BAAA8-F6DD-4FC8-8835-481BFCEA955D}" type="presOf" srcId="{914D4EAD-0437-47F2-B911-CC486E2F1144}" destId="{D8705472-BB72-42AC-9A29-DD1C245B4C2A}" srcOrd="0" destOrd="0" presId="urn:microsoft.com/office/officeart/2005/8/layout/list1"/>
    <dgm:cxn modelId="{7BF174BC-72CE-4070-A7CA-F69FA153F60C}" srcId="{217EE8B3-BFAE-41E6-8A68-EBB6EF697630}" destId="{3B65E4B8-9CD4-4C64-A11F-1E8FD862FC90}" srcOrd="0" destOrd="0" parTransId="{6EC5C8B1-4891-4909-83DB-FFF39A3CC71A}" sibTransId="{80D63FB0-FF4E-4E32-996F-46D29460027E}"/>
    <dgm:cxn modelId="{1029D2C5-4A86-4ABE-B346-E410D0F21DE4}" srcId="{92CDF3C8-DF41-4D03-B47D-6B8027866087}" destId="{914D4EAD-0437-47F2-B911-CC486E2F1144}" srcOrd="2" destOrd="0" parTransId="{A94542CD-57A1-4578-A7E0-63459B596557}" sibTransId="{B55709BD-ECC1-4FE1-B250-0C0AB118B029}"/>
    <dgm:cxn modelId="{4164E2C7-4D11-46B3-9836-309D960295F8}" type="presOf" srcId="{217EE8B3-BFAE-41E6-8A68-EBB6EF697630}" destId="{4E7B049E-B847-47FA-8729-319563D536D5}" srcOrd="0" destOrd="0" presId="urn:microsoft.com/office/officeart/2005/8/layout/list1"/>
    <dgm:cxn modelId="{53B328CE-98FD-4E60-9971-D09C73EEE34B}" type="presOf" srcId="{92CDF3C8-DF41-4D03-B47D-6B8027866087}" destId="{C763DD7F-B7C3-4651-8D9B-FF7A8844CD27}" srcOrd="0" destOrd="0" presId="urn:microsoft.com/office/officeart/2005/8/layout/list1"/>
    <dgm:cxn modelId="{FE3626D8-FEB4-4298-8188-213B8927B109}" srcId="{6ADA04A3-D6B4-4450-B5FA-A64F349C0B7D}" destId="{267EB96A-AAC3-41A8-9FB0-5E9EDB6BD2AF}" srcOrd="0" destOrd="0" parTransId="{90772EA3-0DED-4C90-BDFC-71CBDAAAFBBC}" sibTransId="{47D14AB1-7A1D-467C-8BCF-328B63732F2F}"/>
    <dgm:cxn modelId="{288778E5-FDAD-4C77-8512-54F7D96BE3DF}" type="presOf" srcId="{3B65E4B8-9CD4-4C64-A11F-1E8FD862FC90}" destId="{D8816A8D-ED78-49FD-BF8D-82A93095E232}" srcOrd="0" destOrd="0" presId="urn:microsoft.com/office/officeart/2005/8/layout/list1"/>
    <dgm:cxn modelId="{85A551E7-07A9-4AC4-8A94-8C654D3DC86D}" srcId="{92CDF3C8-DF41-4D03-B47D-6B8027866087}" destId="{217EE8B3-BFAE-41E6-8A68-EBB6EF697630}" srcOrd="0" destOrd="0" parTransId="{234D7C58-3A59-4400-872C-0632639BB9CB}" sibTransId="{41E216A6-4B4D-46DA-9AF6-1557E767F6AE}"/>
    <dgm:cxn modelId="{F54F3BF1-258A-4151-BCD7-BC0CE6748474}" srcId="{914D4EAD-0437-47F2-B911-CC486E2F1144}" destId="{1242564A-AF88-4AB8-B522-8404C947D383}" srcOrd="0" destOrd="0" parTransId="{2ABC190C-DD6A-4F07-BADA-2F2E905EEAAE}" sibTransId="{0213C2D8-6CF3-405D-B41F-BBB5086FE0F0}"/>
    <dgm:cxn modelId="{9D4082F3-56BE-42E6-A79A-70E7D6336321}" type="presOf" srcId="{6ADA04A3-D6B4-4450-B5FA-A64F349C0B7D}" destId="{1C859651-A764-4F9B-B394-7F4C6314CF75}" srcOrd="0" destOrd="0" presId="urn:microsoft.com/office/officeart/2005/8/layout/list1"/>
    <dgm:cxn modelId="{A5DE2A41-D83B-42CA-9269-67ECD260BB5D}" type="presParOf" srcId="{C763DD7F-B7C3-4651-8D9B-FF7A8844CD27}" destId="{C6C5D50C-7F88-43CD-B7FC-3CB6FBBB9317}" srcOrd="0" destOrd="0" presId="urn:microsoft.com/office/officeart/2005/8/layout/list1"/>
    <dgm:cxn modelId="{15A3AD22-33CE-40D5-A0D1-FFF8A780F40D}" type="presParOf" srcId="{C6C5D50C-7F88-43CD-B7FC-3CB6FBBB9317}" destId="{4E7B049E-B847-47FA-8729-319563D536D5}" srcOrd="0" destOrd="0" presId="urn:microsoft.com/office/officeart/2005/8/layout/list1"/>
    <dgm:cxn modelId="{951BC3A3-6CC8-4F28-8A7D-7693DED5CADE}" type="presParOf" srcId="{C6C5D50C-7F88-43CD-B7FC-3CB6FBBB9317}" destId="{4C3806EC-2DD3-456A-AA6C-E153D04D2B44}" srcOrd="1" destOrd="0" presId="urn:microsoft.com/office/officeart/2005/8/layout/list1"/>
    <dgm:cxn modelId="{A91AD897-912E-40C3-8808-44DC95DD71A1}" type="presParOf" srcId="{C763DD7F-B7C3-4651-8D9B-FF7A8844CD27}" destId="{F3EB62A7-D73D-4247-96B1-DA952F87F116}" srcOrd="1" destOrd="0" presId="urn:microsoft.com/office/officeart/2005/8/layout/list1"/>
    <dgm:cxn modelId="{A2F43854-5EC3-46A7-8CB8-3B880FFB5AE9}" type="presParOf" srcId="{C763DD7F-B7C3-4651-8D9B-FF7A8844CD27}" destId="{D8816A8D-ED78-49FD-BF8D-82A93095E232}" srcOrd="2" destOrd="0" presId="urn:microsoft.com/office/officeart/2005/8/layout/list1"/>
    <dgm:cxn modelId="{3C8F1697-29B9-475D-97AC-8D27C54D4C6E}" type="presParOf" srcId="{C763DD7F-B7C3-4651-8D9B-FF7A8844CD27}" destId="{A4CD238E-CAFD-4150-967F-A4F88E4777A2}" srcOrd="3" destOrd="0" presId="urn:microsoft.com/office/officeart/2005/8/layout/list1"/>
    <dgm:cxn modelId="{4A02AE8E-CCF9-43E5-ADDF-48F51A848C3B}" type="presParOf" srcId="{C763DD7F-B7C3-4651-8D9B-FF7A8844CD27}" destId="{758D34A1-0046-47BF-8538-7FDF64279E83}" srcOrd="4" destOrd="0" presId="urn:microsoft.com/office/officeart/2005/8/layout/list1"/>
    <dgm:cxn modelId="{3FA7C5D4-441B-4CF1-9879-FCBA6DE3710B}" type="presParOf" srcId="{758D34A1-0046-47BF-8538-7FDF64279E83}" destId="{1C859651-A764-4F9B-B394-7F4C6314CF75}" srcOrd="0" destOrd="0" presId="urn:microsoft.com/office/officeart/2005/8/layout/list1"/>
    <dgm:cxn modelId="{57A36C6D-0879-4543-AD6D-DDF7EED4BE56}" type="presParOf" srcId="{758D34A1-0046-47BF-8538-7FDF64279E83}" destId="{D1FDB9AD-1B56-4568-8C85-9BBDF7CA2441}" srcOrd="1" destOrd="0" presId="urn:microsoft.com/office/officeart/2005/8/layout/list1"/>
    <dgm:cxn modelId="{EC3C7657-0434-4027-8090-0CA8055E92FB}" type="presParOf" srcId="{C763DD7F-B7C3-4651-8D9B-FF7A8844CD27}" destId="{20FD0385-4D74-41B5-8ADA-97C4A255AA0A}" srcOrd="5" destOrd="0" presId="urn:microsoft.com/office/officeart/2005/8/layout/list1"/>
    <dgm:cxn modelId="{B7303FAA-2F7D-492C-A128-5394AC2C245C}" type="presParOf" srcId="{C763DD7F-B7C3-4651-8D9B-FF7A8844CD27}" destId="{580F0FAD-1FDA-4452-8DB5-FD128EF6F419}" srcOrd="6" destOrd="0" presId="urn:microsoft.com/office/officeart/2005/8/layout/list1"/>
    <dgm:cxn modelId="{150B4098-9890-4396-A196-79F16F6455E2}" type="presParOf" srcId="{C763DD7F-B7C3-4651-8D9B-FF7A8844CD27}" destId="{62F17229-077F-40A8-98AD-231778D32159}" srcOrd="7" destOrd="0" presId="urn:microsoft.com/office/officeart/2005/8/layout/list1"/>
    <dgm:cxn modelId="{41BABC72-3924-40B1-B9F6-3930A2280276}" type="presParOf" srcId="{C763DD7F-B7C3-4651-8D9B-FF7A8844CD27}" destId="{D7C1FA30-BBEA-4CF3-BAA3-9EDF38C7A040}" srcOrd="8" destOrd="0" presId="urn:microsoft.com/office/officeart/2005/8/layout/list1"/>
    <dgm:cxn modelId="{2DC63B1C-7B0B-4109-995F-2EE60C55D901}" type="presParOf" srcId="{D7C1FA30-BBEA-4CF3-BAA3-9EDF38C7A040}" destId="{D8705472-BB72-42AC-9A29-DD1C245B4C2A}" srcOrd="0" destOrd="0" presId="urn:microsoft.com/office/officeart/2005/8/layout/list1"/>
    <dgm:cxn modelId="{AFED54F5-86B2-49E3-B640-B27F58C71A80}" type="presParOf" srcId="{D7C1FA30-BBEA-4CF3-BAA3-9EDF38C7A040}" destId="{DE402377-14E9-46A5-B2C3-E591531EBCE2}" srcOrd="1" destOrd="0" presId="urn:microsoft.com/office/officeart/2005/8/layout/list1"/>
    <dgm:cxn modelId="{B656695F-8A62-462C-8055-9378D128F365}" type="presParOf" srcId="{C763DD7F-B7C3-4651-8D9B-FF7A8844CD27}" destId="{6C9C7A92-296F-4CB6-9ACD-BB37EFAD8197}" srcOrd="9" destOrd="0" presId="urn:microsoft.com/office/officeart/2005/8/layout/list1"/>
    <dgm:cxn modelId="{8067F332-3495-4951-AEAF-2511DBCB1D55}" type="presParOf" srcId="{C763DD7F-B7C3-4651-8D9B-FF7A8844CD27}" destId="{A55ED1D4-D756-4361-ACD3-78ADC82A0E2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CDF3C8-DF41-4D03-B47D-6B8027866087}"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6ADA04A3-D6B4-4450-B5FA-A64F349C0B7D}">
      <dgm:prSet phldrT="[Text]" custT="1"/>
      <dgm:spPr/>
      <dgm:t>
        <a:bodyPr/>
        <a:lstStyle/>
        <a:p>
          <a:r>
            <a:rPr lang="en-US" sz="3600" b="0" i="0">
              <a:effectLst/>
              <a:latin typeface="HelveticaNowDisplay"/>
            </a:rPr>
            <a:t>External Communication</a:t>
          </a:r>
          <a:endParaRPr lang="en-US" sz="5400" dirty="0"/>
        </a:p>
      </dgm:t>
    </dgm:pt>
    <dgm:pt modelId="{DC75F00F-7D4D-487F-A0D8-F5DE33583A24}" type="parTrans" cxnId="{1C795F8C-8E1A-47BC-927C-6D47DBC4BBE2}">
      <dgm:prSet/>
      <dgm:spPr/>
      <dgm:t>
        <a:bodyPr/>
        <a:lstStyle/>
        <a:p>
          <a:endParaRPr lang="en-US"/>
        </a:p>
      </dgm:t>
    </dgm:pt>
    <dgm:pt modelId="{02444B4E-A3E1-4AC1-AAE5-6248ACB5F9AB}" type="sibTrans" cxnId="{1C795F8C-8E1A-47BC-927C-6D47DBC4BBE2}">
      <dgm:prSet/>
      <dgm:spPr/>
      <dgm:t>
        <a:bodyPr/>
        <a:lstStyle/>
        <a:p>
          <a:endParaRPr lang="en-US"/>
        </a:p>
      </dgm:t>
    </dgm:pt>
    <dgm:pt modelId="{8E9F703D-5EE6-444E-ADEF-A10ED18EC082}">
      <dgm:prSet phldrT="[Text]" custT="1"/>
      <dgm:spPr/>
      <dgm:t>
        <a:bodyPr/>
        <a:lstStyle/>
        <a:p>
          <a:r>
            <a:rPr lang="en-US" sz="2800" b="0" i="0" kern="1200" dirty="0">
              <a:effectLst/>
              <a:latin typeface="HelveticaNowDisplay"/>
            </a:rPr>
            <a:t>Any communication that deals with clients, potential clients, vendors, or partners is considered external communication</a:t>
          </a:r>
          <a:endParaRPr lang="en-US" sz="4400" kern="1200" dirty="0"/>
        </a:p>
      </dgm:t>
    </dgm:pt>
    <dgm:pt modelId="{068305A3-F868-4F8B-9B70-D0046378E188}" type="parTrans" cxnId="{95F1F49D-0D83-4D70-8C42-42202C26813B}">
      <dgm:prSet/>
      <dgm:spPr/>
      <dgm:t>
        <a:bodyPr/>
        <a:lstStyle/>
        <a:p>
          <a:endParaRPr lang="en-US"/>
        </a:p>
      </dgm:t>
    </dgm:pt>
    <dgm:pt modelId="{C15629F1-634A-4535-BBB1-4B6F19CDB400}" type="sibTrans" cxnId="{95F1F49D-0D83-4D70-8C42-42202C26813B}">
      <dgm:prSet/>
      <dgm:spPr/>
      <dgm:t>
        <a:bodyPr/>
        <a:lstStyle/>
        <a:p>
          <a:endParaRPr lang="en-US"/>
        </a:p>
      </dgm:t>
    </dgm:pt>
    <dgm:pt modelId="{DD48F4AC-840D-406F-92FB-D5A064CFA3F5}">
      <dgm:prSet phldrT="[Text]" custT="1"/>
      <dgm:spPr/>
      <dgm:t>
        <a:bodyPr/>
        <a:lstStyle/>
        <a:p>
          <a:r>
            <a:rPr lang="en-US" sz="2800" b="0" i="0" kern="1200">
              <a:effectLst/>
              <a:latin typeface="HelveticaNowDisplay"/>
              <a:ea typeface="+mn-ea"/>
              <a:cs typeface="+mn-cs"/>
            </a:rPr>
            <a:t>Communication with vendors outside the Company organisational structure </a:t>
          </a:r>
          <a:endParaRPr lang="en-US" sz="2800" b="0" i="0" kern="1200" dirty="0">
            <a:effectLst/>
            <a:latin typeface="HelveticaNowDisplay"/>
            <a:ea typeface="+mn-ea"/>
            <a:cs typeface="+mn-cs"/>
          </a:endParaRPr>
        </a:p>
      </dgm:t>
    </dgm:pt>
    <dgm:pt modelId="{11EEC40D-E159-42ED-A00B-BF445716E3B8}" type="parTrans" cxnId="{FAD8BDF5-F56D-4E4F-B43C-E7B63DDD3658}">
      <dgm:prSet/>
      <dgm:spPr/>
      <dgm:t>
        <a:bodyPr/>
        <a:lstStyle/>
        <a:p>
          <a:endParaRPr lang="en-US"/>
        </a:p>
      </dgm:t>
    </dgm:pt>
    <dgm:pt modelId="{2FC35FAC-4F77-4F80-B6C2-7F4FBF9968AF}" type="sibTrans" cxnId="{FAD8BDF5-F56D-4E4F-B43C-E7B63DDD3658}">
      <dgm:prSet/>
      <dgm:spPr/>
      <dgm:t>
        <a:bodyPr/>
        <a:lstStyle/>
        <a:p>
          <a:endParaRPr lang="en-US"/>
        </a:p>
      </dgm:t>
    </dgm:pt>
    <dgm:pt modelId="{DC522845-81EE-46F8-978C-12B4962082C9}">
      <dgm:prSet phldrT="[Text]" custT="1"/>
      <dgm:spPr/>
      <dgm:t>
        <a:bodyPr/>
        <a:lstStyle/>
        <a:p>
          <a:endParaRPr lang="en-US" sz="4400" kern="1200" dirty="0"/>
        </a:p>
      </dgm:t>
    </dgm:pt>
    <dgm:pt modelId="{917039C1-B3BF-40E0-A68A-3E5867F61099}" type="parTrans" cxnId="{5C5AACC7-3370-4C18-B12F-23402B1A39B4}">
      <dgm:prSet/>
      <dgm:spPr/>
      <dgm:t>
        <a:bodyPr/>
        <a:lstStyle/>
        <a:p>
          <a:endParaRPr lang="en-US"/>
        </a:p>
      </dgm:t>
    </dgm:pt>
    <dgm:pt modelId="{F20F32E2-ABDC-406A-8033-41975AD0CEAD}" type="sibTrans" cxnId="{5C5AACC7-3370-4C18-B12F-23402B1A39B4}">
      <dgm:prSet/>
      <dgm:spPr/>
      <dgm:t>
        <a:bodyPr/>
        <a:lstStyle/>
        <a:p>
          <a:endParaRPr lang="en-US"/>
        </a:p>
      </dgm:t>
    </dgm:pt>
    <dgm:pt modelId="{192ADCBC-789A-4D9D-9199-DEF91AE861BA}" type="pres">
      <dgm:prSet presAssocID="{92CDF3C8-DF41-4D03-B47D-6B8027866087}" presName="Name0" presStyleCnt="0">
        <dgm:presLayoutVars>
          <dgm:dir/>
          <dgm:animLvl val="lvl"/>
          <dgm:resizeHandles/>
        </dgm:presLayoutVars>
      </dgm:prSet>
      <dgm:spPr/>
    </dgm:pt>
    <dgm:pt modelId="{677DA4B1-1C52-4575-8607-E4B7C778798D}" type="pres">
      <dgm:prSet presAssocID="{6ADA04A3-D6B4-4450-B5FA-A64F349C0B7D}" presName="linNode" presStyleCnt="0"/>
      <dgm:spPr/>
    </dgm:pt>
    <dgm:pt modelId="{F47EFCEB-F305-4708-AAC1-34F7EFC38E56}" type="pres">
      <dgm:prSet presAssocID="{6ADA04A3-D6B4-4450-B5FA-A64F349C0B7D}" presName="parentShp" presStyleLbl="node1" presStyleIdx="0" presStyleCnt="1">
        <dgm:presLayoutVars>
          <dgm:bulletEnabled val="1"/>
        </dgm:presLayoutVars>
      </dgm:prSet>
      <dgm:spPr/>
    </dgm:pt>
    <dgm:pt modelId="{FDF0E403-7444-4398-9DC2-E15CC1B4649C}" type="pres">
      <dgm:prSet presAssocID="{6ADA04A3-D6B4-4450-B5FA-A64F349C0B7D}" presName="childShp" presStyleLbl="bgAccFollowNode1" presStyleIdx="0" presStyleCnt="1">
        <dgm:presLayoutVars>
          <dgm:bulletEnabled val="1"/>
        </dgm:presLayoutVars>
      </dgm:prSet>
      <dgm:spPr/>
    </dgm:pt>
  </dgm:ptLst>
  <dgm:cxnLst>
    <dgm:cxn modelId="{72603606-9F23-4C84-A12B-9BAABA1992D4}" type="presOf" srcId="{DC522845-81EE-46F8-978C-12B4962082C9}" destId="{FDF0E403-7444-4398-9DC2-E15CC1B4649C}" srcOrd="0" destOrd="1" presId="urn:microsoft.com/office/officeart/2005/8/layout/vList6"/>
    <dgm:cxn modelId="{EA77A735-1EEB-469D-8F02-F195E8CD6E34}" type="presOf" srcId="{8E9F703D-5EE6-444E-ADEF-A10ED18EC082}" destId="{FDF0E403-7444-4398-9DC2-E15CC1B4649C}" srcOrd="0" destOrd="0" presId="urn:microsoft.com/office/officeart/2005/8/layout/vList6"/>
    <dgm:cxn modelId="{59409536-E6E1-4774-94F2-6A84BFFF2EAD}" type="presOf" srcId="{92CDF3C8-DF41-4D03-B47D-6B8027866087}" destId="{192ADCBC-789A-4D9D-9199-DEF91AE861BA}" srcOrd="0" destOrd="0" presId="urn:microsoft.com/office/officeart/2005/8/layout/vList6"/>
    <dgm:cxn modelId="{ADFB2A5B-0CB7-482C-B89F-1EB187F46125}" type="presOf" srcId="{6ADA04A3-D6B4-4450-B5FA-A64F349C0B7D}" destId="{F47EFCEB-F305-4708-AAC1-34F7EFC38E56}" srcOrd="0" destOrd="0" presId="urn:microsoft.com/office/officeart/2005/8/layout/vList6"/>
    <dgm:cxn modelId="{95A54C61-F290-4070-B305-F45B54A0E64B}" type="presOf" srcId="{DD48F4AC-840D-406F-92FB-D5A064CFA3F5}" destId="{FDF0E403-7444-4398-9DC2-E15CC1B4649C}" srcOrd="0" destOrd="2" presId="urn:microsoft.com/office/officeart/2005/8/layout/vList6"/>
    <dgm:cxn modelId="{1C795F8C-8E1A-47BC-927C-6D47DBC4BBE2}" srcId="{92CDF3C8-DF41-4D03-B47D-6B8027866087}" destId="{6ADA04A3-D6B4-4450-B5FA-A64F349C0B7D}" srcOrd="0" destOrd="0" parTransId="{DC75F00F-7D4D-487F-A0D8-F5DE33583A24}" sibTransId="{02444B4E-A3E1-4AC1-AAE5-6248ACB5F9AB}"/>
    <dgm:cxn modelId="{95F1F49D-0D83-4D70-8C42-42202C26813B}" srcId="{6ADA04A3-D6B4-4450-B5FA-A64F349C0B7D}" destId="{8E9F703D-5EE6-444E-ADEF-A10ED18EC082}" srcOrd="0" destOrd="0" parTransId="{068305A3-F868-4F8B-9B70-D0046378E188}" sibTransId="{C15629F1-634A-4535-BBB1-4B6F19CDB400}"/>
    <dgm:cxn modelId="{5C5AACC7-3370-4C18-B12F-23402B1A39B4}" srcId="{6ADA04A3-D6B4-4450-B5FA-A64F349C0B7D}" destId="{DC522845-81EE-46F8-978C-12B4962082C9}" srcOrd="1" destOrd="0" parTransId="{917039C1-B3BF-40E0-A68A-3E5867F61099}" sibTransId="{F20F32E2-ABDC-406A-8033-41975AD0CEAD}"/>
    <dgm:cxn modelId="{FAD8BDF5-F56D-4E4F-B43C-E7B63DDD3658}" srcId="{6ADA04A3-D6B4-4450-B5FA-A64F349C0B7D}" destId="{DD48F4AC-840D-406F-92FB-D5A064CFA3F5}" srcOrd="2" destOrd="0" parTransId="{11EEC40D-E159-42ED-A00B-BF445716E3B8}" sibTransId="{2FC35FAC-4F77-4F80-B6C2-7F4FBF9968AF}"/>
    <dgm:cxn modelId="{9804685C-9975-4AB2-8AA2-6A849E97F553}" type="presParOf" srcId="{192ADCBC-789A-4D9D-9199-DEF91AE861BA}" destId="{677DA4B1-1C52-4575-8607-E4B7C778798D}" srcOrd="0" destOrd="0" presId="urn:microsoft.com/office/officeart/2005/8/layout/vList6"/>
    <dgm:cxn modelId="{88B439EC-1F92-4429-A80C-7B47F8E7CE1A}" type="presParOf" srcId="{677DA4B1-1C52-4575-8607-E4B7C778798D}" destId="{F47EFCEB-F305-4708-AAC1-34F7EFC38E56}" srcOrd="0" destOrd="0" presId="urn:microsoft.com/office/officeart/2005/8/layout/vList6"/>
    <dgm:cxn modelId="{82A56A14-433D-4E75-862B-C485FEB59485}" type="presParOf" srcId="{677DA4B1-1C52-4575-8607-E4B7C778798D}" destId="{FDF0E403-7444-4398-9DC2-E15CC1B4649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17FB61-505B-42B5-854F-762EB71CD8C2}" type="doc">
      <dgm:prSet loTypeId="urn:microsoft.com/office/officeart/2005/8/layout/chevron1" loCatId="process" qsTypeId="urn:microsoft.com/office/officeart/2005/8/quickstyle/simple1" qsCatId="simple" csTypeId="urn:microsoft.com/office/officeart/2005/8/colors/colorful4" csCatId="colorful" phldr="1"/>
      <dgm:spPr/>
      <dgm:t>
        <a:bodyPr/>
        <a:lstStyle/>
        <a:p>
          <a:endParaRPr lang="en-US"/>
        </a:p>
      </dgm:t>
    </dgm:pt>
    <dgm:pt modelId="{185C67B0-9EB5-430C-B2E7-96B8772485E5}">
      <dgm:prSet phldrT="[Text]"/>
      <dgm:spPr/>
      <dgm:t>
        <a:bodyPr/>
        <a:lstStyle/>
        <a:p>
          <a:r>
            <a:rPr lang="en-US" dirty="0"/>
            <a:t>Internal</a:t>
          </a:r>
        </a:p>
      </dgm:t>
    </dgm:pt>
    <dgm:pt modelId="{C814CD7E-754D-42EF-B979-C3B3D28FDEAC}" type="parTrans" cxnId="{CEBA0176-723E-4468-9B7B-457D5DC6CBEB}">
      <dgm:prSet/>
      <dgm:spPr/>
      <dgm:t>
        <a:bodyPr/>
        <a:lstStyle/>
        <a:p>
          <a:endParaRPr lang="en-US"/>
        </a:p>
      </dgm:t>
    </dgm:pt>
    <dgm:pt modelId="{244597E3-6DCE-4498-BD72-0824E2787F0A}" type="sibTrans" cxnId="{CEBA0176-723E-4468-9B7B-457D5DC6CBEB}">
      <dgm:prSet/>
      <dgm:spPr/>
      <dgm:t>
        <a:bodyPr/>
        <a:lstStyle/>
        <a:p>
          <a:endParaRPr lang="en-US"/>
        </a:p>
      </dgm:t>
    </dgm:pt>
    <dgm:pt modelId="{D97C5BDC-9980-428D-AEED-ADF9601314FF}">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dirty="0">
              <a:solidFill>
                <a:schemeClr val="bg1"/>
              </a:solidFill>
            </a:rPr>
            <a:t>Phone calls</a:t>
          </a:r>
        </a:p>
      </dgm:t>
    </dgm:pt>
    <dgm:pt modelId="{077C8A72-C8F5-49D3-A6D9-109456A56BFC}" type="parTrans" cxnId="{85E71551-C3EF-4A50-AF5E-6DA1EF07E2CA}">
      <dgm:prSet/>
      <dgm:spPr/>
      <dgm:t>
        <a:bodyPr/>
        <a:lstStyle/>
        <a:p>
          <a:endParaRPr lang="en-US"/>
        </a:p>
      </dgm:t>
    </dgm:pt>
    <dgm:pt modelId="{8C1896F1-7837-48A2-A782-938E373C66ED}" type="sibTrans" cxnId="{85E71551-C3EF-4A50-AF5E-6DA1EF07E2CA}">
      <dgm:prSet/>
      <dgm:spPr/>
      <dgm:t>
        <a:bodyPr/>
        <a:lstStyle/>
        <a:p>
          <a:endParaRPr lang="en-US"/>
        </a:p>
      </dgm:t>
    </dgm:pt>
    <dgm:pt modelId="{7410D51A-A108-4D41-9AC5-8033D89D8078}">
      <dgm:prSet phldrT="[Text]"/>
      <dgm:spPr/>
      <dgm:t>
        <a:bodyPr/>
        <a:lstStyle/>
        <a:p>
          <a:r>
            <a:rPr lang="en-US" dirty="0"/>
            <a:t>External</a:t>
          </a:r>
        </a:p>
      </dgm:t>
    </dgm:pt>
    <dgm:pt modelId="{F1765EBF-9068-4CC8-9FCB-E73FCB1C5CD8}" type="parTrans" cxnId="{F805CFE4-3442-4C6E-AF1F-47A69E18A11A}">
      <dgm:prSet/>
      <dgm:spPr/>
      <dgm:t>
        <a:bodyPr/>
        <a:lstStyle/>
        <a:p>
          <a:endParaRPr lang="en-US"/>
        </a:p>
      </dgm:t>
    </dgm:pt>
    <dgm:pt modelId="{3BC5F7FE-61D2-4843-8C96-248D085E06D7}" type="sibTrans" cxnId="{F805CFE4-3442-4C6E-AF1F-47A69E18A11A}">
      <dgm:prSet/>
      <dgm:spPr/>
      <dgm:t>
        <a:bodyPr/>
        <a:lstStyle/>
        <a:p>
          <a:endParaRPr lang="en-US"/>
        </a:p>
      </dgm:t>
    </dgm:pt>
    <dgm:pt modelId="{152E3794-72E7-439B-956D-411AAB1F6F88}">
      <dgm:prSet phldrT="[Text]"/>
      <dgm:spPr/>
      <dgm:t>
        <a:bodyPr/>
        <a:lstStyle/>
        <a:p>
          <a:pPr>
            <a:buFont typeface="Wingdings" panose="05000000000000000000" pitchFamily="2" charset="2"/>
            <a:buChar char="ü"/>
          </a:pPr>
          <a:r>
            <a:rPr lang="en-US" dirty="0">
              <a:solidFill>
                <a:schemeClr val="bg1"/>
              </a:solidFill>
            </a:rPr>
            <a:t>Phone calls </a:t>
          </a:r>
        </a:p>
      </dgm:t>
    </dgm:pt>
    <dgm:pt modelId="{4C404612-39E9-42B4-AA91-0CA9ACD21C27}" type="parTrans" cxnId="{C7040D20-E502-4CC3-91E4-D0FD533CFC99}">
      <dgm:prSet/>
      <dgm:spPr/>
      <dgm:t>
        <a:bodyPr/>
        <a:lstStyle/>
        <a:p>
          <a:endParaRPr lang="en-US"/>
        </a:p>
      </dgm:t>
    </dgm:pt>
    <dgm:pt modelId="{4C8B047F-CDFA-47E4-AD05-4FC756468681}" type="sibTrans" cxnId="{C7040D20-E502-4CC3-91E4-D0FD533CFC99}">
      <dgm:prSet/>
      <dgm:spPr/>
      <dgm:t>
        <a:bodyPr/>
        <a:lstStyle/>
        <a:p>
          <a:endParaRPr lang="en-US"/>
        </a:p>
      </dgm:t>
    </dgm:pt>
    <dgm:pt modelId="{B21F665A-11E3-4D91-8D5D-7C4416BC8508}">
      <dgm:prSet phldrT="[Text]"/>
      <dgm:spPr/>
      <dgm:t>
        <a:bodyPr/>
        <a:lstStyle/>
        <a:p>
          <a:pPr>
            <a:buFont typeface="Wingdings" panose="05000000000000000000" pitchFamily="2" charset="2"/>
            <a:buChar char="ü"/>
          </a:pPr>
          <a:r>
            <a:rPr lang="en-US" b="1" dirty="0">
              <a:solidFill>
                <a:schemeClr val="bg1"/>
              </a:solidFill>
            </a:rPr>
            <a:t>Emails</a:t>
          </a:r>
          <a:r>
            <a:rPr lang="en-US" dirty="0">
              <a:solidFill>
                <a:schemeClr val="bg1"/>
              </a:solidFill>
            </a:rPr>
            <a:t> </a:t>
          </a:r>
        </a:p>
      </dgm:t>
    </dgm:pt>
    <dgm:pt modelId="{10E5288F-C458-4B2A-AF62-C894A8F3E751}" type="parTrans" cxnId="{C95BB191-517B-401D-BD2F-A16E60625011}">
      <dgm:prSet/>
      <dgm:spPr/>
      <dgm:t>
        <a:bodyPr/>
        <a:lstStyle/>
        <a:p>
          <a:endParaRPr lang="en-US"/>
        </a:p>
      </dgm:t>
    </dgm:pt>
    <dgm:pt modelId="{6750DEDF-67FD-4D1F-9C20-3F6B9F8A90B1}" type="sibTrans" cxnId="{C95BB191-517B-401D-BD2F-A16E60625011}">
      <dgm:prSet/>
      <dgm:spPr/>
      <dgm:t>
        <a:bodyPr/>
        <a:lstStyle/>
        <a:p>
          <a:endParaRPr lang="en-US"/>
        </a:p>
      </dgm:t>
    </dgm:pt>
    <dgm:pt modelId="{C2AA9875-8A79-4008-9F51-843B37B17247}">
      <dgm:prSet phldrT="[Text]"/>
      <dgm:spPr/>
      <dgm:t>
        <a:bodyPr/>
        <a:lstStyle/>
        <a:p>
          <a:pPr>
            <a:buFont typeface="Wingdings" panose="05000000000000000000" pitchFamily="2" charset="2"/>
            <a:buChar char="ü"/>
          </a:pPr>
          <a:r>
            <a:rPr lang="en-US" dirty="0">
              <a:solidFill>
                <a:schemeClr val="bg1"/>
              </a:solidFill>
            </a:rPr>
            <a:t>Website/ Social Media </a:t>
          </a:r>
        </a:p>
      </dgm:t>
    </dgm:pt>
    <dgm:pt modelId="{51A374B7-FED7-4D2C-B519-EE5A4CC832D4}" type="parTrans" cxnId="{4524A1E6-67BB-41E4-8B3D-3B16A462CBAF}">
      <dgm:prSet/>
      <dgm:spPr/>
      <dgm:t>
        <a:bodyPr/>
        <a:lstStyle/>
        <a:p>
          <a:endParaRPr lang="en-US"/>
        </a:p>
      </dgm:t>
    </dgm:pt>
    <dgm:pt modelId="{E34EED2A-DCA4-4A28-B560-65D9DF3A7986}" type="sibTrans" cxnId="{4524A1E6-67BB-41E4-8B3D-3B16A462CBAF}">
      <dgm:prSet/>
      <dgm:spPr/>
      <dgm:t>
        <a:bodyPr/>
        <a:lstStyle/>
        <a:p>
          <a:endParaRPr lang="en-US"/>
        </a:p>
      </dgm:t>
    </dgm:pt>
    <dgm:pt modelId="{C0AB1220-176F-417B-B3EB-81B902492744}">
      <dgm:prSet phldrT="[Text]"/>
      <dgm:spPr/>
      <dgm:t>
        <a:bodyPr/>
        <a:lstStyle/>
        <a:p>
          <a:pPr>
            <a:buFont typeface="Wingdings" panose="05000000000000000000" pitchFamily="2" charset="2"/>
            <a:buChar char="ü"/>
          </a:pPr>
          <a:r>
            <a:rPr lang="en-US" dirty="0">
              <a:solidFill>
                <a:schemeClr val="bg1"/>
              </a:solidFill>
            </a:rPr>
            <a:t>Advertising - brochures/Pamphlets/Flyers</a:t>
          </a:r>
        </a:p>
      </dgm:t>
    </dgm:pt>
    <dgm:pt modelId="{F6AF47B6-FF79-4EA2-82A5-A298B7FAF7B1}" type="parTrans" cxnId="{725965BB-1F1F-4CA4-BF8C-4E136C98448E}">
      <dgm:prSet/>
      <dgm:spPr/>
      <dgm:t>
        <a:bodyPr/>
        <a:lstStyle/>
        <a:p>
          <a:endParaRPr lang="en-US"/>
        </a:p>
      </dgm:t>
    </dgm:pt>
    <dgm:pt modelId="{449123A8-E17A-4889-BF38-FFE58F03AEAE}" type="sibTrans" cxnId="{725965BB-1F1F-4CA4-BF8C-4E136C98448E}">
      <dgm:prSet/>
      <dgm:spPr/>
      <dgm:t>
        <a:bodyPr/>
        <a:lstStyle/>
        <a:p>
          <a:endParaRPr lang="en-US"/>
        </a:p>
      </dgm:t>
    </dgm:pt>
    <dgm:pt modelId="{6480EB72-418B-4CA4-B1F6-B9509A3F432E}">
      <dgm:prSet phldrT="[Text]"/>
      <dgm:spPr/>
      <dgm:t>
        <a:bodyPr/>
        <a:lstStyle/>
        <a:p>
          <a:pPr>
            <a:buFont typeface="Wingdings" panose="05000000000000000000" pitchFamily="2" charset="2"/>
            <a:buChar char="ü"/>
          </a:pPr>
          <a:r>
            <a:rPr lang="en-US" dirty="0">
              <a:solidFill>
                <a:schemeClr val="bg1"/>
              </a:solidFill>
            </a:rPr>
            <a:t>Meetings - Face-to-Face &amp; Video Conferencing </a:t>
          </a:r>
        </a:p>
      </dgm:t>
    </dgm:pt>
    <dgm:pt modelId="{9C3ECC34-65F9-4424-8963-A8820BCCD7BF}" type="parTrans" cxnId="{30F3B5AB-1A4E-4CD1-80B0-1FAF73469C15}">
      <dgm:prSet/>
      <dgm:spPr/>
      <dgm:t>
        <a:bodyPr/>
        <a:lstStyle/>
        <a:p>
          <a:endParaRPr lang="en-US"/>
        </a:p>
      </dgm:t>
    </dgm:pt>
    <dgm:pt modelId="{25B349AA-36DF-4A59-BE18-008F3F95B805}" type="sibTrans" cxnId="{30F3B5AB-1A4E-4CD1-80B0-1FAF73469C15}">
      <dgm:prSet/>
      <dgm:spPr/>
      <dgm:t>
        <a:bodyPr/>
        <a:lstStyle/>
        <a:p>
          <a:endParaRPr lang="en-US"/>
        </a:p>
      </dgm:t>
    </dgm:pt>
    <dgm:pt modelId="{7071D830-11D9-4AF0-8459-567D920846EA}">
      <dgm:prSet phldrT="[Text]"/>
      <dgm:spPr/>
      <dgm:t>
        <a:bodyPr/>
        <a:lstStyle/>
        <a:p>
          <a:pPr>
            <a:buFont typeface="Wingdings" panose="05000000000000000000" pitchFamily="2" charset="2"/>
            <a:buChar char="ü"/>
          </a:pPr>
          <a:r>
            <a:rPr lang="en-US" b="1" dirty="0">
              <a:solidFill>
                <a:schemeClr val="bg1"/>
              </a:solidFill>
            </a:rPr>
            <a:t>Letters</a:t>
          </a:r>
        </a:p>
      </dgm:t>
    </dgm:pt>
    <dgm:pt modelId="{769BE9B6-EDDB-4274-855D-C6BBD9DB5C2C}" type="parTrans" cxnId="{40A94AE6-851D-4E4D-AB26-E9D0494CF81A}">
      <dgm:prSet/>
      <dgm:spPr/>
      <dgm:t>
        <a:bodyPr/>
        <a:lstStyle/>
        <a:p>
          <a:endParaRPr lang="en-US"/>
        </a:p>
      </dgm:t>
    </dgm:pt>
    <dgm:pt modelId="{FC0326CF-F332-4682-8B1C-AE73B7CFA3CD}" type="sibTrans" cxnId="{40A94AE6-851D-4E4D-AB26-E9D0494CF81A}">
      <dgm:prSet/>
      <dgm:spPr/>
      <dgm:t>
        <a:bodyPr/>
        <a:lstStyle/>
        <a:p>
          <a:endParaRPr lang="en-US"/>
        </a:p>
      </dgm:t>
    </dgm:pt>
    <dgm:pt modelId="{814446DC-7010-41AA-8E23-8C20610A3FB8}">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solidFill>
                <a:schemeClr val="bg1"/>
              </a:solidFill>
            </a:rPr>
            <a:t>Memoranda</a:t>
          </a:r>
        </a:p>
      </dgm:t>
    </dgm:pt>
    <dgm:pt modelId="{423A0059-9863-4ABE-94C7-582639FE21DD}" type="parTrans" cxnId="{A6D75417-6C9C-42BC-8C3D-53ADB3DD3DAF}">
      <dgm:prSet/>
      <dgm:spPr/>
      <dgm:t>
        <a:bodyPr/>
        <a:lstStyle/>
        <a:p>
          <a:endParaRPr lang="en-US"/>
        </a:p>
      </dgm:t>
    </dgm:pt>
    <dgm:pt modelId="{37446D1B-1E0F-4D09-B893-48F91D38D321}" type="sibTrans" cxnId="{A6D75417-6C9C-42BC-8C3D-53ADB3DD3DAF}">
      <dgm:prSet/>
      <dgm:spPr/>
      <dgm:t>
        <a:bodyPr/>
        <a:lstStyle/>
        <a:p>
          <a:endParaRPr lang="en-US"/>
        </a:p>
      </dgm:t>
    </dgm:pt>
    <dgm:pt modelId="{478F5B64-BB97-4B13-8E47-6040AFE6F238}">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solidFill>
                <a:schemeClr val="bg1"/>
              </a:solidFill>
            </a:rPr>
            <a:t>Emails</a:t>
          </a:r>
        </a:p>
      </dgm:t>
    </dgm:pt>
    <dgm:pt modelId="{88A55519-BF82-4D8C-9273-FA45D947A60D}" type="parTrans" cxnId="{31CA4D4D-DDBA-40C4-AF4A-66D92D52AA44}">
      <dgm:prSet/>
      <dgm:spPr/>
      <dgm:t>
        <a:bodyPr/>
        <a:lstStyle/>
        <a:p>
          <a:endParaRPr lang="en-US"/>
        </a:p>
      </dgm:t>
    </dgm:pt>
    <dgm:pt modelId="{0FA3EF83-8260-42B1-AA9D-76E75C80903E}" type="sibTrans" cxnId="{31CA4D4D-DDBA-40C4-AF4A-66D92D52AA44}">
      <dgm:prSet/>
      <dgm:spPr/>
      <dgm:t>
        <a:bodyPr/>
        <a:lstStyle/>
        <a:p>
          <a:endParaRPr lang="en-US"/>
        </a:p>
      </dgm:t>
    </dgm:pt>
    <dgm:pt modelId="{3C280514-78C0-4A71-8F20-AA305B5C6DC9}">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solidFill>
                <a:schemeClr val="bg1"/>
              </a:solidFill>
            </a:rPr>
            <a:t>Letters</a:t>
          </a:r>
        </a:p>
      </dgm:t>
    </dgm:pt>
    <dgm:pt modelId="{8B5268EA-DF9C-41A9-9938-A9657694C287}" type="parTrans" cxnId="{8F6AA33F-F683-47A8-A424-9E471767D66F}">
      <dgm:prSet/>
      <dgm:spPr/>
      <dgm:t>
        <a:bodyPr/>
        <a:lstStyle/>
        <a:p>
          <a:endParaRPr lang="en-US"/>
        </a:p>
      </dgm:t>
    </dgm:pt>
    <dgm:pt modelId="{F08E9257-3E98-40D4-800C-8EE177B91BD2}" type="sibTrans" cxnId="{8F6AA33F-F683-47A8-A424-9E471767D66F}">
      <dgm:prSet/>
      <dgm:spPr/>
      <dgm:t>
        <a:bodyPr/>
        <a:lstStyle/>
        <a:p>
          <a:endParaRPr lang="en-US"/>
        </a:p>
      </dgm:t>
    </dgm:pt>
    <dgm:pt modelId="{D7BC152D-499B-4851-8B3D-0A15F8B88776}">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dirty="0">
              <a:solidFill>
                <a:schemeClr val="bg1"/>
              </a:solidFill>
            </a:rPr>
            <a:t>Meetings - Face-to-Face &amp; Video conferencing</a:t>
          </a:r>
        </a:p>
      </dgm:t>
    </dgm:pt>
    <dgm:pt modelId="{C16757B3-F6B9-469E-909D-9422DBEEFA86}" type="parTrans" cxnId="{443F77ED-3829-41D9-8CC6-F26FE541266D}">
      <dgm:prSet/>
      <dgm:spPr/>
      <dgm:t>
        <a:bodyPr/>
        <a:lstStyle/>
        <a:p>
          <a:endParaRPr lang="en-US"/>
        </a:p>
      </dgm:t>
    </dgm:pt>
    <dgm:pt modelId="{30A0C561-522A-4486-AB48-A9DC734BF11A}" type="sibTrans" cxnId="{443F77ED-3829-41D9-8CC6-F26FE541266D}">
      <dgm:prSet/>
      <dgm:spPr/>
      <dgm:t>
        <a:bodyPr/>
        <a:lstStyle/>
        <a:p>
          <a:endParaRPr lang="en-US"/>
        </a:p>
      </dgm:t>
    </dgm:pt>
    <dgm:pt modelId="{EBB4135D-AC72-4E60-B123-3980E8076682}">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solidFill>
                <a:schemeClr val="bg1"/>
              </a:solidFill>
            </a:rPr>
            <a:t>Forms </a:t>
          </a:r>
        </a:p>
      </dgm:t>
    </dgm:pt>
    <dgm:pt modelId="{E4FD8660-6F1E-4F43-AF1F-7B2573C23E53}" type="parTrans" cxnId="{F0A56C3F-DD88-4E40-953B-CD9DF242C1EB}">
      <dgm:prSet/>
      <dgm:spPr/>
      <dgm:t>
        <a:bodyPr/>
        <a:lstStyle/>
        <a:p>
          <a:endParaRPr lang="en-US"/>
        </a:p>
      </dgm:t>
    </dgm:pt>
    <dgm:pt modelId="{A26B4281-0997-40FB-8909-F66F05AC85EC}" type="sibTrans" cxnId="{F0A56C3F-DD88-4E40-953B-CD9DF242C1EB}">
      <dgm:prSet/>
      <dgm:spPr/>
      <dgm:t>
        <a:bodyPr/>
        <a:lstStyle/>
        <a:p>
          <a:endParaRPr lang="en-US"/>
        </a:p>
      </dgm:t>
    </dgm:pt>
    <dgm:pt modelId="{CDFDA0A1-046E-4493-B55F-DD151E1514FA}">
      <dgm:prSet phldrT="[Text]"/>
      <dgm:spPr/>
      <dgm:t>
        <a:bodyPr/>
        <a:lstStyle/>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b="1" dirty="0">
              <a:solidFill>
                <a:schemeClr val="bg1"/>
              </a:solidFill>
            </a:rPr>
            <a:t>Intranet</a:t>
          </a:r>
        </a:p>
      </dgm:t>
    </dgm:pt>
    <dgm:pt modelId="{6881BBD9-49AB-4823-A3B6-CB740544DD27}" type="parTrans" cxnId="{BDF1213C-CC07-4BAA-83BA-00E4D41A510A}">
      <dgm:prSet/>
      <dgm:spPr/>
      <dgm:t>
        <a:bodyPr/>
        <a:lstStyle/>
        <a:p>
          <a:endParaRPr lang="en-US"/>
        </a:p>
      </dgm:t>
    </dgm:pt>
    <dgm:pt modelId="{2390ADD4-203C-40FA-9B30-A5AF0B164B6B}" type="sibTrans" cxnId="{BDF1213C-CC07-4BAA-83BA-00E4D41A510A}">
      <dgm:prSet/>
      <dgm:spPr/>
      <dgm:t>
        <a:bodyPr/>
        <a:lstStyle/>
        <a:p>
          <a:endParaRPr lang="en-US"/>
        </a:p>
      </dgm:t>
    </dgm:pt>
    <dgm:pt modelId="{2C308CDF-DCE7-4320-B7B4-2549E582D1B8}">
      <dgm:prSet phldrT="[Text]"/>
      <dgm:spPr/>
      <dgm:t>
        <a:bodyPr/>
        <a:lstStyle/>
        <a:p>
          <a:pPr>
            <a:buFont typeface="Wingdings" panose="05000000000000000000" pitchFamily="2" charset="2"/>
            <a:buChar char="ü"/>
          </a:pPr>
          <a:r>
            <a:rPr lang="en-US" b="1" dirty="0">
              <a:solidFill>
                <a:schemeClr val="bg1"/>
              </a:solidFill>
            </a:rPr>
            <a:t>Forms </a:t>
          </a:r>
        </a:p>
      </dgm:t>
    </dgm:pt>
    <dgm:pt modelId="{D35F3752-4F82-44EE-88C0-A72306BAA5CB}" type="parTrans" cxnId="{0C279CF9-1C3D-49EB-87F2-72A4BAB0973D}">
      <dgm:prSet/>
      <dgm:spPr/>
      <dgm:t>
        <a:bodyPr/>
        <a:lstStyle/>
        <a:p>
          <a:endParaRPr lang="en-US"/>
        </a:p>
      </dgm:t>
    </dgm:pt>
    <dgm:pt modelId="{859CBEF9-4030-4810-97E8-BB814AF9543D}" type="sibTrans" cxnId="{0C279CF9-1C3D-49EB-87F2-72A4BAB0973D}">
      <dgm:prSet/>
      <dgm:spPr/>
      <dgm:t>
        <a:bodyPr/>
        <a:lstStyle/>
        <a:p>
          <a:endParaRPr lang="en-US"/>
        </a:p>
      </dgm:t>
    </dgm:pt>
    <dgm:pt modelId="{CA9AB67B-A14A-47B2-BF67-B3240367FA34}" type="pres">
      <dgm:prSet presAssocID="{3417FB61-505B-42B5-854F-762EB71CD8C2}" presName="Name0" presStyleCnt="0">
        <dgm:presLayoutVars>
          <dgm:dir/>
          <dgm:animLvl val="lvl"/>
          <dgm:resizeHandles val="exact"/>
        </dgm:presLayoutVars>
      </dgm:prSet>
      <dgm:spPr/>
    </dgm:pt>
    <dgm:pt modelId="{6126431C-0F5E-47D4-B5B7-9CB86FDD9DD9}" type="pres">
      <dgm:prSet presAssocID="{185C67B0-9EB5-430C-B2E7-96B8772485E5}" presName="composite" presStyleCnt="0"/>
      <dgm:spPr/>
    </dgm:pt>
    <dgm:pt modelId="{E2701FCC-FFD1-49A4-B69C-72DCEA38D016}" type="pres">
      <dgm:prSet presAssocID="{185C67B0-9EB5-430C-B2E7-96B8772485E5}" presName="parTx" presStyleLbl="node1" presStyleIdx="0" presStyleCnt="2">
        <dgm:presLayoutVars>
          <dgm:chMax val="0"/>
          <dgm:chPref val="0"/>
          <dgm:bulletEnabled val="1"/>
        </dgm:presLayoutVars>
      </dgm:prSet>
      <dgm:spPr/>
    </dgm:pt>
    <dgm:pt modelId="{52A2E895-16B4-4DF4-B83D-B2955C1E25E1}" type="pres">
      <dgm:prSet presAssocID="{185C67B0-9EB5-430C-B2E7-96B8772485E5}" presName="desTx" presStyleLbl="revTx" presStyleIdx="0" presStyleCnt="2">
        <dgm:presLayoutVars>
          <dgm:bulletEnabled val="1"/>
        </dgm:presLayoutVars>
      </dgm:prSet>
      <dgm:spPr/>
    </dgm:pt>
    <dgm:pt modelId="{38F71123-E917-466C-BDAE-090F5466EBF2}" type="pres">
      <dgm:prSet presAssocID="{244597E3-6DCE-4498-BD72-0824E2787F0A}" presName="space" presStyleCnt="0"/>
      <dgm:spPr/>
    </dgm:pt>
    <dgm:pt modelId="{45FC8611-C1D2-403E-B70D-903E0F2C21DD}" type="pres">
      <dgm:prSet presAssocID="{7410D51A-A108-4D41-9AC5-8033D89D8078}" presName="composite" presStyleCnt="0"/>
      <dgm:spPr/>
    </dgm:pt>
    <dgm:pt modelId="{E7829E2B-C3AE-4678-B227-9DE58E9129A0}" type="pres">
      <dgm:prSet presAssocID="{7410D51A-A108-4D41-9AC5-8033D89D8078}" presName="parTx" presStyleLbl="node1" presStyleIdx="1" presStyleCnt="2" custLinFactNeighborX="-5248">
        <dgm:presLayoutVars>
          <dgm:chMax val="0"/>
          <dgm:chPref val="0"/>
          <dgm:bulletEnabled val="1"/>
        </dgm:presLayoutVars>
      </dgm:prSet>
      <dgm:spPr/>
    </dgm:pt>
    <dgm:pt modelId="{76A8D34B-BA57-41B7-B54A-D0228A465F52}" type="pres">
      <dgm:prSet presAssocID="{7410D51A-A108-4D41-9AC5-8033D89D8078}" presName="desTx" presStyleLbl="revTx" presStyleIdx="1" presStyleCnt="2" custScaleX="124375" custLinFactNeighborX="5627" custLinFactNeighborY="26">
        <dgm:presLayoutVars>
          <dgm:bulletEnabled val="1"/>
        </dgm:presLayoutVars>
      </dgm:prSet>
      <dgm:spPr/>
    </dgm:pt>
  </dgm:ptLst>
  <dgm:cxnLst>
    <dgm:cxn modelId="{1C12A80D-41DA-49BB-887C-92E033F52D0D}" type="presOf" srcId="{814446DC-7010-41AA-8E23-8C20610A3FB8}" destId="{52A2E895-16B4-4DF4-B83D-B2955C1E25E1}" srcOrd="0" destOrd="5" presId="urn:microsoft.com/office/officeart/2005/8/layout/chevron1"/>
    <dgm:cxn modelId="{7AD4370E-E527-43B1-80D8-2FD9F645CF0E}" type="presOf" srcId="{6480EB72-418B-4CA4-B1F6-B9509A3F432E}" destId="{76A8D34B-BA57-41B7-B54A-D0228A465F52}" srcOrd="0" destOrd="3" presId="urn:microsoft.com/office/officeart/2005/8/layout/chevron1"/>
    <dgm:cxn modelId="{A6D75417-6C9C-42BC-8C3D-53ADB3DD3DAF}" srcId="{185C67B0-9EB5-430C-B2E7-96B8772485E5}" destId="{814446DC-7010-41AA-8E23-8C20610A3FB8}" srcOrd="5" destOrd="0" parTransId="{423A0059-9863-4ABE-94C7-582639FE21DD}" sibTransId="{37446D1B-1E0F-4D09-B893-48F91D38D321}"/>
    <dgm:cxn modelId="{37EE4E1F-B5D9-4D9D-B0AE-E46F7965EF95}" type="presOf" srcId="{3417FB61-505B-42B5-854F-762EB71CD8C2}" destId="{CA9AB67B-A14A-47B2-BF67-B3240367FA34}" srcOrd="0" destOrd="0" presId="urn:microsoft.com/office/officeart/2005/8/layout/chevron1"/>
    <dgm:cxn modelId="{C7040D20-E502-4CC3-91E4-D0FD533CFC99}" srcId="{7410D51A-A108-4D41-9AC5-8033D89D8078}" destId="{152E3794-72E7-439B-956D-411AAB1F6F88}" srcOrd="0" destOrd="0" parTransId="{4C404612-39E9-42B4-AA91-0CA9ACD21C27}" sibTransId="{4C8B047F-CDFA-47E4-AD05-4FC756468681}"/>
    <dgm:cxn modelId="{99F0CB30-626E-4240-BA46-CFA08C036A74}" type="presOf" srcId="{185C67B0-9EB5-430C-B2E7-96B8772485E5}" destId="{E2701FCC-FFD1-49A4-B69C-72DCEA38D016}" srcOrd="0" destOrd="0" presId="urn:microsoft.com/office/officeart/2005/8/layout/chevron1"/>
    <dgm:cxn modelId="{BDF1213C-CC07-4BAA-83BA-00E4D41A510A}" srcId="{185C67B0-9EB5-430C-B2E7-96B8772485E5}" destId="{CDFDA0A1-046E-4493-B55F-DD151E1514FA}" srcOrd="6" destOrd="0" parTransId="{6881BBD9-49AB-4823-A3B6-CB740544DD27}" sibTransId="{2390ADD4-203C-40FA-9B30-A5AF0B164B6B}"/>
    <dgm:cxn modelId="{B9CC453D-EAC2-4FEE-8E5D-546EC6CB7E12}" type="presOf" srcId="{7071D830-11D9-4AF0-8459-567D920846EA}" destId="{76A8D34B-BA57-41B7-B54A-D0228A465F52}" srcOrd="0" destOrd="2" presId="urn:microsoft.com/office/officeart/2005/8/layout/chevron1"/>
    <dgm:cxn modelId="{F0A56C3F-DD88-4E40-953B-CD9DF242C1EB}" srcId="{185C67B0-9EB5-430C-B2E7-96B8772485E5}" destId="{EBB4135D-AC72-4E60-B123-3980E8076682}" srcOrd="4" destOrd="0" parTransId="{E4FD8660-6F1E-4F43-AF1F-7B2573C23E53}" sibTransId="{A26B4281-0997-40FB-8909-F66F05AC85EC}"/>
    <dgm:cxn modelId="{8F6AA33F-F683-47A8-A424-9E471767D66F}" srcId="{185C67B0-9EB5-430C-B2E7-96B8772485E5}" destId="{3C280514-78C0-4A71-8F20-AA305B5C6DC9}" srcOrd="2" destOrd="0" parTransId="{8B5268EA-DF9C-41A9-9938-A9657694C287}" sibTransId="{F08E9257-3E98-40D4-800C-8EE177B91BD2}"/>
    <dgm:cxn modelId="{0F5A2447-7DC3-4661-9185-B837D05B2532}" type="presOf" srcId="{CDFDA0A1-046E-4493-B55F-DD151E1514FA}" destId="{52A2E895-16B4-4DF4-B83D-B2955C1E25E1}" srcOrd="0" destOrd="6" presId="urn:microsoft.com/office/officeart/2005/8/layout/chevron1"/>
    <dgm:cxn modelId="{C5BD4A49-2CF7-48B9-936F-3011D59C79FB}" type="presOf" srcId="{7410D51A-A108-4D41-9AC5-8033D89D8078}" destId="{E7829E2B-C3AE-4678-B227-9DE58E9129A0}" srcOrd="0" destOrd="0" presId="urn:microsoft.com/office/officeart/2005/8/layout/chevron1"/>
    <dgm:cxn modelId="{31CA4D4D-DDBA-40C4-AF4A-66D92D52AA44}" srcId="{185C67B0-9EB5-430C-B2E7-96B8772485E5}" destId="{478F5B64-BB97-4B13-8E47-6040AFE6F238}" srcOrd="1" destOrd="0" parTransId="{88A55519-BF82-4D8C-9273-FA45D947A60D}" sibTransId="{0FA3EF83-8260-42B1-AA9D-76E75C80903E}"/>
    <dgm:cxn modelId="{78E86770-54A4-485C-801D-1EB72C832F65}" type="presOf" srcId="{3C280514-78C0-4A71-8F20-AA305B5C6DC9}" destId="{52A2E895-16B4-4DF4-B83D-B2955C1E25E1}" srcOrd="0" destOrd="2" presId="urn:microsoft.com/office/officeart/2005/8/layout/chevron1"/>
    <dgm:cxn modelId="{85E71551-C3EF-4A50-AF5E-6DA1EF07E2CA}" srcId="{185C67B0-9EB5-430C-B2E7-96B8772485E5}" destId="{D97C5BDC-9980-428D-AEED-ADF9601314FF}" srcOrd="0" destOrd="0" parTransId="{077C8A72-C8F5-49D3-A6D9-109456A56BFC}" sibTransId="{8C1896F1-7837-48A2-A782-938E373C66ED}"/>
    <dgm:cxn modelId="{CEBA0176-723E-4468-9B7B-457D5DC6CBEB}" srcId="{3417FB61-505B-42B5-854F-762EB71CD8C2}" destId="{185C67B0-9EB5-430C-B2E7-96B8772485E5}" srcOrd="0" destOrd="0" parTransId="{C814CD7E-754D-42EF-B979-C3B3D28FDEAC}" sibTransId="{244597E3-6DCE-4498-BD72-0824E2787F0A}"/>
    <dgm:cxn modelId="{9B933C84-61E4-4BFB-AEA1-20CC7E2CAC6D}" type="presOf" srcId="{D97C5BDC-9980-428D-AEED-ADF9601314FF}" destId="{52A2E895-16B4-4DF4-B83D-B2955C1E25E1}" srcOrd="0" destOrd="0" presId="urn:microsoft.com/office/officeart/2005/8/layout/chevron1"/>
    <dgm:cxn modelId="{31349884-7EA0-4602-876E-B2A5CAD8693A}" type="presOf" srcId="{478F5B64-BB97-4B13-8E47-6040AFE6F238}" destId="{52A2E895-16B4-4DF4-B83D-B2955C1E25E1}" srcOrd="0" destOrd="1" presId="urn:microsoft.com/office/officeart/2005/8/layout/chevron1"/>
    <dgm:cxn modelId="{F75D1088-D4FB-4779-8ADC-89C29C290474}" type="presOf" srcId="{EBB4135D-AC72-4E60-B123-3980E8076682}" destId="{52A2E895-16B4-4DF4-B83D-B2955C1E25E1}" srcOrd="0" destOrd="4" presId="urn:microsoft.com/office/officeart/2005/8/layout/chevron1"/>
    <dgm:cxn modelId="{A165BD8F-0BA8-42D7-8C96-57EF12B3EACD}" type="presOf" srcId="{C0AB1220-176F-417B-B3EB-81B902492744}" destId="{76A8D34B-BA57-41B7-B54A-D0228A465F52}" srcOrd="0" destOrd="6" presId="urn:microsoft.com/office/officeart/2005/8/layout/chevron1"/>
    <dgm:cxn modelId="{C95BB191-517B-401D-BD2F-A16E60625011}" srcId="{7410D51A-A108-4D41-9AC5-8033D89D8078}" destId="{B21F665A-11E3-4D91-8D5D-7C4416BC8508}" srcOrd="1" destOrd="0" parTransId="{10E5288F-C458-4B2A-AF62-C894A8F3E751}" sibTransId="{6750DEDF-67FD-4D1F-9C20-3F6B9F8A90B1}"/>
    <dgm:cxn modelId="{27EEF9A0-CB9B-43AB-9FA1-C63B383C060F}" type="presOf" srcId="{C2AA9875-8A79-4008-9F51-843B37B17247}" destId="{76A8D34B-BA57-41B7-B54A-D0228A465F52}" srcOrd="0" destOrd="5" presId="urn:microsoft.com/office/officeart/2005/8/layout/chevron1"/>
    <dgm:cxn modelId="{F9C021A1-F5B8-4AD4-A0ED-703B7769CDAE}" type="presOf" srcId="{2C308CDF-DCE7-4320-B7B4-2549E582D1B8}" destId="{76A8D34B-BA57-41B7-B54A-D0228A465F52}" srcOrd="0" destOrd="4" presId="urn:microsoft.com/office/officeart/2005/8/layout/chevron1"/>
    <dgm:cxn modelId="{30F3B5AB-1A4E-4CD1-80B0-1FAF73469C15}" srcId="{7410D51A-A108-4D41-9AC5-8033D89D8078}" destId="{6480EB72-418B-4CA4-B1F6-B9509A3F432E}" srcOrd="3" destOrd="0" parTransId="{9C3ECC34-65F9-4424-8963-A8820BCCD7BF}" sibTransId="{25B349AA-36DF-4A59-BE18-008F3F95B805}"/>
    <dgm:cxn modelId="{997BD5B1-C76D-4973-8201-25CA34C59803}" type="presOf" srcId="{D7BC152D-499B-4851-8B3D-0A15F8B88776}" destId="{52A2E895-16B4-4DF4-B83D-B2955C1E25E1}" srcOrd="0" destOrd="3" presId="urn:microsoft.com/office/officeart/2005/8/layout/chevron1"/>
    <dgm:cxn modelId="{725965BB-1F1F-4CA4-BF8C-4E136C98448E}" srcId="{7410D51A-A108-4D41-9AC5-8033D89D8078}" destId="{C0AB1220-176F-417B-B3EB-81B902492744}" srcOrd="6" destOrd="0" parTransId="{F6AF47B6-FF79-4EA2-82A5-A298B7FAF7B1}" sibTransId="{449123A8-E17A-4889-BF38-FFE58F03AEAE}"/>
    <dgm:cxn modelId="{BEAF8FC4-57BA-4C4E-9FDB-B9FC4BD93739}" type="presOf" srcId="{B21F665A-11E3-4D91-8D5D-7C4416BC8508}" destId="{76A8D34B-BA57-41B7-B54A-D0228A465F52}" srcOrd="0" destOrd="1" presId="urn:microsoft.com/office/officeart/2005/8/layout/chevron1"/>
    <dgm:cxn modelId="{C93F2CCD-AE26-4971-B4E0-451BFCECF343}" type="presOf" srcId="{152E3794-72E7-439B-956D-411AAB1F6F88}" destId="{76A8D34B-BA57-41B7-B54A-D0228A465F52}" srcOrd="0" destOrd="0" presId="urn:microsoft.com/office/officeart/2005/8/layout/chevron1"/>
    <dgm:cxn modelId="{F805CFE4-3442-4C6E-AF1F-47A69E18A11A}" srcId="{3417FB61-505B-42B5-854F-762EB71CD8C2}" destId="{7410D51A-A108-4D41-9AC5-8033D89D8078}" srcOrd="1" destOrd="0" parTransId="{F1765EBF-9068-4CC8-9FCB-E73FCB1C5CD8}" sibTransId="{3BC5F7FE-61D2-4843-8C96-248D085E06D7}"/>
    <dgm:cxn modelId="{40A94AE6-851D-4E4D-AB26-E9D0494CF81A}" srcId="{7410D51A-A108-4D41-9AC5-8033D89D8078}" destId="{7071D830-11D9-4AF0-8459-567D920846EA}" srcOrd="2" destOrd="0" parTransId="{769BE9B6-EDDB-4274-855D-C6BBD9DB5C2C}" sibTransId="{FC0326CF-F332-4682-8B1C-AE73B7CFA3CD}"/>
    <dgm:cxn modelId="{4524A1E6-67BB-41E4-8B3D-3B16A462CBAF}" srcId="{7410D51A-A108-4D41-9AC5-8033D89D8078}" destId="{C2AA9875-8A79-4008-9F51-843B37B17247}" srcOrd="5" destOrd="0" parTransId="{51A374B7-FED7-4D2C-B519-EE5A4CC832D4}" sibTransId="{E34EED2A-DCA4-4A28-B560-65D9DF3A7986}"/>
    <dgm:cxn modelId="{443F77ED-3829-41D9-8CC6-F26FE541266D}" srcId="{185C67B0-9EB5-430C-B2E7-96B8772485E5}" destId="{D7BC152D-499B-4851-8B3D-0A15F8B88776}" srcOrd="3" destOrd="0" parTransId="{C16757B3-F6B9-469E-909D-9422DBEEFA86}" sibTransId="{30A0C561-522A-4486-AB48-A9DC734BF11A}"/>
    <dgm:cxn modelId="{0C279CF9-1C3D-49EB-87F2-72A4BAB0973D}" srcId="{7410D51A-A108-4D41-9AC5-8033D89D8078}" destId="{2C308CDF-DCE7-4320-B7B4-2549E582D1B8}" srcOrd="4" destOrd="0" parTransId="{D35F3752-4F82-44EE-88C0-A72306BAA5CB}" sibTransId="{859CBEF9-4030-4810-97E8-BB814AF9543D}"/>
    <dgm:cxn modelId="{266FCA59-2ABD-4DEB-AE43-2F8AF45B63BD}" type="presParOf" srcId="{CA9AB67B-A14A-47B2-BF67-B3240367FA34}" destId="{6126431C-0F5E-47D4-B5B7-9CB86FDD9DD9}" srcOrd="0" destOrd="0" presId="urn:microsoft.com/office/officeart/2005/8/layout/chevron1"/>
    <dgm:cxn modelId="{3F93356D-0470-4E38-AFC6-CD60D121C35A}" type="presParOf" srcId="{6126431C-0F5E-47D4-B5B7-9CB86FDD9DD9}" destId="{E2701FCC-FFD1-49A4-B69C-72DCEA38D016}" srcOrd="0" destOrd="0" presId="urn:microsoft.com/office/officeart/2005/8/layout/chevron1"/>
    <dgm:cxn modelId="{C67DE068-2270-46FD-B9A1-4016A77127EF}" type="presParOf" srcId="{6126431C-0F5E-47D4-B5B7-9CB86FDD9DD9}" destId="{52A2E895-16B4-4DF4-B83D-B2955C1E25E1}" srcOrd="1" destOrd="0" presId="urn:microsoft.com/office/officeart/2005/8/layout/chevron1"/>
    <dgm:cxn modelId="{DE382EA2-ED77-454A-847C-2432012A2136}" type="presParOf" srcId="{CA9AB67B-A14A-47B2-BF67-B3240367FA34}" destId="{38F71123-E917-466C-BDAE-090F5466EBF2}" srcOrd="1" destOrd="0" presId="urn:microsoft.com/office/officeart/2005/8/layout/chevron1"/>
    <dgm:cxn modelId="{179CCB68-906F-4437-BCAB-CA3315E06C16}" type="presParOf" srcId="{CA9AB67B-A14A-47B2-BF67-B3240367FA34}" destId="{45FC8611-C1D2-403E-B70D-903E0F2C21DD}" srcOrd="2" destOrd="0" presId="urn:microsoft.com/office/officeart/2005/8/layout/chevron1"/>
    <dgm:cxn modelId="{2CE0F16A-35A7-4BB4-9156-1C1CB42E358A}" type="presParOf" srcId="{45FC8611-C1D2-403E-B70D-903E0F2C21DD}" destId="{E7829E2B-C3AE-4678-B227-9DE58E9129A0}" srcOrd="0" destOrd="0" presId="urn:microsoft.com/office/officeart/2005/8/layout/chevron1"/>
    <dgm:cxn modelId="{E9C5F7F2-B7CF-4BD1-B77D-E6A4D0B6760F}" type="presParOf" srcId="{45FC8611-C1D2-403E-B70D-903E0F2C21DD}" destId="{76A8D34B-BA57-41B7-B54A-D0228A465F52}"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6284D-3F69-49AA-B623-F4CB85CF9459}">
      <dsp:nvSpPr>
        <dsp:cNvPr id="0" name=""/>
        <dsp:cNvSpPr/>
      </dsp:nvSpPr>
      <dsp:spPr>
        <a:xfrm>
          <a:off x="9189" y="211212"/>
          <a:ext cx="865265" cy="86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43DF539-9428-4EEE-BE82-A90B94223AE3}">
      <dsp:nvSpPr>
        <dsp:cNvPr id="0" name=""/>
        <dsp:cNvSpPr/>
      </dsp:nvSpPr>
      <dsp:spPr>
        <a:xfrm>
          <a:off x="9189" y="1259015"/>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dirty="0">
              <a:solidFill>
                <a:schemeClr val="bg1"/>
              </a:solidFill>
            </a:rPr>
            <a:t>Verbal </a:t>
          </a:r>
        </a:p>
      </dsp:txBody>
      <dsp:txXfrm>
        <a:off x="9189" y="1259015"/>
        <a:ext cx="2472187" cy="370828"/>
      </dsp:txXfrm>
    </dsp:sp>
    <dsp:sp modelId="{D43A7FDB-8E6D-496D-9F58-0A2597A3BD72}">
      <dsp:nvSpPr>
        <dsp:cNvPr id="0" name=""/>
        <dsp:cNvSpPr/>
      </dsp:nvSpPr>
      <dsp:spPr>
        <a:xfrm>
          <a:off x="9189" y="1714744"/>
          <a:ext cx="2472187" cy="274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solidFill>
                <a:schemeClr val="bg1"/>
              </a:solidFill>
            </a:rPr>
            <a:t>Language used </a:t>
          </a:r>
          <a:r>
            <a:rPr lang="en-US" sz="1700" b="0" i="0" kern="1200" dirty="0">
              <a:solidFill>
                <a:schemeClr val="bg1"/>
              </a:solidFill>
            </a:rPr>
            <a:t>to transfer information through speaking or sign language &amp; active listening is a key part of verbal exchanges. </a:t>
          </a:r>
          <a:endParaRPr lang="en-US" sz="1700" kern="1200" dirty="0">
            <a:solidFill>
              <a:schemeClr val="bg1"/>
            </a:solidFill>
          </a:endParaRPr>
        </a:p>
        <a:p>
          <a:pPr marL="0" lvl="0" indent="0" algn="l" defTabSz="755650">
            <a:lnSpc>
              <a:spcPct val="100000"/>
            </a:lnSpc>
            <a:spcBef>
              <a:spcPct val="0"/>
            </a:spcBef>
            <a:spcAft>
              <a:spcPct val="35000"/>
            </a:spcAft>
            <a:buNone/>
          </a:pPr>
          <a:r>
            <a:rPr lang="en-US" sz="1700" kern="1200" dirty="0">
              <a:solidFill>
                <a:schemeClr val="bg1"/>
              </a:solidFill>
            </a:rPr>
            <a:t>E.g. </a:t>
          </a:r>
          <a:r>
            <a:rPr lang="en-US" sz="1700" b="0" i="0" kern="1200" dirty="0">
              <a:solidFill>
                <a:schemeClr val="bg1"/>
              </a:solidFill>
            </a:rPr>
            <a:t>virtual meetings, phone calls &amp; in-person conversations</a:t>
          </a:r>
          <a:endParaRPr lang="en-US" sz="1700" kern="1200" dirty="0">
            <a:solidFill>
              <a:schemeClr val="bg1"/>
            </a:solidFill>
          </a:endParaRPr>
        </a:p>
      </dsp:txBody>
      <dsp:txXfrm>
        <a:off x="9189" y="1714744"/>
        <a:ext cx="2472187" cy="2741520"/>
      </dsp:txXfrm>
    </dsp:sp>
    <dsp:sp modelId="{2121E032-7159-4416-B5C1-9A4D07CC53BF}">
      <dsp:nvSpPr>
        <dsp:cNvPr id="0" name=""/>
        <dsp:cNvSpPr/>
      </dsp:nvSpPr>
      <dsp:spPr>
        <a:xfrm>
          <a:off x="2914010" y="211212"/>
          <a:ext cx="865265" cy="86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98FC319-803D-4B9E-9CDD-36B79DDA5F58}">
      <dsp:nvSpPr>
        <dsp:cNvPr id="0" name=""/>
        <dsp:cNvSpPr/>
      </dsp:nvSpPr>
      <dsp:spPr>
        <a:xfrm>
          <a:off x="2914010" y="1259015"/>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a:solidFill>
                <a:schemeClr val="bg1"/>
              </a:solidFill>
            </a:rPr>
            <a:t>Non-verbal</a:t>
          </a:r>
        </a:p>
      </dsp:txBody>
      <dsp:txXfrm>
        <a:off x="2914010" y="1259015"/>
        <a:ext cx="2472187" cy="370828"/>
      </dsp:txXfrm>
    </dsp:sp>
    <dsp:sp modelId="{2797AAE7-4E0B-4845-B9EB-A4817CDF111F}">
      <dsp:nvSpPr>
        <dsp:cNvPr id="0" name=""/>
        <dsp:cNvSpPr/>
      </dsp:nvSpPr>
      <dsp:spPr>
        <a:xfrm>
          <a:off x="2914010" y="1714744"/>
          <a:ext cx="2472187" cy="274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solidFill>
                <a:schemeClr val="bg1"/>
              </a:solidFill>
            </a:rPr>
            <a:t>Use of gestures, facial expressions and other nonverbal cues to convey information to others.</a:t>
          </a:r>
          <a:endParaRPr lang="en-US" sz="1700" kern="1200" dirty="0">
            <a:solidFill>
              <a:schemeClr val="bg1"/>
            </a:solidFill>
          </a:endParaRPr>
        </a:p>
        <a:p>
          <a:pPr marL="0" lvl="0" indent="0" algn="l" defTabSz="755650">
            <a:lnSpc>
              <a:spcPct val="100000"/>
            </a:lnSpc>
            <a:spcBef>
              <a:spcPct val="0"/>
            </a:spcBef>
            <a:spcAft>
              <a:spcPct val="35000"/>
            </a:spcAft>
            <a:buNone/>
          </a:pPr>
          <a:r>
            <a:rPr lang="en-US" sz="1700" kern="1200" dirty="0">
              <a:solidFill>
                <a:schemeClr val="bg1"/>
              </a:solidFill>
            </a:rPr>
            <a:t>E.g.  Thumbs up, Head nod</a:t>
          </a:r>
        </a:p>
      </dsp:txBody>
      <dsp:txXfrm>
        <a:off x="2914010" y="1714744"/>
        <a:ext cx="2472187" cy="2741520"/>
      </dsp:txXfrm>
    </dsp:sp>
    <dsp:sp modelId="{8EE1A2F8-9DCE-4E6A-A346-8FF9EA13E1AE}">
      <dsp:nvSpPr>
        <dsp:cNvPr id="0" name=""/>
        <dsp:cNvSpPr/>
      </dsp:nvSpPr>
      <dsp:spPr>
        <a:xfrm>
          <a:off x="5818830" y="211212"/>
          <a:ext cx="865265" cy="865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BB45E84-BB6D-4E75-A3E3-B837A4CB498B}">
      <dsp:nvSpPr>
        <dsp:cNvPr id="0" name=""/>
        <dsp:cNvSpPr/>
      </dsp:nvSpPr>
      <dsp:spPr>
        <a:xfrm>
          <a:off x="5818830" y="1259015"/>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dirty="0">
              <a:solidFill>
                <a:schemeClr val="bg1"/>
              </a:solidFill>
            </a:rPr>
            <a:t>Written </a:t>
          </a:r>
        </a:p>
      </dsp:txBody>
      <dsp:txXfrm>
        <a:off x="5818830" y="1259015"/>
        <a:ext cx="2472187" cy="370828"/>
      </dsp:txXfrm>
    </dsp:sp>
    <dsp:sp modelId="{41BF8F8F-0EB9-4BB4-AEFC-A64580C1CC27}">
      <dsp:nvSpPr>
        <dsp:cNvPr id="0" name=""/>
        <dsp:cNvSpPr/>
      </dsp:nvSpPr>
      <dsp:spPr>
        <a:xfrm>
          <a:off x="5818830" y="1714744"/>
          <a:ext cx="2472187" cy="274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solidFill>
                <a:schemeClr val="bg1"/>
              </a:solidFill>
            </a:rPr>
            <a:t>Delivering information through print or digital media. </a:t>
          </a:r>
          <a:endParaRPr lang="en-US" sz="1700" kern="1200" dirty="0">
            <a:solidFill>
              <a:schemeClr val="bg1"/>
            </a:solidFill>
          </a:endParaRPr>
        </a:p>
        <a:p>
          <a:pPr marL="0" lvl="0" indent="0" algn="l" defTabSz="755650">
            <a:lnSpc>
              <a:spcPct val="100000"/>
            </a:lnSpc>
            <a:spcBef>
              <a:spcPct val="0"/>
            </a:spcBef>
            <a:spcAft>
              <a:spcPct val="35000"/>
            </a:spcAft>
            <a:buNone/>
          </a:pPr>
          <a:r>
            <a:rPr lang="en-US" sz="1700" b="0" i="0" kern="1200" dirty="0">
              <a:solidFill>
                <a:schemeClr val="bg1"/>
              </a:solidFill>
            </a:rPr>
            <a:t>E.g</a:t>
          </a:r>
          <a:r>
            <a:rPr lang="en-US" sz="1700" kern="1200" dirty="0">
              <a:solidFill>
                <a:schemeClr val="bg1"/>
              </a:solidFill>
            </a:rPr>
            <a:t>. </a:t>
          </a:r>
          <a:r>
            <a:rPr lang="en-US" sz="1700" b="0" i="0" kern="1200" dirty="0">
              <a:solidFill>
                <a:schemeClr val="bg1"/>
              </a:solidFill>
            </a:rPr>
            <a:t>emails, letters, memos, reports and other documentation.</a:t>
          </a:r>
          <a:endParaRPr lang="en-US" sz="1700" kern="1200" dirty="0">
            <a:solidFill>
              <a:schemeClr val="bg1"/>
            </a:solidFill>
          </a:endParaRPr>
        </a:p>
      </dsp:txBody>
      <dsp:txXfrm>
        <a:off x="5818830" y="1714744"/>
        <a:ext cx="2472187" cy="2741520"/>
      </dsp:txXfrm>
    </dsp:sp>
    <dsp:sp modelId="{D70A0153-49CC-4E7C-8AE9-A177C3D0E174}">
      <dsp:nvSpPr>
        <dsp:cNvPr id="0" name=""/>
        <dsp:cNvSpPr/>
      </dsp:nvSpPr>
      <dsp:spPr>
        <a:xfrm>
          <a:off x="8723650" y="211212"/>
          <a:ext cx="865265" cy="8652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F870172-A7EC-4E5D-BF72-038B136F88B2}">
      <dsp:nvSpPr>
        <dsp:cNvPr id="0" name=""/>
        <dsp:cNvSpPr/>
      </dsp:nvSpPr>
      <dsp:spPr>
        <a:xfrm>
          <a:off x="8723650" y="1259015"/>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kern="1200" dirty="0">
              <a:solidFill>
                <a:schemeClr val="bg1"/>
              </a:solidFill>
            </a:rPr>
            <a:t>Visual </a:t>
          </a:r>
        </a:p>
      </dsp:txBody>
      <dsp:txXfrm>
        <a:off x="8723650" y="1259015"/>
        <a:ext cx="2472187" cy="370828"/>
      </dsp:txXfrm>
    </dsp:sp>
    <dsp:sp modelId="{E3DC9456-856F-4E05-8B5A-D2EF6F4FDCB9}">
      <dsp:nvSpPr>
        <dsp:cNvPr id="0" name=""/>
        <dsp:cNvSpPr/>
      </dsp:nvSpPr>
      <dsp:spPr>
        <a:xfrm>
          <a:off x="8723650" y="1714744"/>
          <a:ext cx="2472187" cy="274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dirty="0">
              <a:solidFill>
                <a:schemeClr val="bg1"/>
              </a:solidFill>
            </a:rPr>
            <a:t>use of images and graphics to convey information. </a:t>
          </a:r>
          <a:endParaRPr lang="en-US" sz="1700" kern="1200" dirty="0">
            <a:solidFill>
              <a:schemeClr val="bg1"/>
            </a:solidFill>
          </a:endParaRPr>
        </a:p>
        <a:p>
          <a:pPr marL="0" lvl="0" indent="0" algn="l" defTabSz="755650">
            <a:lnSpc>
              <a:spcPct val="100000"/>
            </a:lnSpc>
            <a:spcBef>
              <a:spcPct val="0"/>
            </a:spcBef>
            <a:spcAft>
              <a:spcPct val="35000"/>
            </a:spcAft>
            <a:buNone/>
          </a:pPr>
          <a:r>
            <a:rPr lang="en-US" sz="1700" kern="1200" dirty="0">
              <a:solidFill>
                <a:schemeClr val="bg1"/>
              </a:solidFill>
            </a:rPr>
            <a:t>E.g. </a:t>
          </a:r>
          <a:r>
            <a:rPr lang="en-US" sz="1700" b="0" i="0" kern="1200" dirty="0">
              <a:solidFill>
                <a:schemeClr val="bg1"/>
              </a:solidFill>
            </a:rPr>
            <a:t>charts, maps, graphs, infographics &amp; videos along with verbal or written communication to deliver powerful presentations &amp; provide helpful context</a:t>
          </a:r>
          <a:r>
            <a:rPr lang="en-US" sz="1700" b="0" i="0" kern="1200" dirty="0"/>
            <a:t>.</a:t>
          </a:r>
          <a:endParaRPr lang="en-US" sz="1700" kern="1200" dirty="0"/>
        </a:p>
      </dsp:txBody>
      <dsp:txXfrm>
        <a:off x="8723650" y="1714744"/>
        <a:ext cx="2472187" cy="274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35884-1351-4B6A-B31B-07BAE492CB2E}">
      <dsp:nvSpPr>
        <dsp:cNvPr id="0" name=""/>
        <dsp:cNvSpPr/>
      </dsp:nvSpPr>
      <dsp:spPr>
        <a:xfrm>
          <a:off x="0" y="3435"/>
          <a:ext cx="6574968" cy="731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55454F-EACE-4569-AC90-24D804D66D07}">
      <dsp:nvSpPr>
        <dsp:cNvPr id="0" name=""/>
        <dsp:cNvSpPr/>
      </dsp:nvSpPr>
      <dsp:spPr>
        <a:xfrm>
          <a:off x="221346" y="168073"/>
          <a:ext cx="402447" cy="4024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E758D-019B-48E6-AA42-B83E94A9F1D9}">
      <dsp:nvSpPr>
        <dsp:cNvPr id="0" name=""/>
        <dsp:cNvSpPr/>
      </dsp:nvSpPr>
      <dsp:spPr>
        <a:xfrm>
          <a:off x="845140" y="3435"/>
          <a:ext cx="5729827" cy="73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41" tIns="77441" rIns="77441" bIns="77441" numCol="1" spcCol="1270" anchor="ctr" anchorCtr="0">
          <a:noAutofit/>
        </a:bodyPr>
        <a:lstStyle/>
        <a:p>
          <a:pPr marL="0" lvl="0" indent="0" algn="l" defTabSz="800100">
            <a:lnSpc>
              <a:spcPct val="100000"/>
            </a:lnSpc>
            <a:spcBef>
              <a:spcPct val="0"/>
            </a:spcBef>
            <a:spcAft>
              <a:spcPct val="35000"/>
            </a:spcAft>
            <a:buNone/>
          </a:pPr>
          <a:r>
            <a:rPr lang="en-US" sz="1800" b="0" i="0" kern="1200" baseline="0"/>
            <a:t>When employees communicate with one another </a:t>
          </a:r>
          <a:endParaRPr lang="en-US" sz="1800" kern="1200"/>
        </a:p>
      </dsp:txBody>
      <dsp:txXfrm>
        <a:off x="845140" y="3435"/>
        <a:ext cx="5729827" cy="731723"/>
      </dsp:txXfrm>
    </dsp:sp>
    <dsp:sp modelId="{C7A5C95D-1743-419A-AE28-A2558472A637}">
      <dsp:nvSpPr>
        <dsp:cNvPr id="0" name=""/>
        <dsp:cNvSpPr/>
      </dsp:nvSpPr>
      <dsp:spPr>
        <a:xfrm>
          <a:off x="0" y="918089"/>
          <a:ext cx="6574968" cy="731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EDDDF5-C058-4543-9C5A-14AFE83A5B45}">
      <dsp:nvSpPr>
        <dsp:cNvPr id="0" name=""/>
        <dsp:cNvSpPr/>
      </dsp:nvSpPr>
      <dsp:spPr>
        <a:xfrm>
          <a:off x="221346" y="1082727"/>
          <a:ext cx="402447" cy="4024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7F58D-8819-45B7-8AF5-74C5786446E1}">
      <dsp:nvSpPr>
        <dsp:cNvPr id="0" name=""/>
        <dsp:cNvSpPr/>
      </dsp:nvSpPr>
      <dsp:spPr>
        <a:xfrm>
          <a:off x="845140" y="918089"/>
          <a:ext cx="5729827" cy="73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41" tIns="77441" rIns="77441" bIns="77441" numCol="1" spcCol="1270" anchor="ctr" anchorCtr="0">
          <a:noAutofit/>
        </a:bodyPr>
        <a:lstStyle/>
        <a:p>
          <a:pPr marL="0" lvl="0" indent="0" algn="l" defTabSz="800100">
            <a:lnSpc>
              <a:spcPct val="100000"/>
            </a:lnSpc>
            <a:spcBef>
              <a:spcPct val="0"/>
            </a:spcBef>
            <a:spcAft>
              <a:spcPct val="35000"/>
            </a:spcAft>
            <a:buNone/>
          </a:pPr>
          <a:r>
            <a:rPr lang="en-US" sz="1800" b="0" i="0" kern="1200" baseline="0"/>
            <a:t>When management and employees communicate</a:t>
          </a:r>
          <a:endParaRPr lang="en-US" sz="1800" kern="1200"/>
        </a:p>
      </dsp:txBody>
      <dsp:txXfrm>
        <a:off x="845140" y="918089"/>
        <a:ext cx="5729827" cy="731723"/>
      </dsp:txXfrm>
    </dsp:sp>
    <dsp:sp modelId="{A98721EE-1ABF-44A8-9ECF-0C989C8F926D}">
      <dsp:nvSpPr>
        <dsp:cNvPr id="0" name=""/>
        <dsp:cNvSpPr/>
      </dsp:nvSpPr>
      <dsp:spPr>
        <a:xfrm>
          <a:off x="0" y="1832743"/>
          <a:ext cx="6574968" cy="731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AA3140-9656-468A-886B-AA78C5E2ACE0}">
      <dsp:nvSpPr>
        <dsp:cNvPr id="0" name=""/>
        <dsp:cNvSpPr/>
      </dsp:nvSpPr>
      <dsp:spPr>
        <a:xfrm>
          <a:off x="221346" y="1997381"/>
          <a:ext cx="402447" cy="4024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DF1C2-780C-4A2F-8FC2-E1380652E32B}">
      <dsp:nvSpPr>
        <dsp:cNvPr id="0" name=""/>
        <dsp:cNvSpPr/>
      </dsp:nvSpPr>
      <dsp:spPr>
        <a:xfrm>
          <a:off x="845140" y="1832743"/>
          <a:ext cx="5729827" cy="73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41" tIns="77441" rIns="77441" bIns="77441" numCol="1" spcCol="1270" anchor="ctr" anchorCtr="0">
          <a:noAutofit/>
        </a:bodyPr>
        <a:lstStyle/>
        <a:p>
          <a:pPr marL="0" lvl="0" indent="0" algn="l" defTabSz="800100">
            <a:lnSpc>
              <a:spcPct val="100000"/>
            </a:lnSpc>
            <a:spcBef>
              <a:spcPct val="0"/>
            </a:spcBef>
            <a:spcAft>
              <a:spcPct val="35000"/>
            </a:spcAft>
            <a:buNone/>
          </a:pPr>
          <a:r>
            <a:rPr lang="en-US" sz="1800" b="0" i="0" kern="1200" baseline="0"/>
            <a:t>When employees and customers interact</a:t>
          </a:r>
          <a:endParaRPr lang="en-US" sz="1800" kern="1200"/>
        </a:p>
      </dsp:txBody>
      <dsp:txXfrm>
        <a:off x="845140" y="1832743"/>
        <a:ext cx="5729827" cy="731723"/>
      </dsp:txXfrm>
    </dsp:sp>
    <dsp:sp modelId="{BC3CE979-B1AB-449B-B4E7-55B9C2F530DB}">
      <dsp:nvSpPr>
        <dsp:cNvPr id="0" name=""/>
        <dsp:cNvSpPr/>
      </dsp:nvSpPr>
      <dsp:spPr>
        <a:xfrm>
          <a:off x="0" y="2747398"/>
          <a:ext cx="6574968" cy="731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64062-0227-4649-9410-4153576A9473}">
      <dsp:nvSpPr>
        <dsp:cNvPr id="0" name=""/>
        <dsp:cNvSpPr/>
      </dsp:nvSpPr>
      <dsp:spPr>
        <a:xfrm>
          <a:off x="221346" y="2912035"/>
          <a:ext cx="402447" cy="4024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F7BF4-4814-4FAE-8810-E573008C2C38}">
      <dsp:nvSpPr>
        <dsp:cNvPr id="0" name=""/>
        <dsp:cNvSpPr/>
      </dsp:nvSpPr>
      <dsp:spPr>
        <a:xfrm>
          <a:off x="845140" y="2747398"/>
          <a:ext cx="5729827" cy="73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41" tIns="77441" rIns="77441" bIns="77441" numCol="1" spcCol="1270" anchor="ctr" anchorCtr="0">
          <a:noAutofit/>
        </a:bodyPr>
        <a:lstStyle/>
        <a:p>
          <a:pPr marL="0" lvl="0" indent="0" algn="l" defTabSz="800100">
            <a:lnSpc>
              <a:spcPct val="100000"/>
            </a:lnSpc>
            <a:spcBef>
              <a:spcPct val="0"/>
            </a:spcBef>
            <a:spcAft>
              <a:spcPct val="35000"/>
            </a:spcAft>
            <a:buNone/>
          </a:pPr>
          <a:r>
            <a:rPr lang="en-US" sz="1800" b="0" i="0" kern="1200" baseline="0"/>
            <a:t>When a company releases a new product </a:t>
          </a:r>
          <a:endParaRPr lang="en-US" sz="1800" kern="1200"/>
        </a:p>
      </dsp:txBody>
      <dsp:txXfrm>
        <a:off x="845140" y="2747398"/>
        <a:ext cx="5729827" cy="731723"/>
      </dsp:txXfrm>
    </dsp:sp>
    <dsp:sp modelId="{55F0E71F-8AA3-495A-B91D-0C287E4D3616}">
      <dsp:nvSpPr>
        <dsp:cNvPr id="0" name=""/>
        <dsp:cNvSpPr/>
      </dsp:nvSpPr>
      <dsp:spPr>
        <a:xfrm>
          <a:off x="0" y="3662052"/>
          <a:ext cx="6574968" cy="73172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B8916-10A6-4A14-8EFE-2A37F6FD7D8E}">
      <dsp:nvSpPr>
        <dsp:cNvPr id="0" name=""/>
        <dsp:cNvSpPr/>
      </dsp:nvSpPr>
      <dsp:spPr>
        <a:xfrm>
          <a:off x="221346" y="3826690"/>
          <a:ext cx="402447" cy="4024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91D9C8-C886-4EA6-8749-0523237B98A0}">
      <dsp:nvSpPr>
        <dsp:cNvPr id="0" name=""/>
        <dsp:cNvSpPr/>
      </dsp:nvSpPr>
      <dsp:spPr>
        <a:xfrm>
          <a:off x="845140" y="3662052"/>
          <a:ext cx="5729827" cy="731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441" tIns="77441" rIns="77441" bIns="77441" numCol="1" spcCol="1270" anchor="ctr" anchorCtr="0">
          <a:noAutofit/>
        </a:bodyPr>
        <a:lstStyle/>
        <a:p>
          <a:pPr marL="0" lvl="0" indent="0" algn="l" defTabSz="800100">
            <a:lnSpc>
              <a:spcPct val="100000"/>
            </a:lnSpc>
            <a:spcBef>
              <a:spcPct val="0"/>
            </a:spcBef>
            <a:spcAft>
              <a:spcPct val="35000"/>
            </a:spcAft>
            <a:buNone/>
          </a:pPr>
          <a:r>
            <a:rPr lang="en-US" sz="1800" b="0" i="0" kern="1200" baseline="0"/>
            <a:t>When a business launches a marketing or advertising campaign</a:t>
          </a:r>
          <a:endParaRPr lang="en-US" sz="1800" kern="1200"/>
        </a:p>
      </dsp:txBody>
      <dsp:txXfrm>
        <a:off x="845140" y="3662052"/>
        <a:ext cx="5729827" cy="7317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01C0E-F1E5-4E7C-B01A-F17C633DA3CD}">
      <dsp:nvSpPr>
        <dsp:cNvPr id="0" name=""/>
        <dsp:cNvSpPr/>
      </dsp:nvSpPr>
      <dsp:spPr>
        <a:xfrm>
          <a:off x="906156" y="22172"/>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162636-8194-4D88-AB97-717E39510A07}">
      <dsp:nvSpPr>
        <dsp:cNvPr id="0" name=""/>
        <dsp:cNvSpPr/>
      </dsp:nvSpPr>
      <dsp:spPr>
        <a:xfrm>
          <a:off x="1174938" y="290953"/>
          <a:ext cx="723642" cy="723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66B848-7CF0-435E-A1B1-68DA2540775B}">
      <dsp:nvSpPr>
        <dsp:cNvPr id="0" name=""/>
        <dsp:cNvSpPr/>
      </dsp:nvSpPr>
      <dsp:spPr>
        <a:xfrm>
          <a:off x="502984" y="1676213"/>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Increased productivity</a:t>
          </a:r>
          <a:endParaRPr lang="en-US" sz="1600" kern="1200" dirty="0">
            <a:solidFill>
              <a:schemeClr val="bg1"/>
            </a:solidFill>
          </a:endParaRPr>
        </a:p>
      </dsp:txBody>
      <dsp:txXfrm>
        <a:off x="502984" y="1676213"/>
        <a:ext cx="2067551" cy="765000"/>
      </dsp:txXfrm>
    </dsp:sp>
    <dsp:sp modelId="{CD255A53-333A-4D02-A70F-41F0DD2B7DEE}">
      <dsp:nvSpPr>
        <dsp:cNvPr id="0" name=""/>
        <dsp:cNvSpPr/>
      </dsp:nvSpPr>
      <dsp:spPr>
        <a:xfrm>
          <a:off x="3335529" y="22172"/>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DCAE1-D12B-4EB9-873B-FA9714BE5014}">
      <dsp:nvSpPr>
        <dsp:cNvPr id="0" name=""/>
        <dsp:cNvSpPr/>
      </dsp:nvSpPr>
      <dsp:spPr>
        <a:xfrm>
          <a:off x="3604310" y="290953"/>
          <a:ext cx="723642" cy="723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1F0B4-546B-49C8-A051-444BF567562E}">
      <dsp:nvSpPr>
        <dsp:cNvPr id="0" name=""/>
        <dsp:cNvSpPr/>
      </dsp:nvSpPr>
      <dsp:spPr>
        <a:xfrm>
          <a:off x="2932356" y="1676213"/>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Increased sales and better return on investment (ROI)</a:t>
          </a:r>
          <a:endParaRPr lang="en-US" sz="1600" kern="1200" dirty="0">
            <a:solidFill>
              <a:schemeClr val="bg1"/>
            </a:solidFill>
          </a:endParaRPr>
        </a:p>
      </dsp:txBody>
      <dsp:txXfrm>
        <a:off x="2932356" y="1676213"/>
        <a:ext cx="2067551" cy="765000"/>
      </dsp:txXfrm>
    </dsp:sp>
    <dsp:sp modelId="{3D757DC6-712E-4054-8CF2-90EFDA24E9A3}">
      <dsp:nvSpPr>
        <dsp:cNvPr id="0" name=""/>
        <dsp:cNvSpPr/>
      </dsp:nvSpPr>
      <dsp:spPr>
        <a:xfrm>
          <a:off x="5764901" y="22172"/>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8181F1-91A1-4510-9553-4FB2CF0EA67B}">
      <dsp:nvSpPr>
        <dsp:cNvPr id="0" name=""/>
        <dsp:cNvSpPr/>
      </dsp:nvSpPr>
      <dsp:spPr>
        <a:xfrm>
          <a:off x="6033683" y="290953"/>
          <a:ext cx="723642" cy="723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836D77-571D-4424-BD37-19C3DDBED5C2}">
      <dsp:nvSpPr>
        <dsp:cNvPr id="0" name=""/>
        <dsp:cNvSpPr/>
      </dsp:nvSpPr>
      <dsp:spPr>
        <a:xfrm>
          <a:off x="5361729" y="1676213"/>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Less workplace conflict</a:t>
          </a:r>
          <a:endParaRPr lang="en-US" sz="1600" kern="1200" dirty="0">
            <a:solidFill>
              <a:schemeClr val="bg1"/>
            </a:solidFill>
          </a:endParaRPr>
        </a:p>
      </dsp:txBody>
      <dsp:txXfrm>
        <a:off x="5361729" y="1676213"/>
        <a:ext cx="2067551" cy="765000"/>
      </dsp:txXfrm>
    </dsp:sp>
    <dsp:sp modelId="{EBB4206C-F8C6-46D5-B37F-5617DABDDD0F}">
      <dsp:nvSpPr>
        <dsp:cNvPr id="0" name=""/>
        <dsp:cNvSpPr/>
      </dsp:nvSpPr>
      <dsp:spPr>
        <a:xfrm>
          <a:off x="8194274" y="22172"/>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840BA-2AEE-4886-A611-BE62AB0E157E}">
      <dsp:nvSpPr>
        <dsp:cNvPr id="0" name=""/>
        <dsp:cNvSpPr/>
      </dsp:nvSpPr>
      <dsp:spPr>
        <a:xfrm>
          <a:off x="8463055" y="290953"/>
          <a:ext cx="723642" cy="723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89705-5842-40BE-8679-E031DF60B5F7}">
      <dsp:nvSpPr>
        <dsp:cNvPr id="0" name=""/>
        <dsp:cNvSpPr/>
      </dsp:nvSpPr>
      <dsp:spPr>
        <a:xfrm>
          <a:off x="7791101" y="1676213"/>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A more positive and inclusive company culture</a:t>
          </a:r>
          <a:endParaRPr lang="en-US" sz="1600" kern="1200" dirty="0">
            <a:solidFill>
              <a:schemeClr val="bg1"/>
            </a:solidFill>
          </a:endParaRPr>
        </a:p>
      </dsp:txBody>
      <dsp:txXfrm>
        <a:off x="7791101" y="1676213"/>
        <a:ext cx="2067551" cy="765000"/>
      </dsp:txXfrm>
    </dsp:sp>
    <dsp:sp modelId="{9BE893C8-53A3-4975-B3A7-76DC36D62283}">
      <dsp:nvSpPr>
        <dsp:cNvPr id="0" name=""/>
        <dsp:cNvSpPr/>
      </dsp:nvSpPr>
      <dsp:spPr>
        <a:xfrm>
          <a:off x="906156" y="2958100"/>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E8A61-0E5A-4725-96EA-EFE5A9C7BDED}">
      <dsp:nvSpPr>
        <dsp:cNvPr id="0" name=""/>
        <dsp:cNvSpPr/>
      </dsp:nvSpPr>
      <dsp:spPr>
        <a:xfrm>
          <a:off x="1174938" y="3226882"/>
          <a:ext cx="723642" cy="723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EB675F-8CDE-41C6-AE80-FA2D9FC65835}">
      <dsp:nvSpPr>
        <dsp:cNvPr id="0" name=""/>
        <dsp:cNvSpPr/>
      </dsp:nvSpPr>
      <dsp:spPr>
        <a:xfrm>
          <a:off x="502984" y="4612141"/>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Improved employee engagement</a:t>
          </a:r>
          <a:endParaRPr lang="en-US" sz="1600" kern="1200" dirty="0">
            <a:solidFill>
              <a:schemeClr val="bg1"/>
            </a:solidFill>
          </a:endParaRPr>
        </a:p>
      </dsp:txBody>
      <dsp:txXfrm>
        <a:off x="502984" y="4612141"/>
        <a:ext cx="2067551" cy="765000"/>
      </dsp:txXfrm>
    </dsp:sp>
    <dsp:sp modelId="{32FDD3ED-C46C-4B66-A776-7B995F9CA85C}">
      <dsp:nvSpPr>
        <dsp:cNvPr id="0" name=""/>
        <dsp:cNvSpPr/>
      </dsp:nvSpPr>
      <dsp:spPr>
        <a:xfrm>
          <a:off x="3335529" y="2958100"/>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AB7904-699C-49FA-84E6-D23504D27F77}">
      <dsp:nvSpPr>
        <dsp:cNvPr id="0" name=""/>
        <dsp:cNvSpPr/>
      </dsp:nvSpPr>
      <dsp:spPr>
        <a:xfrm>
          <a:off x="3604310" y="3226882"/>
          <a:ext cx="723642" cy="723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93ED3-9E16-44E0-9846-C12AC01426A4}">
      <dsp:nvSpPr>
        <dsp:cNvPr id="0" name=""/>
        <dsp:cNvSpPr/>
      </dsp:nvSpPr>
      <dsp:spPr>
        <a:xfrm>
          <a:off x="2932356" y="4612141"/>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a:solidFill>
                <a:schemeClr val="bg1"/>
              </a:solidFill>
            </a:rPr>
            <a:t>Better brand reputation</a:t>
          </a:r>
          <a:endParaRPr lang="en-US" sz="1600" kern="1200" dirty="0">
            <a:solidFill>
              <a:schemeClr val="bg1"/>
            </a:solidFill>
          </a:endParaRPr>
        </a:p>
      </dsp:txBody>
      <dsp:txXfrm>
        <a:off x="2932356" y="4612141"/>
        <a:ext cx="2067551" cy="765000"/>
      </dsp:txXfrm>
    </dsp:sp>
    <dsp:sp modelId="{83BA1B0D-4438-47DF-B9D5-EFD597F2A493}">
      <dsp:nvSpPr>
        <dsp:cNvPr id="0" name=""/>
        <dsp:cNvSpPr/>
      </dsp:nvSpPr>
      <dsp:spPr>
        <a:xfrm>
          <a:off x="5764901" y="2958100"/>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7958E5-45E3-4B64-8130-796DCAACC276}">
      <dsp:nvSpPr>
        <dsp:cNvPr id="0" name=""/>
        <dsp:cNvSpPr/>
      </dsp:nvSpPr>
      <dsp:spPr>
        <a:xfrm>
          <a:off x="6033683" y="3226882"/>
          <a:ext cx="723642" cy="72364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0E01BF-73C2-4C66-8B3F-68AABC685DBE}">
      <dsp:nvSpPr>
        <dsp:cNvPr id="0" name=""/>
        <dsp:cNvSpPr/>
      </dsp:nvSpPr>
      <dsp:spPr>
        <a:xfrm>
          <a:off x="5361729" y="4612141"/>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Reduced employee turnover</a:t>
          </a:r>
          <a:endParaRPr lang="en-US" sz="1600" kern="1200" dirty="0">
            <a:solidFill>
              <a:schemeClr val="bg1"/>
            </a:solidFill>
          </a:endParaRPr>
        </a:p>
      </dsp:txBody>
      <dsp:txXfrm>
        <a:off x="5361729" y="4612141"/>
        <a:ext cx="2067551" cy="765000"/>
      </dsp:txXfrm>
    </dsp:sp>
    <dsp:sp modelId="{BB080E60-3BC1-43C9-9737-FBFBF61FD343}">
      <dsp:nvSpPr>
        <dsp:cNvPr id="0" name=""/>
        <dsp:cNvSpPr/>
      </dsp:nvSpPr>
      <dsp:spPr>
        <a:xfrm>
          <a:off x="8194274" y="2958100"/>
          <a:ext cx="1261206" cy="1261206"/>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BA33B-A6C5-4146-A568-19B58D5FA82C}">
      <dsp:nvSpPr>
        <dsp:cNvPr id="0" name=""/>
        <dsp:cNvSpPr/>
      </dsp:nvSpPr>
      <dsp:spPr>
        <a:xfrm>
          <a:off x="8463055" y="3226882"/>
          <a:ext cx="723642" cy="72364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96FE3-803C-4B22-961D-402CAE7D7165}">
      <dsp:nvSpPr>
        <dsp:cNvPr id="0" name=""/>
        <dsp:cNvSpPr/>
      </dsp:nvSpPr>
      <dsp:spPr>
        <a:xfrm>
          <a:off x="7791101" y="4612141"/>
          <a:ext cx="2067551"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0" i="0" kern="1200" dirty="0">
              <a:solidFill>
                <a:schemeClr val="bg1"/>
              </a:solidFill>
            </a:rPr>
            <a:t>More productive training</a:t>
          </a:r>
          <a:endParaRPr lang="en-US" sz="1600" kern="1200" dirty="0">
            <a:solidFill>
              <a:schemeClr val="bg1"/>
            </a:solidFill>
          </a:endParaRPr>
        </a:p>
      </dsp:txBody>
      <dsp:txXfrm>
        <a:off x="7791101" y="4612141"/>
        <a:ext cx="2067551" cy="7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9F2DE-9A96-4655-9A78-4C349EB62DE0}">
      <dsp:nvSpPr>
        <dsp:cNvPr id="0" name=""/>
        <dsp:cNvSpPr/>
      </dsp:nvSpPr>
      <dsp:spPr>
        <a:xfrm>
          <a:off x="309492" y="2008"/>
          <a:ext cx="5040000" cy="96624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Upward Communication </a:t>
          </a:r>
        </a:p>
      </dsp:txBody>
      <dsp:txXfrm>
        <a:off x="309492" y="2008"/>
        <a:ext cx="5040000" cy="966246"/>
      </dsp:txXfrm>
    </dsp:sp>
    <dsp:sp modelId="{C3C22BD1-7B2F-4962-8492-FE1ACC38AC70}">
      <dsp:nvSpPr>
        <dsp:cNvPr id="0" name=""/>
        <dsp:cNvSpPr/>
      </dsp:nvSpPr>
      <dsp:spPr>
        <a:xfrm>
          <a:off x="0" y="1016567"/>
          <a:ext cx="5658985" cy="966246"/>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Downward Communication </a:t>
          </a:r>
        </a:p>
      </dsp:txBody>
      <dsp:txXfrm>
        <a:off x="0" y="1016567"/>
        <a:ext cx="5658985" cy="966246"/>
      </dsp:txXfrm>
    </dsp:sp>
    <dsp:sp modelId="{7B558731-76DC-4C37-B252-945B024C33E4}">
      <dsp:nvSpPr>
        <dsp:cNvPr id="0" name=""/>
        <dsp:cNvSpPr/>
      </dsp:nvSpPr>
      <dsp:spPr>
        <a:xfrm>
          <a:off x="399492" y="2031126"/>
          <a:ext cx="4860000" cy="966246"/>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Lateral Communication</a:t>
          </a:r>
        </a:p>
      </dsp:txBody>
      <dsp:txXfrm>
        <a:off x="399492" y="2031126"/>
        <a:ext cx="4860000" cy="966246"/>
      </dsp:txXfrm>
    </dsp:sp>
    <dsp:sp modelId="{DB08BDA9-B313-4B02-9197-92040CFA8416}">
      <dsp:nvSpPr>
        <dsp:cNvPr id="0" name=""/>
        <dsp:cNvSpPr/>
      </dsp:nvSpPr>
      <dsp:spPr>
        <a:xfrm>
          <a:off x="264492" y="3045685"/>
          <a:ext cx="5130000" cy="966246"/>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t>External Communication</a:t>
          </a:r>
        </a:p>
      </dsp:txBody>
      <dsp:txXfrm>
        <a:off x="264492" y="3045685"/>
        <a:ext cx="5130000" cy="966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DE9C8-4F6E-4FB9-BFED-2DC001C0B827}">
      <dsp:nvSpPr>
        <dsp:cNvPr id="0" name=""/>
        <dsp:cNvSpPr/>
      </dsp:nvSpPr>
      <dsp:spPr>
        <a:xfrm>
          <a:off x="0" y="531"/>
          <a:ext cx="10515600" cy="12429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1CDFA-61D0-4F08-B4DD-6BDCE14217F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7BCDFB-7A17-404B-8ABC-400108B5CC0F}">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Upward Communication/Bottom-up Approach</a:t>
          </a:r>
        </a:p>
      </dsp:txBody>
      <dsp:txXfrm>
        <a:off x="1435590" y="531"/>
        <a:ext cx="9080009" cy="1242935"/>
      </dsp:txXfrm>
    </dsp:sp>
    <dsp:sp modelId="{6977FF6F-7D5E-4157-BA7C-E3A1C8A88D32}">
      <dsp:nvSpPr>
        <dsp:cNvPr id="0" name=""/>
        <dsp:cNvSpPr/>
      </dsp:nvSpPr>
      <dsp:spPr>
        <a:xfrm>
          <a:off x="0" y="1554201"/>
          <a:ext cx="10515600" cy="12429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E0F064-D6B2-407D-BF0C-873A5E4D8A6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51E752-09DF-405A-B35A-203262D3EFF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Downward Communication/ Top-Down Approach</a:t>
          </a:r>
        </a:p>
      </dsp:txBody>
      <dsp:txXfrm>
        <a:off x="1435590" y="1554201"/>
        <a:ext cx="9080009" cy="1242935"/>
      </dsp:txXfrm>
    </dsp:sp>
    <dsp:sp modelId="{0F897240-2FA8-4A23-874C-1AF3639C7D34}">
      <dsp:nvSpPr>
        <dsp:cNvPr id="0" name=""/>
        <dsp:cNvSpPr/>
      </dsp:nvSpPr>
      <dsp:spPr>
        <a:xfrm>
          <a:off x="0" y="3107870"/>
          <a:ext cx="10515600" cy="124293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D3D95-9562-445D-9E56-B1D34A0B4BDF}">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BFCBD7-0372-45C0-A0C3-404FE534592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a:t>Lateral/Peer Communication </a:t>
          </a:r>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16A8D-ED78-49FD-BF8D-82A93095E232}">
      <dsp:nvSpPr>
        <dsp:cNvPr id="0" name=""/>
        <dsp:cNvSpPr/>
      </dsp:nvSpPr>
      <dsp:spPr>
        <a:xfrm>
          <a:off x="0" y="423087"/>
          <a:ext cx="11589657" cy="18711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9486" tIns="458216" rIns="899486"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solidFill>
                <a:schemeClr val="bg2">
                  <a:lumMod val="25000"/>
                </a:schemeClr>
              </a:solidFill>
              <a:latin typeface="HelveticaNowDisplay"/>
            </a:rPr>
            <a:t>Decisions made at the highest level require to be efficiently shared throughout the organization</a:t>
          </a:r>
          <a:endParaRPr lang="en-US" sz="2200" kern="1200" dirty="0">
            <a:solidFill>
              <a:schemeClr val="bg2">
                <a:lumMod val="25000"/>
              </a:schemeClr>
            </a:solidFill>
          </a:endParaRPr>
        </a:p>
        <a:p>
          <a:pPr marL="228600" lvl="1" indent="-228600" algn="l" defTabSz="977900">
            <a:lnSpc>
              <a:spcPct val="90000"/>
            </a:lnSpc>
            <a:spcBef>
              <a:spcPct val="0"/>
            </a:spcBef>
            <a:spcAft>
              <a:spcPct val="15000"/>
            </a:spcAft>
            <a:buChar char="•"/>
          </a:pPr>
          <a:r>
            <a:rPr lang="en-US" sz="2200" b="0" i="0" kern="1200" dirty="0">
              <a:solidFill>
                <a:schemeClr val="bg2">
                  <a:lumMod val="25000"/>
                </a:schemeClr>
              </a:solidFill>
              <a:effectLst/>
              <a:latin typeface="HelveticaNowDisplay"/>
            </a:rPr>
            <a:t>As a result, many firms adopt top-to-bottom communication to guarantee that information flows freely from senior management to different level personnel.</a:t>
          </a:r>
          <a:endParaRPr lang="en-US" sz="2200" kern="1200" dirty="0">
            <a:solidFill>
              <a:schemeClr val="bg2">
                <a:lumMod val="25000"/>
              </a:schemeClr>
            </a:solidFill>
          </a:endParaRPr>
        </a:p>
      </dsp:txBody>
      <dsp:txXfrm>
        <a:off x="0" y="423087"/>
        <a:ext cx="11589657" cy="1871100"/>
      </dsp:txXfrm>
    </dsp:sp>
    <dsp:sp modelId="{4C3806EC-2DD3-456A-AA6C-E153D04D2B44}">
      <dsp:nvSpPr>
        <dsp:cNvPr id="0" name=""/>
        <dsp:cNvSpPr/>
      </dsp:nvSpPr>
      <dsp:spPr>
        <a:xfrm>
          <a:off x="579482" y="98367"/>
          <a:ext cx="8112759"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43" tIns="0" rIns="306643" bIns="0" numCol="1" spcCol="1270" anchor="ctr" anchorCtr="0">
          <a:noAutofit/>
        </a:bodyPr>
        <a:lstStyle/>
        <a:p>
          <a:pPr marL="0" lvl="0" indent="0" algn="l" defTabSz="977900">
            <a:lnSpc>
              <a:spcPct val="90000"/>
            </a:lnSpc>
            <a:spcBef>
              <a:spcPct val="0"/>
            </a:spcBef>
            <a:spcAft>
              <a:spcPct val="35000"/>
            </a:spcAft>
            <a:buNone/>
          </a:pPr>
          <a:r>
            <a:rPr lang="en-US" sz="2200" b="0" i="0" kern="1200" dirty="0">
              <a:solidFill>
                <a:schemeClr val="bg1"/>
              </a:solidFill>
              <a:effectLst/>
              <a:latin typeface="HelveticaNowDisplay"/>
            </a:rPr>
            <a:t>Downward Communication/ Top-Down Approach</a:t>
          </a:r>
          <a:endParaRPr lang="en-US" sz="2200" kern="1200" dirty="0"/>
        </a:p>
      </dsp:txBody>
      <dsp:txXfrm>
        <a:off x="611185" y="130070"/>
        <a:ext cx="8049353" cy="586034"/>
      </dsp:txXfrm>
    </dsp:sp>
    <dsp:sp modelId="{580F0FAD-1FDA-4452-8DB5-FD128EF6F419}">
      <dsp:nvSpPr>
        <dsp:cNvPr id="0" name=""/>
        <dsp:cNvSpPr/>
      </dsp:nvSpPr>
      <dsp:spPr>
        <a:xfrm>
          <a:off x="0" y="2737707"/>
          <a:ext cx="11589657" cy="1524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9486" tIns="458216" rIns="899486"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solidFill>
                <a:schemeClr val="bg2">
                  <a:lumMod val="25000"/>
                </a:schemeClr>
              </a:solidFill>
              <a:effectLst/>
              <a:latin typeface="HelveticaNowDisplay"/>
            </a:rPr>
            <a:t>Anything that is sent from a subordinate to a manager or someone higher up the organizational hierarchy is considered to be this form of business communication</a:t>
          </a:r>
          <a:endParaRPr lang="en-US" sz="2200" kern="1200" dirty="0">
            <a:solidFill>
              <a:schemeClr val="bg2">
                <a:lumMod val="25000"/>
              </a:schemeClr>
            </a:solidFill>
          </a:endParaRPr>
        </a:p>
      </dsp:txBody>
      <dsp:txXfrm>
        <a:off x="0" y="2737707"/>
        <a:ext cx="11589657" cy="1524600"/>
      </dsp:txXfrm>
    </dsp:sp>
    <dsp:sp modelId="{D1FDB9AD-1B56-4568-8C85-9BBDF7CA2441}">
      <dsp:nvSpPr>
        <dsp:cNvPr id="0" name=""/>
        <dsp:cNvSpPr/>
      </dsp:nvSpPr>
      <dsp:spPr>
        <a:xfrm>
          <a:off x="579482" y="2412987"/>
          <a:ext cx="8112759"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43" tIns="0" rIns="306643" bIns="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bg1"/>
              </a:solidFill>
              <a:latin typeface="HelveticaNowDisplay"/>
            </a:rPr>
            <a:t>Upward Communication/ Bottom-up Approach</a:t>
          </a:r>
          <a:endParaRPr lang="en-US" sz="2200" kern="1200" dirty="0"/>
        </a:p>
      </dsp:txBody>
      <dsp:txXfrm>
        <a:off x="611185" y="2444690"/>
        <a:ext cx="8049353" cy="586034"/>
      </dsp:txXfrm>
    </dsp:sp>
    <dsp:sp modelId="{A55ED1D4-D756-4361-ACD3-78ADC82A0E26}">
      <dsp:nvSpPr>
        <dsp:cNvPr id="0" name=""/>
        <dsp:cNvSpPr/>
      </dsp:nvSpPr>
      <dsp:spPr>
        <a:xfrm>
          <a:off x="0" y="4705828"/>
          <a:ext cx="11589657" cy="1524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99486" tIns="458216" rIns="899486"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dirty="0">
              <a:solidFill>
                <a:schemeClr val="bg2">
                  <a:lumMod val="25000"/>
                </a:schemeClr>
              </a:solidFill>
              <a:effectLst/>
              <a:latin typeface="HelveticaNowDisplay"/>
            </a:rPr>
            <a:t>Communication among coworkers in the workplace is referred to as lateral communication. This could be interdepartmental communication or even departmental business</a:t>
          </a:r>
          <a:endParaRPr lang="en-US" sz="2200" kern="1200" dirty="0">
            <a:solidFill>
              <a:schemeClr val="bg2">
                <a:lumMod val="25000"/>
              </a:schemeClr>
            </a:solidFill>
          </a:endParaRPr>
        </a:p>
      </dsp:txBody>
      <dsp:txXfrm>
        <a:off x="0" y="4705828"/>
        <a:ext cx="11589657" cy="1524600"/>
      </dsp:txXfrm>
    </dsp:sp>
    <dsp:sp modelId="{DE402377-14E9-46A5-B2C3-E591531EBCE2}">
      <dsp:nvSpPr>
        <dsp:cNvPr id="0" name=""/>
        <dsp:cNvSpPr/>
      </dsp:nvSpPr>
      <dsp:spPr>
        <a:xfrm>
          <a:off x="579482" y="4381108"/>
          <a:ext cx="8112759"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643" tIns="0" rIns="306643" bIns="0" numCol="1" spcCol="1270" anchor="ctr" anchorCtr="0">
          <a:noAutofit/>
        </a:bodyPr>
        <a:lstStyle/>
        <a:p>
          <a:pPr marL="0" lvl="0" indent="0" algn="l" defTabSz="977900">
            <a:lnSpc>
              <a:spcPct val="90000"/>
            </a:lnSpc>
            <a:spcBef>
              <a:spcPct val="0"/>
            </a:spcBef>
            <a:spcAft>
              <a:spcPct val="35000"/>
            </a:spcAft>
            <a:buNone/>
          </a:pPr>
          <a:r>
            <a:rPr lang="en-US" sz="2200" b="0" i="0" kern="1200" dirty="0">
              <a:solidFill>
                <a:schemeClr val="bg1"/>
              </a:solidFill>
              <a:effectLst/>
              <a:latin typeface="HelveticaNowDisplay"/>
            </a:rPr>
            <a:t>Lateral/ Peer Communication</a:t>
          </a:r>
          <a:endParaRPr lang="en-US" sz="2200" kern="1200" dirty="0">
            <a:solidFill>
              <a:schemeClr val="bg2">
                <a:lumMod val="25000"/>
              </a:schemeClr>
            </a:solidFill>
          </a:endParaRPr>
        </a:p>
      </dsp:txBody>
      <dsp:txXfrm>
        <a:off x="611185" y="4412811"/>
        <a:ext cx="8049353" cy="5860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0E403-7444-4398-9DC2-E15CC1B4649C}">
      <dsp:nvSpPr>
        <dsp:cNvPr id="0" name=""/>
        <dsp:cNvSpPr/>
      </dsp:nvSpPr>
      <dsp:spPr>
        <a:xfrm>
          <a:off x="4545873" y="0"/>
          <a:ext cx="6818811" cy="6004038"/>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effectLst/>
              <a:latin typeface="HelveticaNowDisplay"/>
            </a:rPr>
            <a:t>Any communication that deals with clients, potential clients, vendors, or partners is considered external communication</a:t>
          </a:r>
          <a:endParaRPr lang="en-US" sz="4400" kern="1200" dirty="0"/>
        </a:p>
        <a:p>
          <a:pPr marL="285750" lvl="1" indent="-285750" algn="l" defTabSz="1955800">
            <a:lnSpc>
              <a:spcPct val="90000"/>
            </a:lnSpc>
            <a:spcBef>
              <a:spcPct val="0"/>
            </a:spcBef>
            <a:spcAft>
              <a:spcPct val="15000"/>
            </a:spcAft>
            <a:buChar char="•"/>
          </a:pPr>
          <a:endParaRPr lang="en-US" sz="4400" kern="1200" dirty="0"/>
        </a:p>
        <a:p>
          <a:pPr marL="285750" lvl="1" indent="-285750" algn="l" defTabSz="1244600">
            <a:lnSpc>
              <a:spcPct val="90000"/>
            </a:lnSpc>
            <a:spcBef>
              <a:spcPct val="0"/>
            </a:spcBef>
            <a:spcAft>
              <a:spcPct val="15000"/>
            </a:spcAft>
            <a:buChar char="•"/>
          </a:pPr>
          <a:r>
            <a:rPr lang="en-US" sz="2800" b="0" i="0" kern="1200">
              <a:effectLst/>
              <a:latin typeface="HelveticaNowDisplay"/>
              <a:ea typeface="+mn-ea"/>
              <a:cs typeface="+mn-cs"/>
            </a:rPr>
            <a:t>Communication with vendors outside the Company organisational structure </a:t>
          </a:r>
          <a:endParaRPr lang="en-US" sz="2800" b="0" i="0" kern="1200" dirty="0">
            <a:effectLst/>
            <a:latin typeface="HelveticaNowDisplay"/>
            <a:ea typeface="+mn-ea"/>
            <a:cs typeface="+mn-cs"/>
          </a:endParaRPr>
        </a:p>
      </dsp:txBody>
      <dsp:txXfrm>
        <a:off x="4545873" y="750505"/>
        <a:ext cx="4567297" cy="4503028"/>
      </dsp:txXfrm>
    </dsp:sp>
    <dsp:sp modelId="{F47EFCEB-F305-4708-AAC1-34F7EFC38E56}">
      <dsp:nvSpPr>
        <dsp:cNvPr id="0" name=""/>
        <dsp:cNvSpPr/>
      </dsp:nvSpPr>
      <dsp:spPr>
        <a:xfrm>
          <a:off x="0" y="0"/>
          <a:ext cx="4545874" cy="60040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0" i="0" kern="1200">
              <a:effectLst/>
              <a:latin typeface="HelveticaNowDisplay"/>
            </a:rPr>
            <a:t>External Communication</a:t>
          </a:r>
          <a:endParaRPr lang="en-US" sz="5400" kern="1200" dirty="0"/>
        </a:p>
      </dsp:txBody>
      <dsp:txXfrm>
        <a:off x="221911" y="221911"/>
        <a:ext cx="4102052" cy="55602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01FCC-FFD1-49A4-B69C-72DCEA38D016}">
      <dsp:nvSpPr>
        <dsp:cNvPr id="0" name=""/>
        <dsp:cNvSpPr/>
      </dsp:nvSpPr>
      <dsp:spPr>
        <a:xfrm>
          <a:off x="2723" y="219445"/>
          <a:ext cx="5669524" cy="1458000"/>
        </a:xfrm>
        <a:prstGeom prst="chevron">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Internal</a:t>
          </a:r>
        </a:p>
      </dsp:txBody>
      <dsp:txXfrm>
        <a:off x="731723" y="219445"/>
        <a:ext cx="4211524" cy="1458000"/>
      </dsp:txXfrm>
    </dsp:sp>
    <dsp:sp modelId="{52A2E895-16B4-4DF4-B83D-B2955C1E25E1}">
      <dsp:nvSpPr>
        <dsp:cNvPr id="0" name=""/>
        <dsp:cNvSpPr/>
      </dsp:nvSpPr>
      <dsp:spPr>
        <a:xfrm>
          <a:off x="2723" y="1859695"/>
          <a:ext cx="4535619" cy="381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kern="1200" dirty="0">
              <a:solidFill>
                <a:schemeClr val="bg1"/>
              </a:solidFill>
            </a:rPr>
            <a:t>Phone calls</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b="1" kern="1200" dirty="0">
              <a:solidFill>
                <a:schemeClr val="bg1"/>
              </a:solidFill>
            </a:rPr>
            <a:t>Emails</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b="1" kern="1200" dirty="0">
              <a:solidFill>
                <a:schemeClr val="bg1"/>
              </a:solidFill>
            </a:rPr>
            <a:t>Letters</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kern="1200" dirty="0">
              <a:solidFill>
                <a:schemeClr val="bg1"/>
              </a:solidFill>
            </a:rPr>
            <a:t>Meetings - Face-to-Face &amp; Video conferencing</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b="1" kern="1200" dirty="0">
              <a:solidFill>
                <a:schemeClr val="bg1"/>
              </a:solidFill>
            </a:rPr>
            <a:t>Forms </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b="1" kern="1200" dirty="0">
              <a:solidFill>
                <a:schemeClr val="bg1"/>
              </a:solidFill>
            </a:rPr>
            <a:t>Memoranda</a:t>
          </a:r>
        </a:p>
        <a:p>
          <a:pPr marL="0" marR="0" lvl="0" indent="0" algn="l" defTabSz="914400" eaLnBrk="1" fontAlgn="auto" latinLnBrk="0" hangingPunct="1">
            <a:lnSpc>
              <a:spcPct val="100000"/>
            </a:lnSpc>
            <a:spcBef>
              <a:spcPct val="0"/>
            </a:spcBef>
            <a:spcAft>
              <a:spcPts val="0"/>
            </a:spcAft>
            <a:buClrTx/>
            <a:buSzTx/>
            <a:buFont typeface="Wingdings" panose="05000000000000000000" pitchFamily="2" charset="2"/>
            <a:buChar char="ü"/>
            <a:tabLst/>
            <a:defRPr/>
          </a:pPr>
          <a:r>
            <a:rPr lang="en-US" sz="2700" b="1" kern="1200" dirty="0">
              <a:solidFill>
                <a:schemeClr val="bg1"/>
              </a:solidFill>
            </a:rPr>
            <a:t>Intranet</a:t>
          </a:r>
        </a:p>
      </dsp:txBody>
      <dsp:txXfrm>
        <a:off x="2723" y="1859695"/>
        <a:ext cx="4535619" cy="3811703"/>
      </dsp:txXfrm>
    </dsp:sp>
    <dsp:sp modelId="{E7829E2B-C3AE-4678-B227-9DE58E9129A0}">
      <dsp:nvSpPr>
        <dsp:cNvPr id="0" name=""/>
        <dsp:cNvSpPr/>
      </dsp:nvSpPr>
      <dsp:spPr>
        <a:xfrm>
          <a:off x="5711489" y="219445"/>
          <a:ext cx="5669524" cy="1458000"/>
        </a:xfrm>
        <a:prstGeom prst="chevron">
          <a:avLst/>
        </a:prstGeom>
        <a:solidFill>
          <a:schemeClr val="accent4">
            <a:hueOff val="6599937"/>
            <a:satOff val="-29202"/>
            <a:lumOff val="-49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8014" tIns="36005" rIns="36005" bIns="36005" numCol="1" spcCol="1270" anchor="ctr" anchorCtr="0">
          <a:noAutofit/>
        </a:bodyPr>
        <a:lstStyle/>
        <a:p>
          <a:pPr marL="0" lvl="0" indent="0" algn="ctr" defTabSz="1200150">
            <a:lnSpc>
              <a:spcPct val="90000"/>
            </a:lnSpc>
            <a:spcBef>
              <a:spcPct val="0"/>
            </a:spcBef>
            <a:spcAft>
              <a:spcPct val="35000"/>
            </a:spcAft>
            <a:buNone/>
          </a:pPr>
          <a:r>
            <a:rPr lang="en-US" sz="2700" kern="1200" dirty="0"/>
            <a:t>External</a:t>
          </a:r>
        </a:p>
      </dsp:txBody>
      <dsp:txXfrm>
        <a:off x="6440489" y="219445"/>
        <a:ext cx="4211524" cy="1458000"/>
      </dsp:txXfrm>
    </dsp:sp>
    <dsp:sp modelId="{76A8D34B-BA57-41B7-B54A-D0228A465F52}">
      <dsp:nvSpPr>
        <dsp:cNvPr id="0" name=""/>
        <dsp:cNvSpPr/>
      </dsp:nvSpPr>
      <dsp:spPr>
        <a:xfrm>
          <a:off x="5711466" y="1860686"/>
          <a:ext cx="5641176" cy="3811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200150">
            <a:lnSpc>
              <a:spcPct val="90000"/>
            </a:lnSpc>
            <a:spcBef>
              <a:spcPct val="0"/>
            </a:spcBef>
            <a:spcAft>
              <a:spcPct val="15000"/>
            </a:spcAft>
            <a:buFont typeface="Wingdings" panose="05000000000000000000" pitchFamily="2" charset="2"/>
            <a:buChar char="ü"/>
          </a:pPr>
          <a:r>
            <a:rPr lang="en-US" sz="2700" kern="1200" dirty="0">
              <a:solidFill>
                <a:schemeClr val="bg1"/>
              </a:solidFill>
            </a:rPr>
            <a:t>Phone calls </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b="1" kern="1200" dirty="0">
              <a:solidFill>
                <a:schemeClr val="bg1"/>
              </a:solidFill>
            </a:rPr>
            <a:t>Emails</a:t>
          </a:r>
          <a:r>
            <a:rPr lang="en-US" sz="2700" kern="1200" dirty="0">
              <a:solidFill>
                <a:schemeClr val="bg1"/>
              </a:solidFill>
            </a:rPr>
            <a:t> </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b="1" kern="1200" dirty="0">
              <a:solidFill>
                <a:schemeClr val="bg1"/>
              </a:solidFill>
            </a:rPr>
            <a:t>Letters</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kern="1200" dirty="0">
              <a:solidFill>
                <a:schemeClr val="bg1"/>
              </a:solidFill>
            </a:rPr>
            <a:t>Meetings - Face-to-Face &amp; Video Conferencing </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b="1" kern="1200" dirty="0">
              <a:solidFill>
                <a:schemeClr val="bg1"/>
              </a:solidFill>
            </a:rPr>
            <a:t>Forms </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kern="1200" dirty="0">
              <a:solidFill>
                <a:schemeClr val="bg1"/>
              </a:solidFill>
            </a:rPr>
            <a:t>Website/ Social Media </a:t>
          </a:r>
        </a:p>
        <a:p>
          <a:pPr marL="228600" lvl="1" indent="-228600" algn="l" defTabSz="1200150">
            <a:lnSpc>
              <a:spcPct val="90000"/>
            </a:lnSpc>
            <a:spcBef>
              <a:spcPct val="0"/>
            </a:spcBef>
            <a:spcAft>
              <a:spcPct val="15000"/>
            </a:spcAft>
            <a:buFont typeface="Wingdings" panose="05000000000000000000" pitchFamily="2" charset="2"/>
            <a:buChar char="ü"/>
          </a:pPr>
          <a:r>
            <a:rPr lang="en-US" sz="2700" kern="1200" dirty="0">
              <a:solidFill>
                <a:schemeClr val="bg1"/>
              </a:solidFill>
            </a:rPr>
            <a:t>Advertising - brochures/Pamphlets/Flyers</a:t>
          </a:r>
        </a:p>
      </dsp:txBody>
      <dsp:txXfrm>
        <a:off x="5711466" y="1860686"/>
        <a:ext cx="5641176" cy="381170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7948-3E0E-3551-8BD0-C51537CEA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030AB8-9587-1821-DC33-5849BFC54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DB3018-59D7-DE82-CA71-E78C37E01FF6}"/>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B55EE2C0-5A56-4ED6-43A0-38B5586F3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BC2-88EF-59A4-C732-776C18F6EC4E}"/>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4048528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2EB0-6765-F820-7382-B87B579B6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CC5A38-0592-B8E7-4DF4-C82A30D09D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C33C9-2FDA-F142-D58D-395DE8D00EF1}"/>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CFB516C0-4C00-B2CA-9999-EB56F972A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8C022-D494-2593-150F-DB1A29A05C32}"/>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2316577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8A16C1-08FE-0F41-F830-D6C1E5C0A6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53C15B-577B-E732-A1B3-61621CD59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B89E7-4691-8053-BE83-D5F8E56C3C9C}"/>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F4EA15CF-0E97-4A98-5CB0-ABACF7C3C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3ED14-223E-7C3A-2C66-A021387FA6D2}"/>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240521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0DFC-9BBA-AC98-BC31-93CACEC4B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213F6-8D5C-12AA-45CF-72144F4A5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33FD1-8E75-A8CC-052F-03BD7870235E}"/>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0029C12C-2EB0-74E6-FD1F-85152370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2E309-D9CD-AED0-12F4-3495A76C05C3}"/>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381085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A8EA-8305-B5CE-4872-FD9A6B3B5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2F68E-FBD0-DD40-1D1E-DF64EBA787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877B9-9723-83B8-3DE5-CE1869AB276A}"/>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4C73D343-D7F2-3151-474A-301166692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F89CF5-DD5C-DF29-BD07-6A96070E3C3F}"/>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837736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1E23-FFB9-045B-72CD-530B13A7FE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0BB8D-B089-0878-8C31-7DB9F655B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DBA6A-8E0C-41D4-CC65-0AC7C7C458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C4A74-EF0C-4C29-A3A8-308F8614B773}"/>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6" name="Footer Placeholder 5">
            <a:extLst>
              <a:ext uri="{FF2B5EF4-FFF2-40B4-BE49-F238E27FC236}">
                <a16:creationId xmlns:a16="http://schemas.microsoft.com/office/drawing/2014/main" id="{13057228-109B-9A1A-DC32-32C7BA07D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3E067-C408-7E81-CDDC-B78476126028}"/>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28397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BE46-7D34-4AF3-C3F1-801005BDD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0A5A1-4181-689B-A40C-8129B8F3E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AE087-69B4-1D58-73D5-DEDE05435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1F9C03-320C-7E43-4161-A4415CE6A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65D3A5-CBA2-2549-9105-8EAF1A6F0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48C258-671D-9ED0-B771-7A015997A3F2}"/>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8" name="Footer Placeholder 7">
            <a:extLst>
              <a:ext uri="{FF2B5EF4-FFF2-40B4-BE49-F238E27FC236}">
                <a16:creationId xmlns:a16="http://schemas.microsoft.com/office/drawing/2014/main" id="{06A9B981-8D68-847C-E4E5-7EDCDD7719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6C8F29-8DD7-035F-A0C9-6514026F6EB9}"/>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71422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620F-8098-7916-185C-49C6786660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DB04B3-E5E3-B753-06C1-B960C9535D2E}"/>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4" name="Footer Placeholder 3">
            <a:extLst>
              <a:ext uri="{FF2B5EF4-FFF2-40B4-BE49-F238E27FC236}">
                <a16:creationId xmlns:a16="http://schemas.microsoft.com/office/drawing/2014/main" id="{AAB80D9D-7F6B-99D3-260E-44F11C4331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F060B-2EA4-3B86-578F-EB4A04FF5ADC}"/>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422466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9C0BE6-6632-E4FF-08C5-D8A763EBADDE}"/>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3" name="Footer Placeholder 2">
            <a:extLst>
              <a:ext uri="{FF2B5EF4-FFF2-40B4-BE49-F238E27FC236}">
                <a16:creationId xmlns:a16="http://schemas.microsoft.com/office/drawing/2014/main" id="{D3DBFD8E-D4AF-8219-D6CF-5C4C1C60CA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BDCC9-A5B0-2DD4-53AF-EE707BD36269}"/>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18194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B448-7AB5-3FCE-7D27-D75FD2CFC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9546879-8C1A-FA84-7D10-A24E5AAC35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548D28-6E22-FD6F-E708-176CF1198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18547-D3AE-F736-2433-94339F303B9F}"/>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6" name="Footer Placeholder 5">
            <a:extLst>
              <a:ext uri="{FF2B5EF4-FFF2-40B4-BE49-F238E27FC236}">
                <a16:creationId xmlns:a16="http://schemas.microsoft.com/office/drawing/2014/main" id="{F8DA8383-9212-CE82-759B-9E5FF406A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7D6120-C030-9CEF-867A-CDFA25E78A25}"/>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127069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EE7E-479B-62DE-F8DF-01ECD126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CAC894-A581-20DF-29D9-FECECB5B9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552E93-5E23-DA53-5DCD-371FB6633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EBCA03-C8AB-E355-3605-90764FAD9B42}"/>
              </a:ext>
            </a:extLst>
          </p:cNvPr>
          <p:cNvSpPr>
            <a:spLocks noGrp="1"/>
          </p:cNvSpPr>
          <p:nvPr>
            <p:ph type="dt" sz="half" idx="10"/>
          </p:nvPr>
        </p:nvSpPr>
        <p:spPr/>
        <p:txBody>
          <a:bodyPr/>
          <a:lstStyle/>
          <a:p>
            <a:fld id="{1AB0E382-B701-414F-8601-56ED8289823C}" type="datetimeFigureOut">
              <a:rPr lang="en-US" smtClean="0"/>
              <a:t>2/18/2024</a:t>
            </a:fld>
            <a:endParaRPr lang="en-US"/>
          </a:p>
        </p:txBody>
      </p:sp>
      <p:sp>
        <p:nvSpPr>
          <p:cNvPr id="6" name="Footer Placeholder 5">
            <a:extLst>
              <a:ext uri="{FF2B5EF4-FFF2-40B4-BE49-F238E27FC236}">
                <a16:creationId xmlns:a16="http://schemas.microsoft.com/office/drawing/2014/main" id="{171A41D6-894F-8D02-E99F-9EA55EF05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C7446-6A32-2B11-C7D6-5A0083020AA7}"/>
              </a:ext>
            </a:extLst>
          </p:cNvPr>
          <p:cNvSpPr>
            <a:spLocks noGrp="1"/>
          </p:cNvSpPr>
          <p:nvPr>
            <p:ph type="sldNum" sz="quarter" idx="12"/>
          </p:nvPr>
        </p:nvSpPr>
        <p:spPr/>
        <p:txBody>
          <a:bodyPr/>
          <a:lstStyle/>
          <a:p>
            <a:fld id="{ACB5711E-5715-4282-BE5B-C03CB878EFCC}" type="slidenum">
              <a:rPr lang="en-US" smtClean="0"/>
              <a:t>‹#›</a:t>
            </a:fld>
            <a:endParaRPr lang="en-US"/>
          </a:p>
        </p:txBody>
      </p:sp>
    </p:spTree>
    <p:extLst>
      <p:ext uri="{BB962C8B-B14F-4D97-AF65-F5344CB8AC3E}">
        <p14:creationId xmlns:p14="http://schemas.microsoft.com/office/powerpoint/2010/main" val="342051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52A28-4837-2A7C-AD33-372475390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DA30A8-428C-28EB-9530-B52BAD017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89E4D-F114-8295-A239-1A0DCE003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B0E382-B701-414F-8601-56ED8289823C}" type="datetimeFigureOut">
              <a:rPr lang="en-US" smtClean="0"/>
              <a:t>2/18/2024</a:t>
            </a:fld>
            <a:endParaRPr lang="en-US"/>
          </a:p>
        </p:txBody>
      </p:sp>
      <p:sp>
        <p:nvSpPr>
          <p:cNvPr id="5" name="Footer Placeholder 4">
            <a:extLst>
              <a:ext uri="{FF2B5EF4-FFF2-40B4-BE49-F238E27FC236}">
                <a16:creationId xmlns:a16="http://schemas.microsoft.com/office/drawing/2014/main" id="{870CCE65-F86E-666D-BD96-F02DF8B2E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35256A-0387-FD22-7A96-BD5ED7CD9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B5711E-5715-4282-BE5B-C03CB878EFCC}" type="slidenum">
              <a:rPr lang="en-US" smtClean="0"/>
              <a:t>‹#›</a:t>
            </a:fld>
            <a:endParaRPr lang="en-US"/>
          </a:p>
        </p:txBody>
      </p:sp>
    </p:spTree>
    <p:extLst>
      <p:ext uri="{BB962C8B-B14F-4D97-AF65-F5344CB8AC3E}">
        <p14:creationId xmlns:p14="http://schemas.microsoft.com/office/powerpoint/2010/main" val="3770606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B605344-97EC-8E53-523B-219BF9B6215E}"/>
              </a:ext>
            </a:extLst>
          </p:cNvPr>
          <p:cNvSpPr>
            <a:spLocks noGrp="1"/>
          </p:cNvSpPr>
          <p:nvPr>
            <p:ph type="ctrTitle"/>
          </p:nvPr>
        </p:nvSpPr>
        <p:spPr>
          <a:xfrm>
            <a:off x="457200" y="1598246"/>
            <a:ext cx="4412419" cy="3626217"/>
          </a:xfrm>
        </p:spPr>
        <p:txBody>
          <a:bodyPr anchor="t">
            <a:normAutofit/>
          </a:bodyPr>
          <a:lstStyle/>
          <a:p>
            <a:pPr algn="r"/>
            <a:r>
              <a:rPr lang="en-US" sz="5000">
                <a:solidFill>
                  <a:srgbClr val="FFFFFF"/>
                </a:solidFill>
              </a:rPr>
              <a:t>Business Communication </a:t>
            </a: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4D5973E-85ED-D562-12B5-40AB02F44753}"/>
              </a:ext>
            </a:extLst>
          </p:cNvPr>
          <p:cNvPicPr>
            <a:picLocks noChangeAspect="1"/>
          </p:cNvPicPr>
          <p:nvPr/>
        </p:nvPicPr>
        <p:blipFill rotWithShape="1">
          <a:blip r:embed="rId2"/>
          <a:srcRect l="3635" t="4159" r="3790" b="2718"/>
          <a:stretch/>
        </p:blipFill>
        <p:spPr>
          <a:xfrm>
            <a:off x="5704114" y="580571"/>
            <a:ext cx="6176399" cy="6268551"/>
          </a:xfrm>
          <a:prstGeom prst="rect">
            <a:avLst/>
          </a:prstGeom>
        </p:spPr>
      </p:pic>
      <p:grpSp>
        <p:nvGrpSpPr>
          <p:cNvPr id="15" name="Group 14">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7"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3455087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28405CA-2671-DCBB-202F-AB50B211B4ED}"/>
              </a:ext>
            </a:extLst>
          </p:cNvPr>
          <p:cNvGraphicFramePr/>
          <p:nvPr>
            <p:extLst>
              <p:ext uri="{D42A27DB-BD31-4B8C-83A1-F6EECF244321}">
                <p14:modId xmlns:p14="http://schemas.microsoft.com/office/powerpoint/2010/main" val="788980915"/>
              </p:ext>
            </p:extLst>
          </p:nvPr>
        </p:nvGraphicFramePr>
        <p:xfrm>
          <a:off x="435429" y="667658"/>
          <a:ext cx="11364685" cy="6004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73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1440584"/>
            <a:ext cx="62119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839203A9-20BC-3A14-3EC7-98178E380F8A}"/>
              </a:ext>
            </a:extLst>
          </p:cNvPr>
          <p:cNvGraphicFramePr/>
          <p:nvPr>
            <p:extLst>
              <p:ext uri="{D42A27DB-BD31-4B8C-83A1-F6EECF244321}">
                <p14:modId xmlns:p14="http://schemas.microsoft.com/office/powerpoint/2010/main" val="1870709565"/>
              </p:ext>
            </p:extLst>
          </p:nvPr>
        </p:nvGraphicFramePr>
        <p:xfrm>
          <a:off x="384516" y="689317"/>
          <a:ext cx="11681273" cy="589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169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ream of paper forming a curve">
            <a:extLst>
              <a:ext uri="{FF2B5EF4-FFF2-40B4-BE49-F238E27FC236}">
                <a16:creationId xmlns:a16="http://schemas.microsoft.com/office/drawing/2014/main" id="{7A9F52B6-93F1-99F0-2657-FE0AFD13546A}"/>
              </a:ext>
            </a:extLst>
          </p:cNvPr>
          <p:cNvPicPr>
            <a:picLocks noChangeAspect="1"/>
          </p:cNvPicPr>
          <p:nvPr/>
        </p:nvPicPr>
        <p:blipFill rotWithShape="1">
          <a:blip r:embed="rId2"/>
          <a:srcRect l="32323" r="3113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2" name="Title 1">
            <a:extLst>
              <a:ext uri="{FF2B5EF4-FFF2-40B4-BE49-F238E27FC236}">
                <a16:creationId xmlns:a16="http://schemas.microsoft.com/office/drawing/2014/main" id="{1592816E-5E89-EEF8-0A43-D538BA52EF64}"/>
              </a:ext>
            </a:extLst>
          </p:cNvPr>
          <p:cNvSpPr>
            <a:spLocks noGrp="1"/>
          </p:cNvSpPr>
          <p:nvPr>
            <p:ph type="title"/>
          </p:nvPr>
        </p:nvSpPr>
        <p:spPr>
          <a:xfrm>
            <a:off x="105673" y="5866531"/>
            <a:ext cx="3754739" cy="472313"/>
          </a:xfrm>
        </p:spPr>
        <p:txBody>
          <a:bodyPr>
            <a:normAutofit fontScale="90000"/>
          </a:bodyPr>
          <a:lstStyle/>
          <a:p>
            <a:r>
              <a:rPr lang="en-US" dirty="0">
                <a:solidFill>
                  <a:schemeClr val="bg1"/>
                </a:solidFill>
              </a:rPr>
              <a:t>Memoranda </a:t>
            </a:r>
            <a:r>
              <a:rPr lang="en-US" dirty="0"/>
              <a:t>	</a:t>
            </a:r>
          </a:p>
        </p:txBody>
      </p:sp>
      <p:sp>
        <p:nvSpPr>
          <p:cNvPr id="3" name="Content Placeholder 2">
            <a:extLst>
              <a:ext uri="{FF2B5EF4-FFF2-40B4-BE49-F238E27FC236}">
                <a16:creationId xmlns:a16="http://schemas.microsoft.com/office/drawing/2014/main" id="{62763D7A-48CA-6C72-7D4C-9E4C3758FE0F}"/>
              </a:ext>
            </a:extLst>
          </p:cNvPr>
          <p:cNvSpPr>
            <a:spLocks noGrp="1"/>
          </p:cNvSpPr>
          <p:nvPr>
            <p:ph idx="1"/>
          </p:nvPr>
        </p:nvSpPr>
        <p:spPr>
          <a:xfrm>
            <a:off x="4149970" y="309489"/>
            <a:ext cx="7723162" cy="6386733"/>
          </a:xfrm>
        </p:spPr>
        <p:txBody>
          <a:bodyPr anchor="t">
            <a:normAutofit fontScale="77500" lnSpcReduction="20000"/>
          </a:bodyPr>
          <a:lstStyle/>
          <a:p>
            <a:pPr marL="0" indent="0">
              <a:lnSpc>
                <a:spcPct val="150000"/>
              </a:lnSpc>
              <a:buNone/>
            </a:pPr>
            <a:r>
              <a:rPr lang="en-US" sz="2300" dirty="0"/>
              <a:t>Memorandum (singular) Memoranda (Plural)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Memoranda are brief, informal reports used to establish a record.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They generalize the communication process by transmitting the message from one or more authors to one or more recipients.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The memorandum is among the most versatile of organizational documents.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From brief reports to </a:t>
            </a:r>
            <a:r>
              <a:rPr lang="en-US" sz="2300" dirty="0">
                <a:latin typeface="Times New Roman" panose="02020603050405020304" pitchFamily="18" charset="0"/>
              </a:rPr>
              <a:t>trip itineraries &amp; introductions to proposals.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Used to communica</a:t>
            </a:r>
            <a:r>
              <a:rPr lang="en-US" sz="2300" dirty="0">
                <a:latin typeface="Times New Roman" panose="02020603050405020304" pitchFamily="18" charset="0"/>
              </a:rPr>
              <a:t>te</a:t>
            </a:r>
            <a:r>
              <a:rPr lang="en-US" sz="2300" b="0" i="0" dirty="0">
                <a:effectLst/>
                <a:latin typeface="Times New Roman" panose="02020603050405020304" pitchFamily="18" charset="0"/>
              </a:rPr>
              <a:t> technical &amp; administrative information.</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Memoranda are written for numerous internal purposes: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request information,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make announcements, </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outline policies,</a:t>
            </a:r>
          </a:p>
          <a:p>
            <a:pPr lvl="2">
              <a:lnSpc>
                <a:spcPct val="150000"/>
              </a:lnSpc>
              <a:buFont typeface="Wingdings" panose="05000000000000000000" pitchFamily="2" charset="2"/>
              <a:buChar char="ü"/>
            </a:pPr>
            <a:r>
              <a:rPr lang="en-US" sz="2300" b="0" i="0" dirty="0">
                <a:effectLst/>
                <a:latin typeface="Times New Roman" panose="02020603050405020304" pitchFamily="18" charset="0"/>
              </a:rPr>
              <a:t>transmit meeting minutes. </a:t>
            </a:r>
          </a:p>
          <a:p>
            <a:pPr lvl="1">
              <a:lnSpc>
                <a:spcPct val="150000"/>
              </a:lnSpc>
              <a:buFont typeface="Wingdings" panose="05000000000000000000" pitchFamily="2" charset="2"/>
              <a:buChar char="ü"/>
            </a:pPr>
            <a:r>
              <a:rPr lang="en-US" sz="2300" b="0" i="0" dirty="0">
                <a:effectLst/>
                <a:latin typeface="Times New Roman" panose="02020603050405020304" pitchFamily="18" charset="0"/>
              </a:rPr>
              <a:t>Memos are crucial to establishing a record of decisions, requests, responsibilities, results, and concerns.</a:t>
            </a:r>
          </a:p>
        </p:txBody>
      </p:sp>
    </p:spTree>
    <p:extLst>
      <p:ext uri="{BB962C8B-B14F-4D97-AF65-F5344CB8AC3E}">
        <p14:creationId xmlns:p14="http://schemas.microsoft.com/office/powerpoint/2010/main" val="2958362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E6DB31-B53D-1278-6B5C-D7A24F63FC9B}"/>
              </a:ext>
            </a:extLst>
          </p:cNvPr>
          <p:cNvSpPr>
            <a:spLocks noGrp="1"/>
          </p:cNvSpPr>
          <p:nvPr>
            <p:ph type="title"/>
          </p:nvPr>
        </p:nvSpPr>
        <p:spPr>
          <a:xfrm>
            <a:off x="595671" y="123371"/>
            <a:ext cx="4353116" cy="954314"/>
          </a:xfrm>
        </p:spPr>
        <p:txBody>
          <a:bodyPr anchor="b">
            <a:normAutofit fontScale="90000"/>
          </a:bodyPr>
          <a:lstStyle/>
          <a:p>
            <a:pPr algn="ctr"/>
            <a:r>
              <a:rPr lang="en-US" sz="3200" dirty="0">
                <a:solidFill>
                  <a:srgbClr val="595959"/>
                </a:solidFill>
              </a:rPr>
              <a:t>Formal Memorandum Template</a:t>
            </a:r>
          </a:p>
        </p:txBody>
      </p:sp>
      <p:sp>
        <p:nvSpPr>
          <p:cNvPr id="6" name="Content Placeholder 5">
            <a:extLst>
              <a:ext uri="{FF2B5EF4-FFF2-40B4-BE49-F238E27FC236}">
                <a16:creationId xmlns:a16="http://schemas.microsoft.com/office/drawing/2014/main" id="{63A63ABD-F90F-8B10-DFFC-A23F9473AAA7}"/>
              </a:ext>
            </a:extLst>
          </p:cNvPr>
          <p:cNvSpPr>
            <a:spLocks noGrp="1"/>
          </p:cNvSpPr>
          <p:nvPr>
            <p:ph idx="1"/>
          </p:nvPr>
        </p:nvSpPr>
        <p:spPr>
          <a:xfrm>
            <a:off x="493486" y="1201056"/>
            <a:ext cx="4905828" cy="5533573"/>
          </a:xfrm>
          <a:solidFill>
            <a:schemeClr val="bg1"/>
          </a:solidFill>
        </p:spPr>
        <p:txBody>
          <a:bodyPr anchor="t">
            <a:normAutofit fontScale="92500"/>
          </a:bodyPr>
          <a:lstStyle/>
          <a:p>
            <a:pPr marL="0" indent="0">
              <a:lnSpc>
                <a:spcPct val="150000"/>
              </a:lnSpc>
              <a:buNone/>
            </a:pPr>
            <a:r>
              <a:rPr lang="en-US" sz="1600" b="1" i="0" dirty="0">
                <a:effectLst/>
                <a:latin typeface="Arial" panose="020B0604020202020204" pitchFamily="34" charset="0"/>
              </a:rPr>
              <a:t>To:</a:t>
            </a:r>
            <a:r>
              <a:rPr lang="en-US" sz="1600" b="0" i="0" dirty="0">
                <a:effectLst/>
                <a:latin typeface="Arial" panose="020B0604020202020204" pitchFamily="34" charset="0"/>
              </a:rPr>
              <a:t> [Audience]</a:t>
            </a:r>
            <a:br>
              <a:rPr lang="en-US" sz="1600" b="0" i="0" dirty="0">
                <a:effectLst/>
                <a:latin typeface="Arial" panose="020B0604020202020204" pitchFamily="34" charset="0"/>
              </a:rPr>
            </a:br>
            <a:r>
              <a:rPr lang="en-US" sz="1600" b="1" i="0" dirty="0">
                <a:effectLst/>
                <a:latin typeface="Arial" panose="020B0604020202020204" pitchFamily="34" charset="0"/>
              </a:rPr>
              <a:t>From:</a:t>
            </a:r>
            <a:r>
              <a:rPr lang="en-US" sz="1600" b="0" i="0" dirty="0">
                <a:effectLst/>
                <a:latin typeface="Arial" panose="020B0604020202020204" pitchFamily="34" charset="0"/>
              </a:rPr>
              <a:t> [Person and/or Department issuing the memo]</a:t>
            </a:r>
            <a:br>
              <a:rPr lang="en-US" sz="1600" b="0" i="0" dirty="0">
                <a:effectLst/>
                <a:latin typeface="Arial" panose="020B0604020202020204" pitchFamily="34" charset="0"/>
              </a:rPr>
            </a:br>
            <a:r>
              <a:rPr lang="en-US" sz="1600" b="1" i="0" dirty="0">
                <a:effectLst/>
                <a:latin typeface="Arial" panose="020B0604020202020204" pitchFamily="34" charset="0"/>
              </a:rPr>
              <a:t>Date:</a:t>
            </a:r>
            <a:r>
              <a:rPr lang="en-US" sz="1600" b="0" i="0" dirty="0">
                <a:effectLst/>
                <a:latin typeface="Arial" panose="020B0604020202020204" pitchFamily="34" charset="0"/>
              </a:rPr>
              <a:t> [Date Sent]</a:t>
            </a:r>
            <a:br>
              <a:rPr lang="en-US" sz="1600" b="0" i="0" dirty="0">
                <a:effectLst/>
                <a:latin typeface="Arial" panose="020B0604020202020204" pitchFamily="34" charset="0"/>
              </a:rPr>
            </a:br>
            <a:r>
              <a:rPr lang="en-US" sz="1600" b="1" i="0" dirty="0">
                <a:effectLst/>
                <a:latin typeface="Arial" panose="020B0604020202020204" pitchFamily="34" charset="0"/>
              </a:rPr>
              <a:t>Subject:</a:t>
            </a:r>
            <a:r>
              <a:rPr lang="en-US" sz="1600" b="0" i="0" dirty="0">
                <a:effectLst/>
                <a:latin typeface="Arial" panose="020B0604020202020204" pitchFamily="34" charset="0"/>
              </a:rPr>
              <a:t> [Subject of the Memo]</a:t>
            </a:r>
          </a:p>
          <a:p>
            <a:pPr>
              <a:lnSpc>
                <a:spcPct val="150000"/>
              </a:lnSpc>
            </a:pPr>
            <a:r>
              <a:rPr lang="en-US" sz="1600" b="0" i="0" dirty="0">
                <a:effectLst/>
                <a:latin typeface="Arial" panose="020B0604020202020204" pitchFamily="34" charset="0"/>
              </a:rPr>
              <a:t>[Opening – Get to the point in the opening paragraph. Keep things simple and short. Make it easy and fast to read.]</a:t>
            </a:r>
          </a:p>
          <a:p>
            <a:pPr>
              <a:lnSpc>
                <a:spcPct val="150000"/>
              </a:lnSpc>
            </a:pPr>
            <a:r>
              <a:rPr lang="en-US" sz="1600" b="0" i="0" dirty="0">
                <a:effectLst/>
                <a:latin typeface="Arial" panose="020B0604020202020204" pitchFamily="34" charset="0"/>
              </a:rPr>
              <a:t>[Summary – Provide enough background so all readers understand the history, but again, keep it simple.]</a:t>
            </a:r>
          </a:p>
          <a:p>
            <a:pPr>
              <a:lnSpc>
                <a:spcPct val="150000"/>
              </a:lnSpc>
            </a:pPr>
            <a:r>
              <a:rPr lang="en-US" sz="1600" b="0" i="0" dirty="0">
                <a:effectLst/>
                <a:latin typeface="Arial" panose="020B0604020202020204" pitchFamily="34" charset="0"/>
              </a:rPr>
              <a:t>[Conclusion – End with a call to action.]</a:t>
            </a:r>
          </a:p>
          <a:p>
            <a:pPr>
              <a:lnSpc>
                <a:spcPct val="150000"/>
              </a:lnSpc>
            </a:pPr>
            <a:r>
              <a:rPr lang="en-US" sz="1600" b="0" i="0" dirty="0">
                <a:effectLst/>
                <a:latin typeface="Arial" panose="020B0604020202020204" pitchFamily="34" charset="0"/>
              </a:rPr>
              <a:t>CC: [Send copies to anyone affected by the memo.]</a:t>
            </a:r>
            <a:br>
              <a:rPr lang="en-US" sz="1600" b="0" i="0" dirty="0">
                <a:effectLst/>
                <a:latin typeface="Arial" panose="020B0604020202020204" pitchFamily="34" charset="0"/>
              </a:rPr>
            </a:br>
            <a:r>
              <a:rPr lang="en-US" sz="1600" b="0" i="0" dirty="0">
                <a:effectLst/>
                <a:latin typeface="Arial" panose="020B0604020202020204" pitchFamily="34" charset="0"/>
              </a:rPr>
              <a:t>Attachments: [List any attachments to the memo. Only list items referred to in the body of the memo.]</a:t>
            </a:r>
          </a:p>
          <a:p>
            <a:endParaRPr lang="en-US" sz="1300" dirty="0">
              <a:solidFill>
                <a:srgbClr val="595959"/>
              </a:solidFill>
            </a:endParaRPr>
          </a:p>
        </p:txBody>
      </p:sp>
      <p:pic>
        <p:nvPicPr>
          <p:cNvPr id="7" name="Picture 6" descr="A yellow post-it note with a push pin&#10;&#10;Description automatically generated">
            <a:extLst>
              <a:ext uri="{FF2B5EF4-FFF2-40B4-BE49-F238E27FC236}">
                <a16:creationId xmlns:a16="http://schemas.microsoft.com/office/drawing/2014/main" id="{FE858BBB-0FDF-1C9D-045F-A59753FD9B62}"/>
              </a:ext>
            </a:extLst>
          </p:cNvPr>
          <p:cNvPicPr>
            <a:picLocks noChangeAspect="1"/>
          </p:cNvPicPr>
          <p:nvPr/>
        </p:nvPicPr>
        <p:blipFill>
          <a:blip r:embed="rId2"/>
          <a:stretch>
            <a:fillRect/>
          </a:stretch>
        </p:blipFill>
        <p:spPr>
          <a:xfrm>
            <a:off x="6781801" y="1287012"/>
            <a:ext cx="4797056" cy="4329546"/>
          </a:xfrm>
          <a:prstGeom prst="rect">
            <a:avLst/>
          </a:prstGeom>
        </p:spPr>
      </p:pic>
    </p:spTree>
    <p:extLst>
      <p:ext uri="{BB962C8B-B14F-4D97-AF65-F5344CB8AC3E}">
        <p14:creationId xmlns:p14="http://schemas.microsoft.com/office/powerpoint/2010/main" val="306424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3D9D2-426D-19FA-0683-76913F38734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dirty="0">
                <a:solidFill>
                  <a:schemeClr val="tx1"/>
                </a:solidFill>
                <a:latin typeface="+mj-lt"/>
                <a:ea typeface="+mj-ea"/>
                <a:cs typeface="+mj-cs"/>
              </a:rPr>
              <a:t>Are emails a type of Memo?</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1DD0850-04CB-CC54-1BE0-87614750D329}"/>
              </a:ext>
            </a:extLst>
          </p:cNvPr>
          <p:cNvPicPr>
            <a:picLocks noGrp="1" noChangeAspect="1"/>
          </p:cNvPicPr>
          <p:nvPr>
            <p:ph idx="1"/>
          </p:nvPr>
        </p:nvPicPr>
        <p:blipFill>
          <a:blip r:embed="rId2"/>
          <a:stretch>
            <a:fillRect/>
          </a:stretch>
        </p:blipFill>
        <p:spPr>
          <a:xfrm>
            <a:off x="3898373" y="77412"/>
            <a:ext cx="8446027" cy="7100627"/>
          </a:xfrm>
          <a:prstGeom prst="rect">
            <a:avLst/>
          </a:prstGeom>
        </p:spPr>
      </p:pic>
    </p:spTree>
    <p:extLst>
      <p:ext uri="{BB962C8B-B14F-4D97-AF65-F5344CB8AC3E}">
        <p14:creationId xmlns:p14="http://schemas.microsoft.com/office/powerpoint/2010/main" val="3218767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C54141-B183-9EC0-A977-7F318E5FABEF}"/>
              </a:ext>
            </a:extLst>
          </p:cNvPr>
          <p:cNvSpPr>
            <a:spLocks noGrp="1"/>
          </p:cNvSpPr>
          <p:nvPr>
            <p:ph type="title"/>
          </p:nvPr>
        </p:nvSpPr>
        <p:spPr>
          <a:xfrm>
            <a:off x="838200" y="609600"/>
            <a:ext cx="3739341" cy="1330839"/>
          </a:xfrm>
        </p:spPr>
        <p:txBody>
          <a:bodyPr>
            <a:normAutofit/>
          </a:bodyPr>
          <a:lstStyle/>
          <a:p>
            <a:r>
              <a:rPr lang="en-US"/>
              <a:t>Intranet </a:t>
            </a:r>
          </a:p>
        </p:txBody>
      </p:sp>
      <p:sp>
        <p:nvSpPr>
          <p:cNvPr id="3" name="Content Placeholder 2">
            <a:extLst>
              <a:ext uri="{FF2B5EF4-FFF2-40B4-BE49-F238E27FC236}">
                <a16:creationId xmlns:a16="http://schemas.microsoft.com/office/drawing/2014/main" id="{A0DEC520-B91E-611D-489B-B84E86522C1F}"/>
              </a:ext>
            </a:extLst>
          </p:cNvPr>
          <p:cNvSpPr>
            <a:spLocks noGrp="1"/>
          </p:cNvSpPr>
          <p:nvPr>
            <p:ph idx="1"/>
          </p:nvPr>
        </p:nvSpPr>
        <p:spPr>
          <a:xfrm>
            <a:off x="262150" y="1940439"/>
            <a:ext cx="4422391" cy="3908586"/>
          </a:xfrm>
        </p:spPr>
        <p:txBody>
          <a:bodyPr>
            <a:normAutofit/>
          </a:bodyPr>
          <a:lstStyle/>
          <a:p>
            <a:pPr>
              <a:buFont typeface="Wingdings" panose="05000000000000000000" pitchFamily="2" charset="2"/>
              <a:buChar char="ü"/>
            </a:pPr>
            <a:r>
              <a:rPr lang="en-US" b="0" i="0" dirty="0">
                <a:effectLst/>
                <a:latin typeface="Arial" panose="020B0604020202020204" pitchFamily="34" charset="0"/>
              </a:rPr>
              <a:t>Private network contained within a company </a:t>
            </a:r>
          </a:p>
          <a:p>
            <a:pPr>
              <a:buFont typeface="Wingdings" panose="05000000000000000000" pitchFamily="2" charset="2"/>
              <a:buChar char="ü"/>
            </a:pPr>
            <a:r>
              <a:rPr lang="en-US" dirty="0">
                <a:latin typeface="Arial" panose="020B0604020202020204" pitchFamily="34" charset="0"/>
              </a:rPr>
              <a:t>U</a:t>
            </a:r>
            <a:r>
              <a:rPr lang="en-US" b="0" i="0" dirty="0">
                <a:effectLst/>
                <a:latin typeface="Arial" panose="020B0604020202020204" pitchFamily="34" charset="0"/>
              </a:rPr>
              <a:t>sed to securely share company information among employees. </a:t>
            </a:r>
            <a:endParaRPr lang="en-US" dirty="0"/>
          </a:p>
        </p:txBody>
      </p:sp>
      <p:pic>
        <p:nvPicPr>
          <p:cNvPr id="4" name="Picture 3">
            <a:extLst>
              <a:ext uri="{FF2B5EF4-FFF2-40B4-BE49-F238E27FC236}">
                <a16:creationId xmlns:a16="http://schemas.microsoft.com/office/drawing/2014/main" id="{B691A9C7-EBC5-0AB7-4746-3B2348335827}"/>
              </a:ext>
            </a:extLst>
          </p:cNvPr>
          <p:cNvPicPr>
            <a:picLocks noChangeAspect="1"/>
          </p:cNvPicPr>
          <p:nvPr/>
        </p:nvPicPr>
        <p:blipFill>
          <a:blip r:embed="rId2"/>
          <a:stretch>
            <a:fillRect/>
          </a:stretch>
        </p:blipFill>
        <p:spPr>
          <a:xfrm>
            <a:off x="5445457" y="1240408"/>
            <a:ext cx="6155141" cy="4400925"/>
          </a:xfrm>
          <a:prstGeom prst="rect">
            <a:avLst/>
          </a:prstGeom>
        </p:spPr>
      </p:pic>
    </p:spTree>
    <p:extLst>
      <p:ext uri="{BB962C8B-B14F-4D97-AF65-F5344CB8AC3E}">
        <p14:creationId xmlns:p14="http://schemas.microsoft.com/office/powerpoint/2010/main" val="214768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B6F06-DDD7-0CCB-526F-F30869050091}"/>
              </a:ext>
            </a:extLst>
          </p:cNvPr>
          <p:cNvSpPr>
            <a:spLocks noGrp="1"/>
          </p:cNvSpPr>
          <p:nvPr>
            <p:ph type="title"/>
          </p:nvPr>
        </p:nvSpPr>
        <p:spPr>
          <a:xfrm>
            <a:off x="838201" y="365126"/>
            <a:ext cx="5251316" cy="810532"/>
          </a:xfrm>
        </p:spPr>
        <p:txBody>
          <a:bodyPr>
            <a:normAutofit/>
          </a:bodyPr>
          <a:lstStyle/>
          <a:p>
            <a:r>
              <a:rPr lang="en-US" dirty="0">
                <a:solidFill>
                  <a:schemeClr val="bg1"/>
                </a:solidFill>
              </a:rPr>
              <a:t>Review Areas </a:t>
            </a:r>
          </a:p>
        </p:txBody>
      </p:sp>
      <p:sp>
        <p:nvSpPr>
          <p:cNvPr id="3" name="Content Placeholder 2">
            <a:extLst>
              <a:ext uri="{FF2B5EF4-FFF2-40B4-BE49-F238E27FC236}">
                <a16:creationId xmlns:a16="http://schemas.microsoft.com/office/drawing/2014/main" id="{7DCE82B1-107D-66B7-C1BF-F1EF7B184F0D}"/>
              </a:ext>
            </a:extLst>
          </p:cNvPr>
          <p:cNvSpPr>
            <a:spLocks noGrp="1"/>
          </p:cNvSpPr>
          <p:nvPr>
            <p:ph idx="1"/>
          </p:nvPr>
        </p:nvSpPr>
        <p:spPr>
          <a:xfrm>
            <a:off x="438015" y="1175658"/>
            <a:ext cx="5962785" cy="5529942"/>
          </a:xfrm>
        </p:spPr>
        <p:txBody>
          <a:bodyPr>
            <a:normAutofit fontScale="25000" lnSpcReduction="20000"/>
          </a:bodyPr>
          <a:lstStyle/>
          <a:p>
            <a:pPr>
              <a:lnSpc>
                <a:spcPct val="170000"/>
              </a:lnSpc>
              <a:buFont typeface="Wingdings" panose="05000000000000000000" pitchFamily="2" charset="2"/>
              <a:buChar char="Ø"/>
            </a:pPr>
            <a:r>
              <a:rPr lang="en-US" sz="9600" dirty="0">
                <a:solidFill>
                  <a:schemeClr val="bg1"/>
                </a:solidFill>
              </a:rPr>
              <a:t>What is Business Communication </a:t>
            </a:r>
          </a:p>
          <a:p>
            <a:pPr>
              <a:lnSpc>
                <a:spcPct val="170000"/>
              </a:lnSpc>
              <a:buFont typeface="Wingdings" panose="05000000000000000000" pitchFamily="2" charset="2"/>
              <a:buChar char="Ø"/>
            </a:pPr>
            <a:r>
              <a:rPr lang="en-US" sz="9600" dirty="0">
                <a:solidFill>
                  <a:schemeClr val="bg1"/>
                </a:solidFill>
              </a:rPr>
              <a:t>Methods of BC  </a:t>
            </a:r>
          </a:p>
          <a:p>
            <a:pPr>
              <a:lnSpc>
                <a:spcPct val="170000"/>
              </a:lnSpc>
              <a:buFont typeface="Wingdings" panose="05000000000000000000" pitchFamily="2" charset="2"/>
              <a:buChar char="Ø"/>
            </a:pPr>
            <a:r>
              <a:rPr lang="en-US" sz="9600" dirty="0">
                <a:solidFill>
                  <a:schemeClr val="bg1"/>
                </a:solidFill>
              </a:rPr>
              <a:t>Examples of BC in an Organization (small, medium, or large)</a:t>
            </a:r>
          </a:p>
          <a:p>
            <a:pPr>
              <a:lnSpc>
                <a:spcPct val="170000"/>
              </a:lnSpc>
              <a:buFont typeface="Wingdings" panose="05000000000000000000" pitchFamily="2" charset="2"/>
              <a:buChar char="Ø"/>
            </a:pPr>
            <a:r>
              <a:rPr lang="en-US" sz="9600" dirty="0">
                <a:solidFill>
                  <a:schemeClr val="bg1"/>
                </a:solidFill>
              </a:rPr>
              <a:t>Types of BC </a:t>
            </a:r>
          </a:p>
          <a:p>
            <a:pPr lvl="1">
              <a:lnSpc>
                <a:spcPct val="170000"/>
              </a:lnSpc>
              <a:buFont typeface="Wingdings" panose="05000000000000000000" pitchFamily="2" charset="2"/>
              <a:buChar char="Ø"/>
            </a:pPr>
            <a:r>
              <a:rPr lang="en-US" sz="9600" dirty="0">
                <a:solidFill>
                  <a:schemeClr val="bg1"/>
                </a:solidFill>
              </a:rPr>
              <a:t>Internal vs External </a:t>
            </a:r>
          </a:p>
          <a:p>
            <a:pPr>
              <a:lnSpc>
                <a:spcPct val="170000"/>
              </a:lnSpc>
              <a:buFont typeface="Wingdings" panose="05000000000000000000" pitchFamily="2" charset="2"/>
              <a:buChar char="Ø"/>
            </a:pPr>
            <a:r>
              <a:rPr lang="en-US" sz="9600" dirty="0">
                <a:solidFill>
                  <a:schemeClr val="bg1"/>
                </a:solidFill>
              </a:rPr>
              <a:t>Mediums of BC </a:t>
            </a:r>
          </a:p>
          <a:p>
            <a:pPr>
              <a:lnSpc>
                <a:spcPct val="170000"/>
              </a:lnSpc>
              <a:buFont typeface="Wingdings" panose="05000000000000000000" pitchFamily="2" charset="2"/>
              <a:buChar char="Ø"/>
            </a:pPr>
            <a:r>
              <a:rPr lang="en-US" sz="9600" dirty="0">
                <a:solidFill>
                  <a:schemeClr val="bg1"/>
                </a:solidFill>
              </a:rPr>
              <a:t>Benefits of effective BC </a:t>
            </a:r>
          </a:p>
          <a:p>
            <a:endParaRPr lang="en-US" sz="1700" dirty="0"/>
          </a:p>
          <a:p>
            <a:endParaRPr lang="en-US" sz="1700" dirty="0"/>
          </a:p>
        </p:txBody>
      </p:sp>
      <p:pic>
        <p:nvPicPr>
          <p:cNvPr id="5" name="Picture 4" descr="Scribbles on a notebook">
            <a:extLst>
              <a:ext uri="{FF2B5EF4-FFF2-40B4-BE49-F238E27FC236}">
                <a16:creationId xmlns:a16="http://schemas.microsoft.com/office/drawing/2014/main" id="{BE5EE017-BACF-E8AE-C4F8-20464FBD6393}"/>
              </a:ext>
            </a:extLst>
          </p:cNvPr>
          <p:cNvPicPr>
            <a:picLocks noChangeAspect="1"/>
          </p:cNvPicPr>
          <p:nvPr/>
        </p:nvPicPr>
        <p:blipFill rotWithShape="1">
          <a:blip r:embed="rId2"/>
          <a:srcRect l="15908" r="24533"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6725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E6DB62-8944-B8C9-A665-5FB23BF5470E}"/>
              </a:ext>
            </a:extLst>
          </p:cNvPr>
          <p:cNvPicPr>
            <a:picLocks noChangeAspect="1"/>
          </p:cNvPicPr>
          <p:nvPr/>
        </p:nvPicPr>
        <p:blipFill rotWithShape="1">
          <a:blip r:embed="rId2"/>
          <a:srcRect l="5315" r="567" b="-1"/>
          <a:stretch/>
        </p:blipFill>
        <p:spPr>
          <a:xfrm>
            <a:off x="2522356"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C749A-2048-3DD3-C2A8-3211A358DB65}"/>
              </a:ext>
            </a:extLst>
          </p:cNvPr>
          <p:cNvSpPr>
            <a:spLocks noGrp="1"/>
          </p:cNvSpPr>
          <p:nvPr>
            <p:ph type="title"/>
          </p:nvPr>
        </p:nvSpPr>
        <p:spPr>
          <a:xfrm>
            <a:off x="151830" y="147411"/>
            <a:ext cx="6539256" cy="1899912"/>
          </a:xfrm>
        </p:spPr>
        <p:txBody>
          <a:bodyPr>
            <a:normAutofit/>
          </a:bodyPr>
          <a:lstStyle/>
          <a:p>
            <a:pPr algn="ctr"/>
            <a:r>
              <a:rPr lang="en-US" sz="4000" dirty="0"/>
              <a:t>What is </a:t>
            </a:r>
            <a:br>
              <a:rPr lang="en-US" sz="4000" dirty="0"/>
            </a:br>
            <a:r>
              <a:rPr lang="en-US" sz="4000" dirty="0"/>
              <a:t>Business Communication (BC) </a:t>
            </a:r>
          </a:p>
        </p:txBody>
      </p:sp>
      <p:sp>
        <p:nvSpPr>
          <p:cNvPr id="4" name="Rectangle 1">
            <a:extLst>
              <a:ext uri="{FF2B5EF4-FFF2-40B4-BE49-F238E27FC236}">
                <a16:creationId xmlns:a16="http://schemas.microsoft.com/office/drawing/2014/main" id="{40A25B04-E405-E6E2-7D76-6EEF0D3A3170}"/>
              </a:ext>
            </a:extLst>
          </p:cNvPr>
          <p:cNvSpPr>
            <a:spLocks noGrp="1" noChangeArrowheads="1"/>
          </p:cNvSpPr>
          <p:nvPr>
            <p:ph idx="1"/>
          </p:nvPr>
        </p:nvSpPr>
        <p:spPr bwMode="auto">
          <a:xfrm>
            <a:off x="206750" y="1857827"/>
            <a:ext cx="5889249" cy="48527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Whether written, verbal, or nonverbal, it’s the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instrument used by business to communicate &amp; engage their employees &amp; consumers. </a:t>
            </a:r>
          </a:p>
          <a:p>
            <a:pPr marL="0" indent="0">
              <a:spcAft>
                <a:spcPts val="600"/>
              </a:spcAft>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M</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echanism </a:t>
            </a:r>
            <a:r>
              <a:rPr lang="en-US" altLang="en-US" sz="2000" dirty="0">
                <a:latin typeface="Times New Roman" panose="02020603050405020304" pitchFamily="18" charset="0"/>
                <a:cs typeface="Times New Roman" panose="02020603050405020304" pitchFamily="18" charset="0"/>
              </a:rPr>
              <a:t>used by</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management to influences employees and guides their activities. It is also the means by which the employees provide information and feedback, which are necessary to the management to take smart decisions. </a:t>
            </a:r>
          </a:p>
          <a:p>
            <a:pPr marL="0" indent="0">
              <a:spcAft>
                <a:spcPts val="600"/>
              </a:spcAft>
              <a:buNone/>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a:spcAft>
                <a:spcPts val="600"/>
              </a:spcAft>
              <a:buFont typeface="Wingdings" panose="05000000000000000000" pitchFamily="2" charset="2"/>
              <a:buChar char="Ø"/>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Organizations which carry out clear, meaningful and effective communication with clients, employees, share-holders, creditors and the public have better chances of building reliable relationships and can count on good cooperation.</a:t>
            </a:r>
            <a:endPar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60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6089-046B-097D-4AE1-3ECAD8A846E0}"/>
              </a:ext>
            </a:extLst>
          </p:cNvPr>
          <p:cNvSpPr>
            <a:spLocks noGrp="1"/>
          </p:cNvSpPr>
          <p:nvPr>
            <p:ph type="title"/>
          </p:nvPr>
        </p:nvSpPr>
        <p:spPr>
          <a:xfrm>
            <a:off x="838200" y="365126"/>
            <a:ext cx="10515600" cy="883104"/>
          </a:xfrm>
        </p:spPr>
        <p:txBody>
          <a:bodyPr>
            <a:normAutofit/>
          </a:bodyPr>
          <a:lstStyle/>
          <a:p>
            <a:pPr algn="ctr"/>
            <a:r>
              <a:rPr lang="en-US" sz="5400" dirty="0">
                <a:solidFill>
                  <a:schemeClr val="bg1"/>
                </a:solidFill>
                <a:latin typeface="Baskerville Old Face" panose="02020602080505020303" pitchFamily="18" charset="0"/>
              </a:rPr>
              <a:t>BC Methods</a:t>
            </a:r>
          </a:p>
        </p:txBody>
      </p:sp>
      <p:graphicFrame>
        <p:nvGraphicFramePr>
          <p:cNvPr id="5" name="Content Placeholder 2">
            <a:extLst>
              <a:ext uri="{FF2B5EF4-FFF2-40B4-BE49-F238E27FC236}">
                <a16:creationId xmlns:a16="http://schemas.microsoft.com/office/drawing/2014/main" id="{94661BF5-37B1-F4C6-F042-8F1352BEF310}"/>
              </a:ext>
            </a:extLst>
          </p:cNvPr>
          <p:cNvGraphicFramePr>
            <a:graphicFrameLocks noGrp="1"/>
          </p:cNvGraphicFramePr>
          <p:nvPr>
            <p:ph idx="1"/>
            <p:extLst>
              <p:ext uri="{D42A27DB-BD31-4B8C-83A1-F6EECF244321}">
                <p14:modId xmlns:p14="http://schemas.microsoft.com/office/powerpoint/2010/main" val="2906528325"/>
              </p:ext>
            </p:extLst>
          </p:nvPr>
        </p:nvGraphicFramePr>
        <p:xfrm>
          <a:off x="522515" y="1509486"/>
          <a:ext cx="11205028" cy="4667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093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1AC0A-D37E-0008-B6A1-5102EF42D51A}"/>
              </a:ext>
            </a:extLst>
          </p:cNvPr>
          <p:cNvSpPr>
            <a:spLocks noGrp="1"/>
          </p:cNvSpPr>
          <p:nvPr>
            <p:ph type="title"/>
          </p:nvPr>
        </p:nvSpPr>
        <p:spPr>
          <a:xfrm>
            <a:off x="282829" y="268515"/>
            <a:ext cx="6437285" cy="1708242"/>
          </a:xfrm>
        </p:spPr>
        <p:txBody>
          <a:bodyPr anchor="ctr">
            <a:normAutofit/>
          </a:bodyPr>
          <a:lstStyle/>
          <a:p>
            <a:pPr algn="ctr"/>
            <a:r>
              <a:rPr lang="en-US" dirty="0">
                <a:solidFill>
                  <a:schemeClr val="bg1"/>
                </a:solidFill>
              </a:rPr>
              <a:t>Examples of Business Communication </a:t>
            </a:r>
          </a:p>
        </p:txBody>
      </p:sp>
      <p:graphicFrame>
        <p:nvGraphicFramePr>
          <p:cNvPr id="16" name="Content Placeholder 2">
            <a:extLst>
              <a:ext uri="{FF2B5EF4-FFF2-40B4-BE49-F238E27FC236}">
                <a16:creationId xmlns:a16="http://schemas.microsoft.com/office/drawing/2014/main" id="{E9499411-7A7F-D7AB-B9D5-5BFEF00DA8CF}"/>
              </a:ext>
            </a:extLst>
          </p:cNvPr>
          <p:cNvGraphicFramePr>
            <a:graphicFrameLocks noGrp="1"/>
          </p:cNvGraphicFramePr>
          <p:nvPr>
            <p:ph idx="1"/>
          </p:nvPr>
        </p:nvGraphicFramePr>
        <p:xfrm>
          <a:off x="145146" y="2192274"/>
          <a:ext cx="6574968" cy="439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13" descr="A group of people discussing something&#10;&#10;Description automatically generated">
            <a:extLst>
              <a:ext uri="{FF2B5EF4-FFF2-40B4-BE49-F238E27FC236}">
                <a16:creationId xmlns:a16="http://schemas.microsoft.com/office/drawing/2014/main" id="{4ADBC89A-99BB-485C-FE73-6DD45A81E67F}"/>
              </a:ext>
            </a:extLst>
          </p:cNvPr>
          <p:cNvPicPr>
            <a:picLocks noChangeAspect="1"/>
          </p:cNvPicPr>
          <p:nvPr/>
        </p:nvPicPr>
        <p:blipFill rotWithShape="1">
          <a:blip r:embed="rId7"/>
          <a:srcRect l="17180" r="3913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46263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E866375-3122-F3EC-BDE0-C9865F75A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4133F8-DFF1-DF7A-2D69-65A76BFA9C8F}"/>
              </a:ext>
            </a:extLst>
          </p:cNvPr>
          <p:cNvSpPr>
            <a:spLocks noGrp="1"/>
          </p:cNvSpPr>
          <p:nvPr>
            <p:ph type="title"/>
          </p:nvPr>
        </p:nvSpPr>
        <p:spPr>
          <a:xfrm>
            <a:off x="333829" y="365125"/>
            <a:ext cx="11654972" cy="1042761"/>
          </a:xfrm>
        </p:spPr>
        <p:txBody>
          <a:bodyPr>
            <a:normAutofit fontScale="90000"/>
          </a:bodyPr>
          <a:lstStyle/>
          <a:p>
            <a:r>
              <a:rPr lang="en-US" sz="5300" dirty="0">
                <a:solidFill>
                  <a:schemeClr val="bg1"/>
                </a:solidFill>
              </a:rPr>
              <a:t>Benefits of Effective Business Communication </a:t>
            </a:r>
          </a:p>
        </p:txBody>
      </p:sp>
      <p:graphicFrame>
        <p:nvGraphicFramePr>
          <p:cNvPr id="7" name="Content Placeholder 2">
            <a:extLst>
              <a:ext uri="{FF2B5EF4-FFF2-40B4-BE49-F238E27FC236}">
                <a16:creationId xmlns:a16="http://schemas.microsoft.com/office/drawing/2014/main" id="{0403E5A7-2112-2B68-5CEA-0C76CF990AC5}"/>
              </a:ext>
            </a:extLst>
          </p:cNvPr>
          <p:cNvGraphicFramePr>
            <a:graphicFrameLocks noGrp="1"/>
          </p:cNvGraphicFramePr>
          <p:nvPr>
            <p:ph idx="1"/>
            <p:extLst>
              <p:ext uri="{D42A27DB-BD31-4B8C-83A1-F6EECF244321}">
                <p14:modId xmlns:p14="http://schemas.microsoft.com/office/powerpoint/2010/main" val="4224466651"/>
              </p:ext>
            </p:extLst>
          </p:nvPr>
        </p:nvGraphicFramePr>
        <p:xfrm>
          <a:off x="980496" y="1407886"/>
          <a:ext cx="10361637" cy="5399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864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32511E-32FD-BD5B-AD97-36C33C6C7724}"/>
              </a:ext>
            </a:extLst>
          </p:cNvPr>
          <p:cNvSpPr>
            <a:spLocks noGrp="1"/>
          </p:cNvSpPr>
          <p:nvPr>
            <p:ph type="title"/>
          </p:nvPr>
        </p:nvSpPr>
        <p:spPr>
          <a:xfrm>
            <a:off x="5910823" y="103010"/>
            <a:ext cx="4414848" cy="937682"/>
          </a:xfrm>
        </p:spPr>
        <p:txBody>
          <a:bodyPr anchor="b">
            <a:normAutofit/>
          </a:bodyPr>
          <a:lstStyle/>
          <a:p>
            <a:pPr algn="ctr"/>
            <a:r>
              <a:rPr lang="en-US" sz="5600" dirty="0">
                <a:solidFill>
                  <a:schemeClr val="bg1"/>
                </a:solidFill>
              </a:rPr>
              <a:t>Types </a:t>
            </a:r>
          </a:p>
        </p:txBody>
      </p:sp>
      <p:sp>
        <p:nvSpPr>
          <p:cNvPr id="27" name="Rectangle 26">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0E32F7-6EB8-0B0F-CA95-3F531D1EB5F0}"/>
              </a:ext>
            </a:extLst>
          </p:cNvPr>
          <p:cNvPicPr>
            <a:picLocks noChangeAspect="1"/>
          </p:cNvPicPr>
          <p:nvPr/>
        </p:nvPicPr>
        <p:blipFill rotWithShape="1">
          <a:blip r:embed="rId2"/>
          <a:srcRect t="44" r="3" b="7961"/>
          <a:stretch/>
        </p:blipFill>
        <p:spPr>
          <a:xfrm>
            <a:off x="279143" y="299509"/>
            <a:ext cx="5221625" cy="6258983"/>
          </a:xfrm>
          <a:prstGeom prst="rect">
            <a:avLst/>
          </a:prstGeom>
        </p:spPr>
      </p:pic>
      <p:cxnSp>
        <p:nvCxnSpPr>
          <p:cNvPr id="29" name="Straight Connector 2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86BD90B7-CE99-97CF-B6EA-C98FE22C4B01}"/>
              </a:ext>
            </a:extLst>
          </p:cNvPr>
          <p:cNvGraphicFramePr/>
          <p:nvPr>
            <p:extLst>
              <p:ext uri="{D42A27DB-BD31-4B8C-83A1-F6EECF244321}">
                <p14:modId xmlns:p14="http://schemas.microsoft.com/office/powerpoint/2010/main" val="1316643616"/>
              </p:ext>
            </p:extLst>
          </p:nvPr>
        </p:nvGraphicFramePr>
        <p:xfrm>
          <a:off x="5910823" y="1612301"/>
          <a:ext cx="5658985" cy="40139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4231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9E29-9018-2A71-3E54-7DBCFECF92B0}"/>
              </a:ext>
            </a:extLst>
          </p:cNvPr>
          <p:cNvSpPr>
            <a:spLocks noGrp="1"/>
          </p:cNvSpPr>
          <p:nvPr>
            <p:ph type="title"/>
          </p:nvPr>
        </p:nvSpPr>
        <p:spPr/>
        <p:txBody>
          <a:bodyPr/>
          <a:lstStyle/>
          <a:p>
            <a:pPr algn="ctr"/>
            <a:r>
              <a:rPr lang="en-US" dirty="0">
                <a:solidFill>
                  <a:schemeClr val="bg1"/>
                </a:solidFill>
              </a:rPr>
              <a:t>Internal Communication </a:t>
            </a:r>
          </a:p>
        </p:txBody>
      </p:sp>
      <p:graphicFrame>
        <p:nvGraphicFramePr>
          <p:cNvPr id="5" name="Content Placeholder 2">
            <a:extLst>
              <a:ext uri="{FF2B5EF4-FFF2-40B4-BE49-F238E27FC236}">
                <a16:creationId xmlns:a16="http://schemas.microsoft.com/office/drawing/2014/main" id="{29C8CBE8-86B5-98DB-B3A0-66E1D9EE6A24}"/>
              </a:ext>
            </a:extLst>
          </p:cNvPr>
          <p:cNvGraphicFramePr>
            <a:graphicFrameLocks noGrp="1"/>
          </p:cNvGraphicFramePr>
          <p:nvPr>
            <p:ph idx="1"/>
            <p:extLst>
              <p:ext uri="{D42A27DB-BD31-4B8C-83A1-F6EECF244321}">
                <p14:modId xmlns:p14="http://schemas.microsoft.com/office/powerpoint/2010/main" val="29780668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131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28405CA-2671-DCBB-202F-AB50B211B4ED}"/>
              </a:ext>
            </a:extLst>
          </p:cNvPr>
          <p:cNvGraphicFramePr/>
          <p:nvPr>
            <p:extLst>
              <p:ext uri="{D42A27DB-BD31-4B8C-83A1-F6EECF244321}">
                <p14:modId xmlns:p14="http://schemas.microsoft.com/office/powerpoint/2010/main" val="424467183"/>
              </p:ext>
            </p:extLst>
          </p:nvPr>
        </p:nvGraphicFramePr>
        <p:xfrm>
          <a:off x="355599" y="362290"/>
          <a:ext cx="11589657" cy="6328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8512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8948</TotalTime>
  <Words>792</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Baskerville Old Face</vt:lpstr>
      <vt:lpstr>HelveticaNowDisplay</vt:lpstr>
      <vt:lpstr>Times New Roman</vt:lpstr>
      <vt:lpstr>Wingdings</vt:lpstr>
      <vt:lpstr>Office Theme</vt:lpstr>
      <vt:lpstr>Business Communication </vt:lpstr>
      <vt:lpstr>Review Areas </vt:lpstr>
      <vt:lpstr>What is  Business Communication (BC) </vt:lpstr>
      <vt:lpstr>BC Methods</vt:lpstr>
      <vt:lpstr>Examples of Business Communication </vt:lpstr>
      <vt:lpstr>Benefits of Effective Business Communication </vt:lpstr>
      <vt:lpstr>Types </vt:lpstr>
      <vt:lpstr>Internal Communication </vt:lpstr>
      <vt:lpstr>PowerPoint Presentation</vt:lpstr>
      <vt:lpstr>PowerPoint Presentation</vt:lpstr>
      <vt:lpstr>PowerPoint Presentation</vt:lpstr>
      <vt:lpstr>Memoranda  </vt:lpstr>
      <vt:lpstr>Formal Memorandum Template</vt:lpstr>
      <vt:lpstr>Are emails a type of Memo?</vt:lpstr>
      <vt:lpstr>Intranet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 </dc:title>
  <dc:creator>Laila James-Joseph</dc:creator>
  <cp:lastModifiedBy>Melissa James</cp:lastModifiedBy>
  <cp:revision>8</cp:revision>
  <dcterms:created xsi:type="dcterms:W3CDTF">2024-01-18T15:34:24Z</dcterms:created>
  <dcterms:modified xsi:type="dcterms:W3CDTF">2024-02-19T02:32:56Z</dcterms:modified>
</cp:coreProperties>
</file>