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86" r:id="rId4"/>
    <p:sldId id="260" r:id="rId5"/>
    <p:sldId id="283" r:id="rId6"/>
    <p:sldId id="284" r:id="rId7"/>
    <p:sldId id="274" r:id="rId8"/>
    <p:sldId id="285" r:id="rId9"/>
    <p:sldId id="287" r:id="rId10"/>
    <p:sldId id="293" r:id="rId11"/>
    <p:sldId id="292" r:id="rId12"/>
    <p:sldId id="289" r:id="rId13"/>
    <p:sldId id="291" r:id="rId14"/>
    <p:sldId id="290" r:id="rId15"/>
    <p:sldId id="263" r:id="rId16"/>
    <p:sldId id="282" r:id="rId17"/>
    <p:sldId id="272" r:id="rId18"/>
    <p:sldId id="273" r:id="rId19"/>
    <p:sldId id="277" r:id="rId20"/>
    <p:sldId id="276" r:id="rId21"/>
    <p:sldId id="280" r:id="rId22"/>
    <p:sldId id="278" r:id="rId23"/>
    <p:sldId id="275" r:id="rId24"/>
    <p:sldId id="279" r:id="rId25"/>
    <p:sldId id="261"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diagrams/_rels/data8.xml.rels><?xml version="1.0" encoding="UTF-8" standalone="yes"?>
<Relationships xmlns="http://schemas.openxmlformats.org/package/2006/relationships"><Relationship Id="rId2" Type="http://schemas.openxmlformats.org/officeDocument/2006/relationships/hyperlink" Target="https://www.aspca.org/news/justice-served-case-closed-over-40-dogfighting-victims" TargetMode="External"/><Relationship Id="rId1" Type="http://schemas.openxmlformats.org/officeDocument/2006/relationships/hyperlink" Target="https://humanparts.medium.com/laziness-does-not-exist-3af27e312d01" TargetMode="External"/></Relationships>
</file>

<file path=ppt/diagrams/_rels/data9.xml.rels><?xml version="1.0" encoding="UTF-8" standalone="yes"?>
<Relationships xmlns="http://schemas.openxmlformats.org/package/2006/relationships"><Relationship Id="rId2" Type="http://schemas.openxmlformats.org/officeDocument/2006/relationships/hyperlink" Target="https://www.nami.org/Learn-More/Mental-Health-Conditions" TargetMode="External"/><Relationship Id="rId1" Type="http://schemas.openxmlformats.org/officeDocument/2006/relationships/hyperlink" Target="https://www.budgetbytes.com/tuscan-white-bean-pasta/" TargetMode="External"/></Relationships>
</file>

<file path=ppt/diagrams/_rels/drawing8.xml.rels><?xml version="1.0" encoding="UTF-8" standalone="yes"?>
<Relationships xmlns="http://schemas.openxmlformats.org/package/2006/relationships"><Relationship Id="rId2" Type="http://schemas.openxmlformats.org/officeDocument/2006/relationships/hyperlink" Target="https://www.aspca.org/news/justice-served-case-closed-over-40-dogfighting-victims" TargetMode="External"/><Relationship Id="rId1" Type="http://schemas.openxmlformats.org/officeDocument/2006/relationships/hyperlink" Target="https://humanparts.medium.com/laziness-does-not-exist-3af27e312d01" TargetMode="External"/></Relationships>
</file>

<file path=ppt/diagrams/_rels/drawing9.xml.rels><?xml version="1.0" encoding="UTF-8" standalone="yes"?>
<Relationships xmlns="http://schemas.openxmlformats.org/package/2006/relationships"><Relationship Id="rId2" Type="http://schemas.openxmlformats.org/officeDocument/2006/relationships/hyperlink" Target="https://www.nami.org/Learn-More/Mental-Health-Conditions" TargetMode="External"/><Relationship Id="rId1" Type="http://schemas.openxmlformats.org/officeDocument/2006/relationships/hyperlink" Target="https://www.budgetbytes.com/tuscan-white-bean-pasta/"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38F80C-B9E2-473F-9BE6-6866C7E6D0ED}"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05593ED9-1048-4328-BD95-5A4C86FA1900}">
      <dgm:prSet/>
      <dgm:spPr/>
      <dgm:t>
        <a:bodyPr/>
        <a:lstStyle/>
        <a:p>
          <a:r>
            <a:rPr lang="en-US" b="0" i="0" baseline="0" dirty="0"/>
            <a:t>Referencing is an important academic requirement for students. </a:t>
          </a:r>
          <a:endParaRPr lang="en-US" dirty="0"/>
        </a:p>
      </dgm:t>
    </dgm:pt>
    <dgm:pt modelId="{EE75F402-AEB9-4D99-AF49-2A6FB87E3D02}" type="parTrans" cxnId="{1083B9BC-3E0C-4949-BB32-B9CDD9FDAC1F}">
      <dgm:prSet/>
      <dgm:spPr/>
      <dgm:t>
        <a:bodyPr/>
        <a:lstStyle/>
        <a:p>
          <a:endParaRPr lang="en-US"/>
        </a:p>
      </dgm:t>
    </dgm:pt>
    <dgm:pt modelId="{82F2B838-984A-4220-8CFB-0AF6EE557EFD}" type="sibTrans" cxnId="{1083B9BC-3E0C-4949-BB32-B9CDD9FDAC1F}">
      <dgm:prSet/>
      <dgm:spPr/>
      <dgm:t>
        <a:bodyPr/>
        <a:lstStyle/>
        <a:p>
          <a:endParaRPr lang="en-US"/>
        </a:p>
      </dgm:t>
    </dgm:pt>
    <dgm:pt modelId="{6EB2D177-4CE7-49E8-AE3A-E35B786319F4}">
      <dgm:prSet/>
      <dgm:spPr/>
      <dgm:t>
        <a:bodyPr/>
        <a:lstStyle/>
        <a:p>
          <a:r>
            <a:rPr lang="en-US" b="0" i="0" baseline="0"/>
            <a:t>Through correct referencing, the writer acknowledges the author/s contribution to your understanding and gives the reader the opportunity to reproduce your research by following the same cited texts. </a:t>
          </a:r>
          <a:endParaRPr lang="en-US"/>
        </a:p>
      </dgm:t>
    </dgm:pt>
    <dgm:pt modelId="{04535CF0-6CBF-4DC9-ABB9-59A6E455C0D6}" type="parTrans" cxnId="{0065B860-FE6D-4007-9B25-42C04CCBB9FE}">
      <dgm:prSet/>
      <dgm:spPr/>
      <dgm:t>
        <a:bodyPr/>
        <a:lstStyle/>
        <a:p>
          <a:endParaRPr lang="en-US"/>
        </a:p>
      </dgm:t>
    </dgm:pt>
    <dgm:pt modelId="{5AA2E7CD-EDF6-434D-8AEB-78AB910D9DF1}" type="sibTrans" cxnId="{0065B860-FE6D-4007-9B25-42C04CCBB9FE}">
      <dgm:prSet/>
      <dgm:spPr/>
      <dgm:t>
        <a:bodyPr/>
        <a:lstStyle/>
        <a:p>
          <a:endParaRPr lang="en-US"/>
        </a:p>
      </dgm:t>
    </dgm:pt>
    <dgm:pt modelId="{1D42AD14-3A32-4414-9D86-4FEF57AD291D}">
      <dgm:prSet/>
      <dgm:spPr/>
      <dgm:t>
        <a:bodyPr/>
        <a:lstStyle/>
        <a:p>
          <a:r>
            <a:rPr lang="en-US" dirty="0"/>
            <a:t>A reference list contains details of all sources cited in text. </a:t>
          </a:r>
        </a:p>
      </dgm:t>
    </dgm:pt>
    <dgm:pt modelId="{650AAA0E-2A17-40E3-B81D-066EF1406908}" type="parTrans" cxnId="{672D4DFB-CBF2-409E-AA82-1841131F0545}">
      <dgm:prSet/>
      <dgm:spPr/>
      <dgm:t>
        <a:bodyPr/>
        <a:lstStyle/>
        <a:p>
          <a:endParaRPr lang="en-US"/>
        </a:p>
      </dgm:t>
    </dgm:pt>
    <dgm:pt modelId="{B9FBAC48-5935-4B1A-83AA-11957492666F}" type="sibTrans" cxnId="{672D4DFB-CBF2-409E-AA82-1841131F0545}">
      <dgm:prSet/>
      <dgm:spPr/>
      <dgm:t>
        <a:bodyPr/>
        <a:lstStyle/>
        <a:p>
          <a:endParaRPr lang="en-US"/>
        </a:p>
      </dgm:t>
    </dgm:pt>
    <dgm:pt modelId="{28F5F420-292F-41B7-A50D-71126443559C}">
      <dgm:prSet/>
      <dgm:spPr/>
      <dgm:t>
        <a:bodyPr/>
        <a:lstStyle/>
        <a:p>
          <a:r>
            <a:rPr lang="en-US"/>
            <a:t>A reference list is arranged alphabetically by author.  </a:t>
          </a:r>
        </a:p>
      </dgm:t>
    </dgm:pt>
    <dgm:pt modelId="{8FA26199-C4A1-42BE-B4CE-6E57B75B2471}" type="parTrans" cxnId="{98020C3F-2A0B-428D-9853-275B84D301C7}">
      <dgm:prSet/>
      <dgm:spPr/>
      <dgm:t>
        <a:bodyPr/>
        <a:lstStyle/>
        <a:p>
          <a:endParaRPr lang="en-US"/>
        </a:p>
      </dgm:t>
    </dgm:pt>
    <dgm:pt modelId="{127A72D9-F1B7-4B2F-8D72-5850E8B204E7}" type="sibTrans" cxnId="{98020C3F-2A0B-428D-9853-275B84D301C7}">
      <dgm:prSet/>
      <dgm:spPr/>
      <dgm:t>
        <a:bodyPr/>
        <a:lstStyle/>
        <a:p>
          <a:endParaRPr lang="en-US"/>
        </a:p>
      </dgm:t>
    </dgm:pt>
    <dgm:pt modelId="{9E5DAFF1-8A2B-4A6E-8F20-81A4EB1F13B1}" type="pres">
      <dgm:prSet presAssocID="{0938F80C-B9E2-473F-9BE6-6866C7E6D0ED}" presName="outerComposite" presStyleCnt="0">
        <dgm:presLayoutVars>
          <dgm:chMax val="5"/>
          <dgm:dir/>
          <dgm:resizeHandles val="exact"/>
        </dgm:presLayoutVars>
      </dgm:prSet>
      <dgm:spPr/>
    </dgm:pt>
    <dgm:pt modelId="{20887C66-1B46-443D-A058-C0DF4ED8EDCF}" type="pres">
      <dgm:prSet presAssocID="{0938F80C-B9E2-473F-9BE6-6866C7E6D0ED}" presName="dummyMaxCanvas" presStyleCnt="0">
        <dgm:presLayoutVars/>
      </dgm:prSet>
      <dgm:spPr/>
    </dgm:pt>
    <dgm:pt modelId="{5E468EBB-2631-453A-9015-1242D961C87D}" type="pres">
      <dgm:prSet presAssocID="{0938F80C-B9E2-473F-9BE6-6866C7E6D0ED}" presName="FourNodes_1" presStyleLbl="node1" presStyleIdx="0" presStyleCnt="4">
        <dgm:presLayoutVars>
          <dgm:bulletEnabled val="1"/>
        </dgm:presLayoutVars>
      </dgm:prSet>
      <dgm:spPr/>
    </dgm:pt>
    <dgm:pt modelId="{042B748B-CC99-41C9-8340-70D62F1E399D}" type="pres">
      <dgm:prSet presAssocID="{0938F80C-B9E2-473F-9BE6-6866C7E6D0ED}" presName="FourNodes_2" presStyleLbl="node1" presStyleIdx="1" presStyleCnt="4">
        <dgm:presLayoutVars>
          <dgm:bulletEnabled val="1"/>
        </dgm:presLayoutVars>
      </dgm:prSet>
      <dgm:spPr/>
    </dgm:pt>
    <dgm:pt modelId="{16C361CC-395E-4E5A-913A-D8E22A49BA45}" type="pres">
      <dgm:prSet presAssocID="{0938F80C-B9E2-473F-9BE6-6866C7E6D0ED}" presName="FourNodes_3" presStyleLbl="node1" presStyleIdx="2" presStyleCnt="4">
        <dgm:presLayoutVars>
          <dgm:bulletEnabled val="1"/>
        </dgm:presLayoutVars>
      </dgm:prSet>
      <dgm:spPr/>
    </dgm:pt>
    <dgm:pt modelId="{36AFA1F1-58E2-4346-93FB-E7EABA348B25}" type="pres">
      <dgm:prSet presAssocID="{0938F80C-B9E2-473F-9BE6-6866C7E6D0ED}" presName="FourNodes_4" presStyleLbl="node1" presStyleIdx="3" presStyleCnt="4">
        <dgm:presLayoutVars>
          <dgm:bulletEnabled val="1"/>
        </dgm:presLayoutVars>
      </dgm:prSet>
      <dgm:spPr/>
    </dgm:pt>
    <dgm:pt modelId="{13C131D3-D9BC-49AF-AF23-3F021259F1A7}" type="pres">
      <dgm:prSet presAssocID="{0938F80C-B9E2-473F-9BE6-6866C7E6D0ED}" presName="FourConn_1-2" presStyleLbl="fgAccFollowNode1" presStyleIdx="0" presStyleCnt="3">
        <dgm:presLayoutVars>
          <dgm:bulletEnabled val="1"/>
        </dgm:presLayoutVars>
      </dgm:prSet>
      <dgm:spPr/>
    </dgm:pt>
    <dgm:pt modelId="{8A5264AF-6A2D-4011-B321-52A49CA20489}" type="pres">
      <dgm:prSet presAssocID="{0938F80C-B9E2-473F-9BE6-6866C7E6D0ED}" presName="FourConn_2-3" presStyleLbl="fgAccFollowNode1" presStyleIdx="1" presStyleCnt="3">
        <dgm:presLayoutVars>
          <dgm:bulletEnabled val="1"/>
        </dgm:presLayoutVars>
      </dgm:prSet>
      <dgm:spPr/>
    </dgm:pt>
    <dgm:pt modelId="{84FAEAF7-6508-4906-A676-47E491178F05}" type="pres">
      <dgm:prSet presAssocID="{0938F80C-B9E2-473F-9BE6-6866C7E6D0ED}" presName="FourConn_3-4" presStyleLbl="fgAccFollowNode1" presStyleIdx="2" presStyleCnt="3">
        <dgm:presLayoutVars>
          <dgm:bulletEnabled val="1"/>
        </dgm:presLayoutVars>
      </dgm:prSet>
      <dgm:spPr/>
    </dgm:pt>
    <dgm:pt modelId="{952FBBC2-2E58-45B6-87C9-11A89442F18B}" type="pres">
      <dgm:prSet presAssocID="{0938F80C-B9E2-473F-9BE6-6866C7E6D0ED}" presName="FourNodes_1_text" presStyleLbl="node1" presStyleIdx="3" presStyleCnt="4">
        <dgm:presLayoutVars>
          <dgm:bulletEnabled val="1"/>
        </dgm:presLayoutVars>
      </dgm:prSet>
      <dgm:spPr/>
    </dgm:pt>
    <dgm:pt modelId="{8C60EA15-AE7F-4C03-B538-C07F485027BE}" type="pres">
      <dgm:prSet presAssocID="{0938F80C-B9E2-473F-9BE6-6866C7E6D0ED}" presName="FourNodes_2_text" presStyleLbl="node1" presStyleIdx="3" presStyleCnt="4">
        <dgm:presLayoutVars>
          <dgm:bulletEnabled val="1"/>
        </dgm:presLayoutVars>
      </dgm:prSet>
      <dgm:spPr/>
    </dgm:pt>
    <dgm:pt modelId="{86D28016-50B4-481E-B598-91E111B8AD8E}" type="pres">
      <dgm:prSet presAssocID="{0938F80C-B9E2-473F-9BE6-6866C7E6D0ED}" presName="FourNodes_3_text" presStyleLbl="node1" presStyleIdx="3" presStyleCnt="4">
        <dgm:presLayoutVars>
          <dgm:bulletEnabled val="1"/>
        </dgm:presLayoutVars>
      </dgm:prSet>
      <dgm:spPr/>
    </dgm:pt>
    <dgm:pt modelId="{69AA41E7-A98C-4115-B231-39D3A0CC2E7F}" type="pres">
      <dgm:prSet presAssocID="{0938F80C-B9E2-473F-9BE6-6866C7E6D0ED}" presName="FourNodes_4_text" presStyleLbl="node1" presStyleIdx="3" presStyleCnt="4">
        <dgm:presLayoutVars>
          <dgm:bulletEnabled val="1"/>
        </dgm:presLayoutVars>
      </dgm:prSet>
      <dgm:spPr/>
    </dgm:pt>
  </dgm:ptLst>
  <dgm:cxnLst>
    <dgm:cxn modelId="{F0834700-AB22-4CC2-9263-DC672D7E2C2D}" type="presOf" srcId="{05593ED9-1048-4328-BD95-5A4C86FA1900}" destId="{952FBBC2-2E58-45B6-87C9-11A89442F18B}" srcOrd="1" destOrd="0" presId="urn:microsoft.com/office/officeart/2005/8/layout/vProcess5"/>
    <dgm:cxn modelId="{501F7121-9B6B-4248-9F23-7650A920874C}" type="presOf" srcId="{82F2B838-984A-4220-8CFB-0AF6EE557EFD}" destId="{13C131D3-D9BC-49AF-AF23-3F021259F1A7}" srcOrd="0" destOrd="0" presId="urn:microsoft.com/office/officeart/2005/8/layout/vProcess5"/>
    <dgm:cxn modelId="{98020C3F-2A0B-428D-9853-275B84D301C7}" srcId="{0938F80C-B9E2-473F-9BE6-6866C7E6D0ED}" destId="{28F5F420-292F-41B7-A50D-71126443559C}" srcOrd="3" destOrd="0" parTransId="{8FA26199-C4A1-42BE-B4CE-6E57B75B2471}" sibTransId="{127A72D9-F1B7-4B2F-8D72-5850E8B204E7}"/>
    <dgm:cxn modelId="{5FB1F740-81D2-429B-B15C-E5327E1A2938}" type="presOf" srcId="{28F5F420-292F-41B7-A50D-71126443559C}" destId="{36AFA1F1-58E2-4346-93FB-E7EABA348B25}" srcOrd="0" destOrd="0" presId="urn:microsoft.com/office/officeart/2005/8/layout/vProcess5"/>
    <dgm:cxn modelId="{0065B860-FE6D-4007-9B25-42C04CCBB9FE}" srcId="{0938F80C-B9E2-473F-9BE6-6866C7E6D0ED}" destId="{6EB2D177-4CE7-49E8-AE3A-E35B786319F4}" srcOrd="1" destOrd="0" parTransId="{04535CF0-6CBF-4DC9-ABB9-59A6E455C0D6}" sibTransId="{5AA2E7CD-EDF6-434D-8AEB-78AB910D9DF1}"/>
    <dgm:cxn modelId="{B2E4CB6F-651E-4F10-81EB-8B8CBA433D78}" type="presOf" srcId="{1D42AD14-3A32-4414-9D86-4FEF57AD291D}" destId="{86D28016-50B4-481E-B598-91E111B8AD8E}" srcOrd="1" destOrd="0" presId="urn:microsoft.com/office/officeart/2005/8/layout/vProcess5"/>
    <dgm:cxn modelId="{FBCE3399-99BB-40B8-9D7F-D419E5AE995E}" type="presOf" srcId="{6EB2D177-4CE7-49E8-AE3A-E35B786319F4}" destId="{8C60EA15-AE7F-4C03-B538-C07F485027BE}" srcOrd="1" destOrd="0" presId="urn:microsoft.com/office/officeart/2005/8/layout/vProcess5"/>
    <dgm:cxn modelId="{1083B9BC-3E0C-4949-BB32-B9CDD9FDAC1F}" srcId="{0938F80C-B9E2-473F-9BE6-6866C7E6D0ED}" destId="{05593ED9-1048-4328-BD95-5A4C86FA1900}" srcOrd="0" destOrd="0" parTransId="{EE75F402-AEB9-4D99-AF49-2A6FB87E3D02}" sibTransId="{82F2B838-984A-4220-8CFB-0AF6EE557EFD}"/>
    <dgm:cxn modelId="{DA8DE5BD-F231-4906-8324-408EDAA9C33B}" type="presOf" srcId="{28F5F420-292F-41B7-A50D-71126443559C}" destId="{69AA41E7-A98C-4115-B231-39D3A0CC2E7F}" srcOrd="1" destOrd="0" presId="urn:microsoft.com/office/officeart/2005/8/layout/vProcess5"/>
    <dgm:cxn modelId="{2B8120CE-B53A-4E25-A70E-AE70B0628B05}" type="presOf" srcId="{6EB2D177-4CE7-49E8-AE3A-E35B786319F4}" destId="{042B748B-CC99-41C9-8340-70D62F1E399D}" srcOrd="0" destOrd="0" presId="urn:microsoft.com/office/officeart/2005/8/layout/vProcess5"/>
    <dgm:cxn modelId="{3A47F1D0-D183-42D2-B962-F5A37143C199}" type="presOf" srcId="{0938F80C-B9E2-473F-9BE6-6866C7E6D0ED}" destId="{9E5DAFF1-8A2B-4A6E-8F20-81A4EB1F13B1}" srcOrd="0" destOrd="0" presId="urn:microsoft.com/office/officeart/2005/8/layout/vProcess5"/>
    <dgm:cxn modelId="{D8B80BD5-6004-46AC-8DA6-F47AF56C99A6}" type="presOf" srcId="{05593ED9-1048-4328-BD95-5A4C86FA1900}" destId="{5E468EBB-2631-453A-9015-1242D961C87D}" srcOrd="0" destOrd="0" presId="urn:microsoft.com/office/officeart/2005/8/layout/vProcess5"/>
    <dgm:cxn modelId="{452050DE-9694-4BB5-804E-8EA96D3EB911}" type="presOf" srcId="{1D42AD14-3A32-4414-9D86-4FEF57AD291D}" destId="{16C361CC-395E-4E5A-913A-D8E22A49BA45}" srcOrd="0" destOrd="0" presId="urn:microsoft.com/office/officeart/2005/8/layout/vProcess5"/>
    <dgm:cxn modelId="{6ACF30EC-8EE1-4C97-9B42-B5A86231213A}" type="presOf" srcId="{B9FBAC48-5935-4B1A-83AA-11957492666F}" destId="{84FAEAF7-6508-4906-A676-47E491178F05}" srcOrd="0" destOrd="0" presId="urn:microsoft.com/office/officeart/2005/8/layout/vProcess5"/>
    <dgm:cxn modelId="{4CC98FF0-C4A5-4FD8-972B-4595CB245EB1}" type="presOf" srcId="{5AA2E7CD-EDF6-434D-8AEB-78AB910D9DF1}" destId="{8A5264AF-6A2D-4011-B321-52A49CA20489}" srcOrd="0" destOrd="0" presId="urn:microsoft.com/office/officeart/2005/8/layout/vProcess5"/>
    <dgm:cxn modelId="{672D4DFB-CBF2-409E-AA82-1841131F0545}" srcId="{0938F80C-B9E2-473F-9BE6-6866C7E6D0ED}" destId="{1D42AD14-3A32-4414-9D86-4FEF57AD291D}" srcOrd="2" destOrd="0" parTransId="{650AAA0E-2A17-40E3-B81D-066EF1406908}" sibTransId="{B9FBAC48-5935-4B1A-83AA-11957492666F}"/>
    <dgm:cxn modelId="{4D2FA03B-F9E9-480A-975E-75329B71EE93}" type="presParOf" srcId="{9E5DAFF1-8A2B-4A6E-8F20-81A4EB1F13B1}" destId="{20887C66-1B46-443D-A058-C0DF4ED8EDCF}" srcOrd="0" destOrd="0" presId="urn:microsoft.com/office/officeart/2005/8/layout/vProcess5"/>
    <dgm:cxn modelId="{E3D021F2-BEFE-45CB-81B9-915E8296C149}" type="presParOf" srcId="{9E5DAFF1-8A2B-4A6E-8F20-81A4EB1F13B1}" destId="{5E468EBB-2631-453A-9015-1242D961C87D}" srcOrd="1" destOrd="0" presId="urn:microsoft.com/office/officeart/2005/8/layout/vProcess5"/>
    <dgm:cxn modelId="{C5E00BE4-0A07-4046-940E-083D35AD32F5}" type="presParOf" srcId="{9E5DAFF1-8A2B-4A6E-8F20-81A4EB1F13B1}" destId="{042B748B-CC99-41C9-8340-70D62F1E399D}" srcOrd="2" destOrd="0" presId="urn:microsoft.com/office/officeart/2005/8/layout/vProcess5"/>
    <dgm:cxn modelId="{5AC9AD5D-12E7-49E2-9BE1-033DBEA5D42B}" type="presParOf" srcId="{9E5DAFF1-8A2B-4A6E-8F20-81A4EB1F13B1}" destId="{16C361CC-395E-4E5A-913A-D8E22A49BA45}" srcOrd="3" destOrd="0" presId="urn:microsoft.com/office/officeart/2005/8/layout/vProcess5"/>
    <dgm:cxn modelId="{0B2DB2B6-5844-49BD-9FEC-43420719A33A}" type="presParOf" srcId="{9E5DAFF1-8A2B-4A6E-8F20-81A4EB1F13B1}" destId="{36AFA1F1-58E2-4346-93FB-E7EABA348B25}" srcOrd="4" destOrd="0" presId="urn:microsoft.com/office/officeart/2005/8/layout/vProcess5"/>
    <dgm:cxn modelId="{D53A2AC8-FAC5-4706-B772-5176113C2D6F}" type="presParOf" srcId="{9E5DAFF1-8A2B-4A6E-8F20-81A4EB1F13B1}" destId="{13C131D3-D9BC-49AF-AF23-3F021259F1A7}" srcOrd="5" destOrd="0" presId="urn:microsoft.com/office/officeart/2005/8/layout/vProcess5"/>
    <dgm:cxn modelId="{0CA30AAD-4C04-4D66-A835-A01584C6DA91}" type="presParOf" srcId="{9E5DAFF1-8A2B-4A6E-8F20-81A4EB1F13B1}" destId="{8A5264AF-6A2D-4011-B321-52A49CA20489}" srcOrd="6" destOrd="0" presId="urn:microsoft.com/office/officeart/2005/8/layout/vProcess5"/>
    <dgm:cxn modelId="{BCBE74A8-52A9-497D-B161-64180CF0266E}" type="presParOf" srcId="{9E5DAFF1-8A2B-4A6E-8F20-81A4EB1F13B1}" destId="{84FAEAF7-6508-4906-A676-47E491178F05}" srcOrd="7" destOrd="0" presId="urn:microsoft.com/office/officeart/2005/8/layout/vProcess5"/>
    <dgm:cxn modelId="{E8CE31C5-6BBD-4ED3-B8E6-EAD0C1C2E965}" type="presParOf" srcId="{9E5DAFF1-8A2B-4A6E-8F20-81A4EB1F13B1}" destId="{952FBBC2-2E58-45B6-87C9-11A89442F18B}" srcOrd="8" destOrd="0" presId="urn:microsoft.com/office/officeart/2005/8/layout/vProcess5"/>
    <dgm:cxn modelId="{3D0D0FAB-EAE8-4F78-B812-DDEA99CCB247}" type="presParOf" srcId="{9E5DAFF1-8A2B-4A6E-8F20-81A4EB1F13B1}" destId="{8C60EA15-AE7F-4C03-B538-C07F485027BE}" srcOrd="9" destOrd="0" presId="urn:microsoft.com/office/officeart/2005/8/layout/vProcess5"/>
    <dgm:cxn modelId="{7DFA7225-F871-4211-8CBE-59A616097637}" type="presParOf" srcId="{9E5DAFF1-8A2B-4A6E-8F20-81A4EB1F13B1}" destId="{86D28016-50B4-481E-B598-91E111B8AD8E}" srcOrd="10" destOrd="0" presId="urn:microsoft.com/office/officeart/2005/8/layout/vProcess5"/>
    <dgm:cxn modelId="{F8FF6E9A-F563-4D0C-8396-05B040771644}" type="presParOf" srcId="{9E5DAFF1-8A2B-4A6E-8F20-81A4EB1F13B1}" destId="{69AA41E7-A98C-4115-B231-39D3A0CC2E7F}"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DAC3A85-E51E-414E-8CC3-E47F3E2FB1B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998581E-6435-41EC-829C-CBF3ADA252F1}">
      <dgm:prSet/>
      <dgm:spPr/>
      <dgm:t>
        <a:bodyPr/>
        <a:lstStyle/>
        <a:p>
          <a:r>
            <a:rPr lang="en-US" b="1"/>
            <a:t>Research Essay Assignment </a:t>
          </a:r>
          <a:endParaRPr lang="en-US"/>
        </a:p>
      </dgm:t>
    </dgm:pt>
    <dgm:pt modelId="{393709C7-35DF-44BF-805B-394D613CF3E1}" type="parTrans" cxnId="{5330CF08-1B20-42C2-8354-8D55D5C46750}">
      <dgm:prSet/>
      <dgm:spPr/>
      <dgm:t>
        <a:bodyPr/>
        <a:lstStyle/>
        <a:p>
          <a:endParaRPr lang="en-US"/>
        </a:p>
      </dgm:t>
    </dgm:pt>
    <dgm:pt modelId="{F6D88E70-4CA7-4306-8353-AFDF29B93288}" type="sibTrans" cxnId="{5330CF08-1B20-42C2-8354-8D55D5C46750}">
      <dgm:prSet/>
      <dgm:spPr/>
      <dgm:t>
        <a:bodyPr/>
        <a:lstStyle/>
        <a:p>
          <a:endParaRPr lang="en-US"/>
        </a:p>
      </dgm:t>
    </dgm:pt>
    <dgm:pt modelId="{B37CE596-8ADA-4948-A7D7-CBAF90893084}">
      <dgm:prSet/>
      <dgm:spPr/>
      <dgm:t>
        <a:bodyPr/>
        <a:lstStyle/>
        <a:p>
          <a:r>
            <a:rPr lang="en-US" b="1" dirty="0"/>
            <a:t>Review notes on the research essay requirements</a:t>
          </a:r>
          <a:endParaRPr lang="en-US" dirty="0"/>
        </a:p>
      </dgm:t>
    </dgm:pt>
    <dgm:pt modelId="{EF3092AF-4402-4F6B-90C6-03D6DD0182C3}" type="parTrans" cxnId="{90E37C4A-ED8F-4B5B-B657-75096DF81FFB}">
      <dgm:prSet/>
      <dgm:spPr/>
      <dgm:t>
        <a:bodyPr/>
        <a:lstStyle/>
        <a:p>
          <a:endParaRPr lang="en-US"/>
        </a:p>
      </dgm:t>
    </dgm:pt>
    <dgm:pt modelId="{47EFE3DC-B9E1-432B-85BA-F485BDE1BC57}" type="sibTrans" cxnId="{90E37C4A-ED8F-4B5B-B657-75096DF81FFB}">
      <dgm:prSet/>
      <dgm:spPr/>
      <dgm:t>
        <a:bodyPr/>
        <a:lstStyle/>
        <a:p>
          <a:endParaRPr lang="en-US"/>
        </a:p>
      </dgm:t>
    </dgm:pt>
    <dgm:pt modelId="{99F5CE50-886C-4A0A-9462-5752046A9EB7}">
      <dgm:prSet/>
      <dgm:spPr/>
      <dgm:t>
        <a:bodyPr/>
        <a:lstStyle/>
        <a:p>
          <a:r>
            <a:rPr lang="en-US" b="1" dirty="0"/>
            <a:t>Select a topic that seeks to explain, compare, or decipher an occurrence</a:t>
          </a:r>
          <a:endParaRPr lang="en-US" dirty="0"/>
        </a:p>
      </dgm:t>
    </dgm:pt>
    <dgm:pt modelId="{6125E757-9626-4E7E-A848-36E404293073}" type="parTrans" cxnId="{91F93703-463B-4F46-8971-28727235F601}">
      <dgm:prSet/>
      <dgm:spPr/>
      <dgm:t>
        <a:bodyPr/>
        <a:lstStyle/>
        <a:p>
          <a:endParaRPr lang="en-US"/>
        </a:p>
      </dgm:t>
    </dgm:pt>
    <dgm:pt modelId="{BDAA8B70-B477-4569-A459-EBC1CA68FE4B}" type="sibTrans" cxnId="{91F93703-463B-4F46-8971-28727235F601}">
      <dgm:prSet/>
      <dgm:spPr/>
      <dgm:t>
        <a:bodyPr/>
        <a:lstStyle/>
        <a:p>
          <a:endParaRPr lang="en-US"/>
        </a:p>
      </dgm:t>
    </dgm:pt>
    <dgm:pt modelId="{4A4B37B7-0F1B-42CF-A2C4-EA8DFAF92301}">
      <dgm:prSet/>
      <dgm:spPr/>
      <dgm:t>
        <a:bodyPr/>
        <a:lstStyle/>
        <a:p>
          <a:r>
            <a:rPr lang="en-US" b="1" dirty="0"/>
            <a:t>Brainstorm a few major questions to research the topic</a:t>
          </a:r>
          <a:endParaRPr lang="en-US" dirty="0"/>
        </a:p>
      </dgm:t>
    </dgm:pt>
    <dgm:pt modelId="{12DB1B77-0A8E-476D-AB08-4170963BDC29}" type="parTrans" cxnId="{989DDF28-98D8-4103-B1DC-184740166EDA}">
      <dgm:prSet/>
      <dgm:spPr/>
      <dgm:t>
        <a:bodyPr/>
        <a:lstStyle/>
        <a:p>
          <a:endParaRPr lang="en-US"/>
        </a:p>
      </dgm:t>
    </dgm:pt>
    <dgm:pt modelId="{310ECBC7-229D-436F-9E46-D803B04F239A}" type="sibTrans" cxnId="{989DDF28-98D8-4103-B1DC-184740166EDA}">
      <dgm:prSet/>
      <dgm:spPr/>
      <dgm:t>
        <a:bodyPr/>
        <a:lstStyle/>
        <a:p>
          <a:endParaRPr lang="en-US"/>
        </a:p>
      </dgm:t>
    </dgm:pt>
    <dgm:pt modelId="{0D9876FB-7F44-4BBC-8273-DBCC6594DFF3}">
      <dgm:prSet/>
      <dgm:spPr/>
      <dgm:t>
        <a:bodyPr/>
        <a:lstStyle/>
        <a:p>
          <a:r>
            <a:rPr lang="en-US" b="1" dirty="0"/>
            <a:t>Select 5 sources from which to gather notes on your topic.</a:t>
          </a:r>
          <a:endParaRPr lang="en-US" dirty="0"/>
        </a:p>
      </dgm:t>
    </dgm:pt>
    <dgm:pt modelId="{B0BFAF06-2B34-44AB-A307-BD8CE565B6D2}" type="parTrans" cxnId="{6FC999F2-149C-46FB-9DA7-5DA0718336B9}">
      <dgm:prSet/>
      <dgm:spPr/>
      <dgm:t>
        <a:bodyPr/>
        <a:lstStyle/>
        <a:p>
          <a:endParaRPr lang="en-US"/>
        </a:p>
      </dgm:t>
    </dgm:pt>
    <dgm:pt modelId="{C68D219D-4E3C-40C3-9473-0075A75A51C9}" type="sibTrans" cxnId="{6FC999F2-149C-46FB-9DA7-5DA0718336B9}">
      <dgm:prSet/>
      <dgm:spPr/>
      <dgm:t>
        <a:bodyPr/>
        <a:lstStyle/>
        <a:p>
          <a:endParaRPr lang="en-US"/>
        </a:p>
      </dgm:t>
    </dgm:pt>
    <dgm:pt modelId="{56F07DD1-D20B-4F92-A286-875FBAD68668}">
      <dgm:prSet/>
      <dgm:spPr/>
      <dgm:t>
        <a:bodyPr/>
        <a:lstStyle/>
        <a:p>
          <a:r>
            <a:rPr lang="en-US" b="1" dirty="0"/>
            <a:t>Write the source notes</a:t>
          </a:r>
          <a:endParaRPr lang="en-US" dirty="0"/>
        </a:p>
      </dgm:t>
    </dgm:pt>
    <dgm:pt modelId="{0F992D37-825F-4673-B66E-C576835E0CB6}" type="parTrans" cxnId="{E3D24267-E467-4887-8401-C0B24BF36E23}">
      <dgm:prSet/>
      <dgm:spPr/>
      <dgm:t>
        <a:bodyPr/>
        <a:lstStyle/>
        <a:p>
          <a:endParaRPr lang="en-US"/>
        </a:p>
      </dgm:t>
    </dgm:pt>
    <dgm:pt modelId="{13C7D678-FA8A-4B15-A3E3-0AAED85A5EED}" type="sibTrans" cxnId="{E3D24267-E467-4887-8401-C0B24BF36E23}">
      <dgm:prSet/>
      <dgm:spPr/>
      <dgm:t>
        <a:bodyPr/>
        <a:lstStyle/>
        <a:p>
          <a:endParaRPr lang="en-US"/>
        </a:p>
      </dgm:t>
    </dgm:pt>
    <dgm:pt modelId="{FEC575CC-5DEA-4B98-9B75-4D0E3A12F0A8}">
      <dgm:prSet/>
      <dgm:spPr/>
      <dgm:t>
        <a:bodyPr/>
        <a:lstStyle/>
        <a:p>
          <a:r>
            <a:rPr lang="en-US" b="1"/>
            <a:t>Make outline and write up your research paper.</a:t>
          </a:r>
          <a:endParaRPr lang="en-US"/>
        </a:p>
      </dgm:t>
    </dgm:pt>
    <dgm:pt modelId="{1DD953E3-E74A-41A5-80A8-53145E46C826}" type="parTrans" cxnId="{2982C5AC-A4A4-439A-814B-BB8FF7BEE535}">
      <dgm:prSet/>
      <dgm:spPr/>
      <dgm:t>
        <a:bodyPr/>
        <a:lstStyle/>
        <a:p>
          <a:endParaRPr lang="en-US"/>
        </a:p>
      </dgm:t>
    </dgm:pt>
    <dgm:pt modelId="{9520FE82-9532-452B-8699-E56F844B5394}" type="sibTrans" cxnId="{2982C5AC-A4A4-439A-814B-BB8FF7BEE535}">
      <dgm:prSet/>
      <dgm:spPr/>
      <dgm:t>
        <a:bodyPr/>
        <a:lstStyle/>
        <a:p>
          <a:endParaRPr lang="en-US"/>
        </a:p>
      </dgm:t>
    </dgm:pt>
    <dgm:pt modelId="{02A33516-6160-4D7E-8ED6-BD8CCC138153}">
      <dgm:prSet/>
      <dgm:spPr/>
      <dgm:t>
        <a:bodyPr/>
        <a:lstStyle/>
        <a:p>
          <a:r>
            <a:rPr lang="en-US" b="1" dirty="0"/>
            <a:t>Choose a topic of interest</a:t>
          </a:r>
          <a:endParaRPr lang="en-US" dirty="0"/>
        </a:p>
      </dgm:t>
    </dgm:pt>
    <dgm:pt modelId="{1A22DC51-D3E5-40C3-9652-85D8AF6FEC44}" type="parTrans" cxnId="{2490CB27-E814-42F1-A73B-6E55B05BFDA3}">
      <dgm:prSet/>
      <dgm:spPr/>
      <dgm:t>
        <a:bodyPr/>
        <a:lstStyle/>
        <a:p>
          <a:endParaRPr lang="en-US"/>
        </a:p>
      </dgm:t>
    </dgm:pt>
    <dgm:pt modelId="{5F0D47EC-15B8-467A-B3CE-3F616B1AF3CF}" type="sibTrans" cxnId="{2490CB27-E814-42F1-A73B-6E55B05BFDA3}">
      <dgm:prSet/>
      <dgm:spPr/>
      <dgm:t>
        <a:bodyPr/>
        <a:lstStyle/>
        <a:p>
          <a:endParaRPr lang="en-US"/>
        </a:p>
      </dgm:t>
    </dgm:pt>
    <dgm:pt modelId="{1F01D34F-A819-476C-825A-709E17BD3A33}">
      <dgm:prSet/>
      <dgm:spPr/>
      <dgm:t>
        <a:bodyPr/>
        <a:lstStyle/>
        <a:p>
          <a:r>
            <a:rPr lang="en-US" b="1"/>
            <a:t>Write a reason or purpose for choosing your topic.</a:t>
          </a:r>
          <a:endParaRPr lang="en-US" dirty="0"/>
        </a:p>
      </dgm:t>
    </dgm:pt>
    <dgm:pt modelId="{13D289A6-00FC-475F-895B-069C1E5C9CA2}" type="parTrans" cxnId="{CC301B38-F8EB-4BC7-B020-42FC69B6947A}">
      <dgm:prSet/>
      <dgm:spPr/>
      <dgm:t>
        <a:bodyPr/>
        <a:lstStyle/>
        <a:p>
          <a:endParaRPr lang="en-US"/>
        </a:p>
      </dgm:t>
    </dgm:pt>
    <dgm:pt modelId="{C0FF2AA3-0743-4E21-9F15-6FEFDF6CA95B}" type="sibTrans" cxnId="{CC301B38-F8EB-4BC7-B020-42FC69B6947A}">
      <dgm:prSet/>
      <dgm:spPr/>
      <dgm:t>
        <a:bodyPr/>
        <a:lstStyle/>
        <a:p>
          <a:endParaRPr lang="en-US"/>
        </a:p>
      </dgm:t>
    </dgm:pt>
    <dgm:pt modelId="{9F5456FD-0583-4CBE-B9E6-29B97DE7A817}">
      <dgm:prSet/>
      <dgm:spPr/>
      <dgm:t>
        <a:bodyPr/>
        <a:lstStyle/>
        <a:p>
          <a:r>
            <a:rPr lang="en-US" b="1"/>
            <a:t>Make notes for each major question of your topic.</a:t>
          </a:r>
          <a:endParaRPr lang="en-US" dirty="0"/>
        </a:p>
      </dgm:t>
    </dgm:pt>
    <dgm:pt modelId="{17777EA7-746E-4BF7-A7EE-70987508B434}" type="parTrans" cxnId="{54AA3439-6AF6-4AF7-962E-518A36B12676}">
      <dgm:prSet/>
      <dgm:spPr/>
      <dgm:t>
        <a:bodyPr/>
        <a:lstStyle/>
        <a:p>
          <a:endParaRPr lang="en-US"/>
        </a:p>
      </dgm:t>
    </dgm:pt>
    <dgm:pt modelId="{FD351DD7-77DA-45DD-86DC-82EDB9205F35}" type="sibTrans" cxnId="{54AA3439-6AF6-4AF7-962E-518A36B12676}">
      <dgm:prSet/>
      <dgm:spPr/>
      <dgm:t>
        <a:bodyPr/>
        <a:lstStyle/>
        <a:p>
          <a:endParaRPr lang="en-US"/>
        </a:p>
      </dgm:t>
    </dgm:pt>
    <dgm:pt modelId="{2EEA2375-614E-41B2-B8BB-880AD79C546C}" type="pres">
      <dgm:prSet presAssocID="{0DAC3A85-E51E-414E-8CC3-E47F3E2FB1B5}" presName="linear" presStyleCnt="0">
        <dgm:presLayoutVars>
          <dgm:animLvl val="lvl"/>
          <dgm:resizeHandles val="exact"/>
        </dgm:presLayoutVars>
      </dgm:prSet>
      <dgm:spPr/>
    </dgm:pt>
    <dgm:pt modelId="{43BE9173-4D27-4994-A9CF-3AB913AB3D9B}" type="pres">
      <dgm:prSet presAssocID="{3998581E-6435-41EC-829C-CBF3ADA252F1}" presName="parentText" presStyleLbl="node1" presStyleIdx="0" presStyleCnt="1">
        <dgm:presLayoutVars>
          <dgm:chMax val="0"/>
          <dgm:bulletEnabled val="1"/>
        </dgm:presLayoutVars>
      </dgm:prSet>
      <dgm:spPr/>
    </dgm:pt>
    <dgm:pt modelId="{4A269EDE-E6D5-40C8-ADD8-7B1696E31405}" type="pres">
      <dgm:prSet presAssocID="{3998581E-6435-41EC-829C-CBF3ADA252F1}" presName="childText" presStyleLbl="revTx" presStyleIdx="0" presStyleCnt="1">
        <dgm:presLayoutVars>
          <dgm:bulletEnabled val="1"/>
        </dgm:presLayoutVars>
      </dgm:prSet>
      <dgm:spPr/>
    </dgm:pt>
  </dgm:ptLst>
  <dgm:cxnLst>
    <dgm:cxn modelId="{DF623002-2BFF-48E0-A89D-038887E9ADA1}" type="presOf" srcId="{3998581E-6435-41EC-829C-CBF3ADA252F1}" destId="{43BE9173-4D27-4994-A9CF-3AB913AB3D9B}" srcOrd="0" destOrd="0" presId="urn:microsoft.com/office/officeart/2005/8/layout/vList2"/>
    <dgm:cxn modelId="{91F93703-463B-4F46-8971-28727235F601}" srcId="{3998581E-6435-41EC-829C-CBF3ADA252F1}" destId="{99F5CE50-886C-4A0A-9462-5752046A9EB7}" srcOrd="1" destOrd="0" parTransId="{6125E757-9626-4E7E-A848-36E404293073}" sibTransId="{BDAA8B70-B477-4569-A459-EBC1CA68FE4B}"/>
    <dgm:cxn modelId="{5330CF08-1B20-42C2-8354-8D55D5C46750}" srcId="{0DAC3A85-E51E-414E-8CC3-E47F3E2FB1B5}" destId="{3998581E-6435-41EC-829C-CBF3ADA252F1}" srcOrd="0" destOrd="0" parTransId="{393709C7-35DF-44BF-805B-394D613CF3E1}" sibTransId="{F6D88E70-4CA7-4306-8353-AFDF29B93288}"/>
    <dgm:cxn modelId="{4514430A-C5E6-428B-8DB4-BF8E8991EAED}" type="presOf" srcId="{02A33516-6160-4D7E-8ED6-BD8CCC138153}" destId="{4A269EDE-E6D5-40C8-ADD8-7B1696E31405}" srcOrd="0" destOrd="2" presId="urn:microsoft.com/office/officeart/2005/8/layout/vList2"/>
    <dgm:cxn modelId="{2490CB27-E814-42F1-A73B-6E55B05BFDA3}" srcId="{3998581E-6435-41EC-829C-CBF3ADA252F1}" destId="{02A33516-6160-4D7E-8ED6-BD8CCC138153}" srcOrd="2" destOrd="0" parTransId="{1A22DC51-D3E5-40C3-9652-85D8AF6FEC44}" sibTransId="{5F0D47EC-15B8-467A-B3CE-3F616B1AF3CF}"/>
    <dgm:cxn modelId="{989DDF28-98D8-4103-B1DC-184740166EDA}" srcId="{3998581E-6435-41EC-829C-CBF3ADA252F1}" destId="{4A4B37B7-0F1B-42CF-A2C4-EA8DFAF92301}" srcOrd="4" destOrd="0" parTransId="{12DB1B77-0A8E-476D-AB08-4170963BDC29}" sibTransId="{310ECBC7-229D-436F-9E46-D803B04F239A}"/>
    <dgm:cxn modelId="{CC301B38-F8EB-4BC7-B020-42FC69B6947A}" srcId="{3998581E-6435-41EC-829C-CBF3ADA252F1}" destId="{1F01D34F-A819-476C-825A-709E17BD3A33}" srcOrd="3" destOrd="0" parTransId="{13D289A6-00FC-475F-895B-069C1E5C9CA2}" sibTransId="{C0FF2AA3-0743-4E21-9F15-6FEFDF6CA95B}"/>
    <dgm:cxn modelId="{54AA3439-6AF6-4AF7-962E-518A36B12676}" srcId="{3998581E-6435-41EC-829C-CBF3ADA252F1}" destId="{9F5456FD-0583-4CBE-B9E6-29B97DE7A817}" srcOrd="7" destOrd="0" parTransId="{17777EA7-746E-4BF7-A7EE-70987508B434}" sibTransId="{FD351DD7-77DA-45DD-86DC-82EDB9205F35}"/>
    <dgm:cxn modelId="{F21AD55E-9F2D-4545-8D3B-C997B8F48EBF}" type="presOf" srcId="{B37CE596-8ADA-4948-A7D7-CBAF90893084}" destId="{4A269EDE-E6D5-40C8-ADD8-7B1696E31405}" srcOrd="0" destOrd="0" presId="urn:microsoft.com/office/officeart/2005/8/layout/vList2"/>
    <dgm:cxn modelId="{E3D24267-E467-4887-8401-C0B24BF36E23}" srcId="{3998581E-6435-41EC-829C-CBF3ADA252F1}" destId="{56F07DD1-D20B-4F92-A286-875FBAD68668}" srcOrd="6" destOrd="0" parTransId="{0F992D37-825F-4673-B66E-C576835E0CB6}" sibTransId="{13C7D678-FA8A-4B15-A3E3-0AAED85A5EED}"/>
    <dgm:cxn modelId="{90E37C4A-ED8F-4B5B-B657-75096DF81FFB}" srcId="{3998581E-6435-41EC-829C-CBF3ADA252F1}" destId="{B37CE596-8ADA-4948-A7D7-CBAF90893084}" srcOrd="0" destOrd="0" parTransId="{EF3092AF-4402-4F6B-90C6-03D6DD0182C3}" sibTransId="{47EFE3DC-B9E1-432B-85BA-F485BDE1BC57}"/>
    <dgm:cxn modelId="{F6F55672-CF75-471D-8D37-3F7B81602DB1}" type="presOf" srcId="{99F5CE50-886C-4A0A-9462-5752046A9EB7}" destId="{4A269EDE-E6D5-40C8-ADD8-7B1696E31405}" srcOrd="0" destOrd="1" presId="urn:microsoft.com/office/officeart/2005/8/layout/vList2"/>
    <dgm:cxn modelId="{8F2E0A54-720C-4FA3-9D7A-AC67E74DC005}" type="presOf" srcId="{4A4B37B7-0F1B-42CF-A2C4-EA8DFAF92301}" destId="{4A269EDE-E6D5-40C8-ADD8-7B1696E31405}" srcOrd="0" destOrd="4" presId="urn:microsoft.com/office/officeart/2005/8/layout/vList2"/>
    <dgm:cxn modelId="{F2E87F9C-BF6A-4CAC-B6B8-2F082E9B09E2}" type="presOf" srcId="{FEC575CC-5DEA-4B98-9B75-4D0E3A12F0A8}" destId="{4A269EDE-E6D5-40C8-ADD8-7B1696E31405}" srcOrd="0" destOrd="8" presId="urn:microsoft.com/office/officeart/2005/8/layout/vList2"/>
    <dgm:cxn modelId="{AC2369AB-CB46-458C-B597-3E4F3C0A4D72}" type="presOf" srcId="{1F01D34F-A819-476C-825A-709E17BD3A33}" destId="{4A269EDE-E6D5-40C8-ADD8-7B1696E31405}" srcOrd="0" destOrd="3" presId="urn:microsoft.com/office/officeart/2005/8/layout/vList2"/>
    <dgm:cxn modelId="{2982C5AC-A4A4-439A-814B-BB8FF7BEE535}" srcId="{3998581E-6435-41EC-829C-CBF3ADA252F1}" destId="{FEC575CC-5DEA-4B98-9B75-4D0E3A12F0A8}" srcOrd="8" destOrd="0" parTransId="{1DD953E3-E74A-41A5-80A8-53145E46C826}" sibTransId="{9520FE82-9532-452B-8699-E56F844B5394}"/>
    <dgm:cxn modelId="{98F336B8-705E-454D-92C9-7268C70D6079}" type="presOf" srcId="{9F5456FD-0583-4CBE-B9E6-29B97DE7A817}" destId="{4A269EDE-E6D5-40C8-ADD8-7B1696E31405}" srcOrd="0" destOrd="7" presId="urn:microsoft.com/office/officeart/2005/8/layout/vList2"/>
    <dgm:cxn modelId="{01ADF4CA-3AD0-40A4-8DE8-EAC69DD97566}" type="presOf" srcId="{0D9876FB-7F44-4BBC-8273-DBCC6594DFF3}" destId="{4A269EDE-E6D5-40C8-ADD8-7B1696E31405}" srcOrd="0" destOrd="5" presId="urn:microsoft.com/office/officeart/2005/8/layout/vList2"/>
    <dgm:cxn modelId="{98372CCC-2B7D-4F28-B369-02E90834B744}" type="presOf" srcId="{0DAC3A85-E51E-414E-8CC3-E47F3E2FB1B5}" destId="{2EEA2375-614E-41B2-B8BB-880AD79C546C}" srcOrd="0" destOrd="0" presId="urn:microsoft.com/office/officeart/2005/8/layout/vList2"/>
    <dgm:cxn modelId="{B3FCAECE-B4C6-4F26-AA7F-FCB51580CCDA}" type="presOf" srcId="{56F07DD1-D20B-4F92-A286-875FBAD68668}" destId="{4A269EDE-E6D5-40C8-ADD8-7B1696E31405}" srcOrd="0" destOrd="6" presId="urn:microsoft.com/office/officeart/2005/8/layout/vList2"/>
    <dgm:cxn modelId="{6FC999F2-149C-46FB-9DA7-5DA0718336B9}" srcId="{3998581E-6435-41EC-829C-CBF3ADA252F1}" destId="{0D9876FB-7F44-4BBC-8273-DBCC6594DFF3}" srcOrd="5" destOrd="0" parTransId="{B0BFAF06-2B34-44AB-A307-BD8CE565B6D2}" sibTransId="{C68D219D-4E3C-40C3-9473-0075A75A51C9}"/>
    <dgm:cxn modelId="{846B05ED-E9E7-4590-8225-DF2841A5197D}" type="presParOf" srcId="{2EEA2375-614E-41B2-B8BB-880AD79C546C}" destId="{43BE9173-4D27-4994-A9CF-3AB913AB3D9B}" srcOrd="0" destOrd="0" presId="urn:microsoft.com/office/officeart/2005/8/layout/vList2"/>
    <dgm:cxn modelId="{E65F53D3-9889-474D-BA0C-54B4FAC8013A}" type="presParOf" srcId="{2EEA2375-614E-41B2-B8BB-880AD79C546C}" destId="{4A269EDE-E6D5-40C8-ADD8-7B1696E31405}"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38F80C-B9E2-473F-9BE6-6866C7E6D0ED}"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B1E91965-71AF-44C8-8AC4-DAE4BCE536F5}">
      <dgm:prSet/>
      <dgm:spPr/>
      <dgm:t>
        <a:bodyPr/>
        <a:lstStyle/>
        <a:p>
          <a:r>
            <a:rPr lang="en-US"/>
            <a:t>Sources with no author is cited by title, included in the alphabetical list using the first significant word of the title.</a:t>
          </a:r>
        </a:p>
      </dgm:t>
    </dgm:pt>
    <dgm:pt modelId="{7F9A9126-B848-4301-9824-83ED55D19964}" type="parTrans" cxnId="{28CBD04A-505A-412E-9D35-B7190A988BA5}">
      <dgm:prSet/>
      <dgm:spPr/>
      <dgm:t>
        <a:bodyPr/>
        <a:lstStyle/>
        <a:p>
          <a:endParaRPr lang="en-US"/>
        </a:p>
      </dgm:t>
    </dgm:pt>
    <dgm:pt modelId="{641EBAFA-E60A-4253-84F2-E958DCA337AC}" type="sibTrans" cxnId="{28CBD04A-505A-412E-9D35-B7190A988BA5}">
      <dgm:prSet/>
      <dgm:spPr/>
      <dgm:t>
        <a:bodyPr/>
        <a:lstStyle/>
        <a:p>
          <a:endParaRPr lang="en-US"/>
        </a:p>
      </dgm:t>
    </dgm:pt>
    <dgm:pt modelId="{758FF212-6325-4667-8844-CCD172FFF8AB}">
      <dgm:prSet/>
      <dgm:spPr/>
      <dgm:t>
        <a:bodyPr/>
        <a:lstStyle/>
        <a:p>
          <a:r>
            <a:rPr lang="en-US" b="0" i="0" baseline="0" dirty="0"/>
            <a:t>A reference list is generally placed at the end of a work</a:t>
          </a:r>
          <a:endParaRPr lang="en-US" dirty="0"/>
        </a:p>
      </dgm:t>
    </dgm:pt>
    <dgm:pt modelId="{2BD3DB1A-4389-4012-A8B9-D0A12868BDE3}" type="parTrans" cxnId="{FD2C4F88-97DE-4348-9A1C-A25D4238EA0F}">
      <dgm:prSet/>
      <dgm:spPr/>
      <dgm:t>
        <a:bodyPr/>
        <a:lstStyle/>
        <a:p>
          <a:endParaRPr lang="en-US"/>
        </a:p>
      </dgm:t>
    </dgm:pt>
    <dgm:pt modelId="{9C789B54-468B-4547-96CD-862D056A7AE3}" type="sibTrans" cxnId="{FD2C4F88-97DE-4348-9A1C-A25D4238EA0F}">
      <dgm:prSet/>
      <dgm:spPr/>
      <dgm:t>
        <a:bodyPr/>
        <a:lstStyle/>
        <a:p>
          <a:endParaRPr lang="en-US"/>
        </a:p>
      </dgm:t>
    </dgm:pt>
    <dgm:pt modelId="{BB70EC29-0F1A-4BC2-AD7A-68B3B1CCDD2F}">
      <dgm:prSet/>
      <dgm:spPr/>
      <dgm:t>
        <a:bodyPr/>
        <a:lstStyle/>
        <a:p>
          <a:r>
            <a:rPr lang="en-US"/>
            <a:t>Commas are used to separate each item of the reference/citation</a:t>
          </a:r>
        </a:p>
      </dgm:t>
    </dgm:pt>
    <dgm:pt modelId="{3333F59A-842B-46D7-9A6B-5C71AA991250}" type="parTrans" cxnId="{7660800C-4DAB-41EC-9EB1-27058ADE6433}">
      <dgm:prSet/>
      <dgm:spPr/>
      <dgm:t>
        <a:bodyPr/>
        <a:lstStyle/>
        <a:p>
          <a:endParaRPr lang="en-US"/>
        </a:p>
      </dgm:t>
    </dgm:pt>
    <dgm:pt modelId="{A5E64AF3-63C4-4654-8FE2-B84EFEA01F57}" type="sibTrans" cxnId="{7660800C-4DAB-41EC-9EB1-27058ADE6433}">
      <dgm:prSet/>
      <dgm:spPr/>
      <dgm:t>
        <a:bodyPr/>
        <a:lstStyle/>
        <a:p>
          <a:endParaRPr lang="en-US"/>
        </a:p>
      </dgm:t>
    </dgm:pt>
    <dgm:pt modelId="{A7E4E666-6BE1-4701-B2A1-CFF2B3461BC3}">
      <dgm:prSet/>
      <dgm:spPr/>
      <dgm:t>
        <a:bodyPr/>
        <a:lstStyle/>
        <a:p>
          <a:r>
            <a:rPr lang="en-US"/>
            <a:t>Electronic sources – use angle brackets (&lt;&gt;) to isolate the address/URL from the rest of the reference</a:t>
          </a:r>
        </a:p>
      </dgm:t>
    </dgm:pt>
    <dgm:pt modelId="{0C3A4AAF-941D-4AF7-9E87-5FD3EB030182}" type="parTrans" cxnId="{DCEC7247-0732-4AC0-91A9-49A4B1560A42}">
      <dgm:prSet/>
      <dgm:spPr/>
      <dgm:t>
        <a:bodyPr/>
        <a:lstStyle/>
        <a:p>
          <a:endParaRPr lang="en-US"/>
        </a:p>
      </dgm:t>
    </dgm:pt>
    <dgm:pt modelId="{1EE56BA3-371A-40FB-BC58-9B72CABB9130}" type="sibTrans" cxnId="{DCEC7247-0732-4AC0-91A9-49A4B1560A42}">
      <dgm:prSet/>
      <dgm:spPr/>
      <dgm:t>
        <a:bodyPr/>
        <a:lstStyle/>
        <a:p>
          <a:endParaRPr lang="en-US"/>
        </a:p>
      </dgm:t>
    </dgm:pt>
    <dgm:pt modelId="{06D0B478-6121-4A69-BE37-66FCE52BD8FA}" type="pres">
      <dgm:prSet presAssocID="{0938F80C-B9E2-473F-9BE6-6866C7E6D0ED}" presName="outerComposite" presStyleCnt="0">
        <dgm:presLayoutVars>
          <dgm:chMax val="5"/>
          <dgm:dir/>
          <dgm:resizeHandles val="exact"/>
        </dgm:presLayoutVars>
      </dgm:prSet>
      <dgm:spPr/>
    </dgm:pt>
    <dgm:pt modelId="{32513DC0-8243-48D0-9788-B21995169D09}" type="pres">
      <dgm:prSet presAssocID="{0938F80C-B9E2-473F-9BE6-6866C7E6D0ED}" presName="dummyMaxCanvas" presStyleCnt="0">
        <dgm:presLayoutVars/>
      </dgm:prSet>
      <dgm:spPr/>
    </dgm:pt>
    <dgm:pt modelId="{AF53441D-A290-4D34-BC30-A5C4F676036D}" type="pres">
      <dgm:prSet presAssocID="{0938F80C-B9E2-473F-9BE6-6866C7E6D0ED}" presName="FourNodes_1" presStyleLbl="node1" presStyleIdx="0" presStyleCnt="4">
        <dgm:presLayoutVars>
          <dgm:bulletEnabled val="1"/>
        </dgm:presLayoutVars>
      </dgm:prSet>
      <dgm:spPr/>
    </dgm:pt>
    <dgm:pt modelId="{D82CCE41-64C5-4F11-9007-8B66FC45F25A}" type="pres">
      <dgm:prSet presAssocID="{0938F80C-B9E2-473F-9BE6-6866C7E6D0ED}" presName="FourNodes_2" presStyleLbl="node1" presStyleIdx="1" presStyleCnt="4">
        <dgm:presLayoutVars>
          <dgm:bulletEnabled val="1"/>
        </dgm:presLayoutVars>
      </dgm:prSet>
      <dgm:spPr/>
    </dgm:pt>
    <dgm:pt modelId="{D8DE8066-29A9-49A0-93DF-30EC5A802B11}" type="pres">
      <dgm:prSet presAssocID="{0938F80C-B9E2-473F-9BE6-6866C7E6D0ED}" presName="FourNodes_3" presStyleLbl="node1" presStyleIdx="2" presStyleCnt="4">
        <dgm:presLayoutVars>
          <dgm:bulletEnabled val="1"/>
        </dgm:presLayoutVars>
      </dgm:prSet>
      <dgm:spPr/>
    </dgm:pt>
    <dgm:pt modelId="{90851238-631F-4712-9D7F-E6130C7DF321}" type="pres">
      <dgm:prSet presAssocID="{0938F80C-B9E2-473F-9BE6-6866C7E6D0ED}" presName="FourNodes_4" presStyleLbl="node1" presStyleIdx="3" presStyleCnt="4">
        <dgm:presLayoutVars>
          <dgm:bulletEnabled val="1"/>
        </dgm:presLayoutVars>
      </dgm:prSet>
      <dgm:spPr/>
    </dgm:pt>
    <dgm:pt modelId="{0A743199-D86F-4EC0-80C8-AC1773983057}" type="pres">
      <dgm:prSet presAssocID="{0938F80C-B9E2-473F-9BE6-6866C7E6D0ED}" presName="FourConn_1-2" presStyleLbl="fgAccFollowNode1" presStyleIdx="0" presStyleCnt="3">
        <dgm:presLayoutVars>
          <dgm:bulletEnabled val="1"/>
        </dgm:presLayoutVars>
      </dgm:prSet>
      <dgm:spPr/>
    </dgm:pt>
    <dgm:pt modelId="{4F0CD33D-0A11-4775-A4FF-87D135E76631}" type="pres">
      <dgm:prSet presAssocID="{0938F80C-B9E2-473F-9BE6-6866C7E6D0ED}" presName="FourConn_2-3" presStyleLbl="fgAccFollowNode1" presStyleIdx="1" presStyleCnt="3">
        <dgm:presLayoutVars>
          <dgm:bulletEnabled val="1"/>
        </dgm:presLayoutVars>
      </dgm:prSet>
      <dgm:spPr/>
    </dgm:pt>
    <dgm:pt modelId="{CACB0104-18F1-40AC-AD6F-A0812FEF1C4A}" type="pres">
      <dgm:prSet presAssocID="{0938F80C-B9E2-473F-9BE6-6866C7E6D0ED}" presName="FourConn_3-4" presStyleLbl="fgAccFollowNode1" presStyleIdx="2" presStyleCnt="3">
        <dgm:presLayoutVars>
          <dgm:bulletEnabled val="1"/>
        </dgm:presLayoutVars>
      </dgm:prSet>
      <dgm:spPr/>
    </dgm:pt>
    <dgm:pt modelId="{185310F8-70FE-45B1-8BA5-023E800E2DCC}" type="pres">
      <dgm:prSet presAssocID="{0938F80C-B9E2-473F-9BE6-6866C7E6D0ED}" presName="FourNodes_1_text" presStyleLbl="node1" presStyleIdx="3" presStyleCnt="4">
        <dgm:presLayoutVars>
          <dgm:bulletEnabled val="1"/>
        </dgm:presLayoutVars>
      </dgm:prSet>
      <dgm:spPr/>
    </dgm:pt>
    <dgm:pt modelId="{0D04A8BC-F107-4348-BF96-A180F4175FC5}" type="pres">
      <dgm:prSet presAssocID="{0938F80C-B9E2-473F-9BE6-6866C7E6D0ED}" presName="FourNodes_2_text" presStyleLbl="node1" presStyleIdx="3" presStyleCnt="4">
        <dgm:presLayoutVars>
          <dgm:bulletEnabled val="1"/>
        </dgm:presLayoutVars>
      </dgm:prSet>
      <dgm:spPr/>
    </dgm:pt>
    <dgm:pt modelId="{D83FC7A2-4BBB-4280-A442-7A0D8928F723}" type="pres">
      <dgm:prSet presAssocID="{0938F80C-B9E2-473F-9BE6-6866C7E6D0ED}" presName="FourNodes_3_text" presStyleLbl="node1" presStyleIdx="3" presStyleCnt="4">
        <dgm:presLayoutVars>
          <dgm:bulletEnabled val="1"/>
        </dgm:presLayoutVars>
      </dgm:prSet>
      <dgm:spPr/>
    </dgm:pt>
    <dgm:pt modelId="{8A5A5B40-0F03-45D7-B45D-8B2A10C51D60}" type="pres">
      <dgm:prSet presAssocID="{0938F80C-B9E2-473F-9BE6-6866C7E6D0ED}" presName="FourNodes_4_text" presStyleLbl="node1" presStyleIdx="3" presStyleCnt="4">
        <dgm:presLayoutVars>
          <dgm:bulletEnabled val="1"/>
        </dgm:presLayoutVars>
      </dgm:prSet>
      <dgm:spPr/>
    </dgm:pt>
  </dgm:ptLst>
  <dgm:cxnLst>
    <dgm:cxn modelId="{7660800C-4DAB-41EC-9EB1-27058ADE6433}" srcId="{0938F80C-B9E2-473F-9BE6-6866C7E6D0ED}" destId="{BB70EC29-0F1A-4BC2-AD7A-68B3B1CCDD2F}" srcOrd="2" destOrd="0" parTransId="{3333F59A-842B-46D7-9A6B-5C71AA991250}" sibTransId="{A5E64AF3-63C4-4654-8FE2-B84EFEA01F57}"/>
    <dgm:cxn modelId="{887BCD0C-2C4D-47C8-A1C0-7BDE5467DB58}" type="presOf" srcId="{BB70EC29-0F1A-4BC2-AD7A-68B3B1CCDD2F}" destId="{D8DE8066-29A9-49A0-93DF-30EC5A802B11}" srcOrd="0" destOrd="0" presId="urn:microsoft.com/office/officeart/2005/8/layout/vProcess5"/>
    <dgm:cxn modelId="{0FD7EC17-7C67-4C26-8370-890858A71BC3}" type="presOf" srcId="{0938F80C-B9E2-473F-9BE6-6866C7E6D0ED}" destId="{06D0B478-6121-4A69-BE37-66FCE52BD8FA}" srcOrd="0" destOrd="0" presId="urn:microsoft.com/office/officeart/2005/8/layout/vProcess5"/>
    <dgm:cxn modelId="{01AF971A-D10D-4E34-91BB-CCDCE258BBAB}" type="presOf" srcId="{BB70EC29-0F1A-4BC2-AD7A-68B3B1CCDD2F}" destId="{D83FC7A2-4BBB-4280-A442-7A0D8928F723}" srcOrd="1" destOrd="0" presId="urn:microsoft.com/office/officeart/2005/8/layout/vProcess5"/>
    <dgm:cxn modelId="{DD319723-444E-432B-97EB-3235F0A4E785}" type="presOf" srcId="{9C789B54-468B-4547-96CD-862D056A7AE3}" destId="{4F0CD33D-0A11-4775-A4FF-87D135E76631}" srcOrd="0" destOrd="0" presId="urn:microsoft.com/office/officeart/2005/8/layout/vProcess5"/>
    <dgm:cxn modelId="{DCEC7247-0732-4AC0-91A9-49A4B1560A42}" srcId="{0938F80C-B9E2-473F-9BE6-6866C7E6D0ED}" destId="{A7E4E666-6BE1-4701-B2A1-CFF2B3461BC3}" srcOrd="3" destOrd="0" parTransId="{0C3A4AAF-941D-4AF7-9E87-5FD3EB030182}" sibTransId="{1EE56BA3-371A-40FB-BC58-9B72CABB9130}"/>
    <dgm:cxn modelId="{28CBD04A-505A-412E-9D35-B7190A988BA5}" srcId="{0938F80C-B9E2-473F-9BE6-6866C7E6D0ED}" destId="{B1E91965-71AF-44C8-8AC4-DAE4BCE536F5}" srcOrd="0" destOrd="0" parTransId="{7F9A9126-B848-4301-9824-83ED55D19964}" sibTransId="{641EBAFA-E60A-4253-84F2-E958DCA337AC}"/>
    <dgm:cxn modelId="{C02E3E58-554E-43E9-8E02-1ECDE18F7F75}" type="presOf" srcId="{758FF212-6325-4667-8844-CCD172FFF8AB}" destId="{D82CCE41-64C5-4F11-9007-8B66FC45F25A}" srcOrd="0" destOrd="0" presId="urn:microsoft.com/office/officeart/2005/8/layout/vProcess5"/>
    <dgm:cxn modelId="{0617FF85-1F78-4C87-825C-2611E7241F92}" type="presOf" srcId="{A5E64AF3-63C4-4654-8FE2-B84EFEA01F57}" destId="{CACB0104-18F1-40AC-AD6F-A0812FEF1C4A}" srcOrd="0" destOrd="0" presId="urn:microsoft.com/office/officeart/2005/8/layout/vProcess5"/>
    <dgm:cxn modelId="{FD2C4F88-97DE-4348-9A1C-A25D4238EA0F}" srcId="{0938F80C-B9E2-473F-9BE6-6866C7E6D0ED}" destId="{758FF212-6325-4667-8844-CCD172FFF8AB}" srcOrd="1" destOrd="0" parTransId="{2BD3DB1A-4389-4012-A8B9-D0A12868BDE3}" sibTransId="{9C789B54-468B-4547-96CD-862D056A7AE3}"/>
    <dgm:cxn modelId="{6D2940B3-837F-4F71-8E46-342611592E36}" type="presOf" srcId="{641EBAFA-E60A-4253-84F2-E958DCA337AC}" destId="{0A743199-D86F-4EC0-80C8-AC1773983057}" srcOrd="0" destOrd="0" presId="urn:microsoft.com/office/officeart/2005/8/layout/vProcess5"/>
    <dgm:cxn modelId="{003193B6-EE2A-4A60-A096-2BDD50B670FE}" type="presOf" srcId="{A7E4E666-6BE1-4701-B2A1-CFF2B3461BC3}" destId="{8A5A5B40-0F03-45D7-B45D-8B2A10C51D60}" srcOrd="1" destOrd="0" presId="urn:microsoft.com/office/officeart/2005/8/layout/vProcess5"/>
    <dgm:cxn modelId="{8701C3BB-F6CD-4647-98A4-AC0BA8AFDF89}" type="presOf" srcId="{B1E91965-71AF-44C8-8AC4-DAE4BCE536F5}" destId="{AF53441D-A290-4D34-BC30-A5C4F676036D}" srcOrd="0" destOrd="0" presId="urn:microsoft.com/office/officeart/2005/8/layout/vProcess5"/>
    <dgm:cxn modelId="{59E7F5C9-DBCD-4B00-8144-FB1A4833E99F}" type="presOf" srcId="{B1E91965-71AF-44C8-8AC4-DAE4BCE536F5}" destId="{185310F8-70FE-45B1-8BA5-023E800E2DCC}" srcOrd="1" destOrd="0" presId="urn:microsoft.com/office/officeart/2005/8/layout/vProcess5"/>
    <dgm:cxn modelId="{D14959DE-831B-4EB0-BA25-FE8578A00292}" type="presOf" srcId="{A7E4E666-6BE1-4701-B2A1-CFF2B3461BC3}" destId="{90851238-631F-4712-9D7F-E6130C7DF321}" srcOrd="0" destOrd="0" presId="urn:microsoft.com/office/officeart/2005/8/layout/vProcess5"/>
    <dgm:cxn modelId="{BD9797EA-A3F4-4C7C-8E05-CA495F58A972}" type="presOf" srcId="{758FF212-6325-4667-8844-CCD172FFF8AB}" destId="{0D04A8BC-F107-4348-BF96-A180F4175FC5}" srcOrd="1" destOrd="0" presId="urn:microsoft.com/office/officeart/2005/8/layout/vProcess5"/>
    <dgm:cxn modelId="{6087641F-DD3D-4B6C-9483-4AD3BCCFFC54}" type="presParOf" srcId="{06D0B478-6121-4A69-BE37-66FCE52BD8FA}" destId="{32513DC0-8243-48D0-9788-B21995169D09}" srcOrd="0" destOrd="0" presId="urn:microsoft.com/office/officeart/2005/8/layout/vProcess5"/>
    <dgm:cxn modelId="{EDA06C92-EE05-4602-A12F-E2AAFEA178B5}" type="presParOf" srcId="{06D0B478-6121-4A69-BE37-66FCE52BD8FA}" destId="{AF53441D-A290-4D34-BC30-A5C4F676036D}" srcOrd="1" destOrd="0" presId="urn:microsoft.com/office/officeart/2005/8/layout/vProcess5"/>
    <dgm:cxn modelId="{5EAED9DA-FD0A-4A94-AE0B-FCBF5EE52620}" type="presParOf" srcId="{06D0B478-6121-4A69-BE37-66FCE52BD8FA}" destId="{D82CCE41-64C5-4F11-9007-8B66FC45F25A}" srcOrd="2" destOrd="0" presId="urn:microsoft.com/office/officeart/2005/8/layout/vProcess5"/>
    <dgm:cxn modelId="{1AD666D0-8C37-4CA0-B3A4-D1B6A48BD49C}" type="presParOf" srcId="{06D0B478-6121-4A69-BE37-66FCE52BD8FA}" destId="{D8DE8066-29A9-49A0-93DF-30EC5A802B11}" srcOrd="3" destOrd="0" presId="urn:microsoft.com/office/officeart/2005/8/layout/vProcess5"/>
    <dgm:cxn modelId="{36FC1C25-4B37-4BF5-938A-79302510C59B}" type="presParOf" srcId="{06D0B478-6121-4A69-BE37-66FCE52BD8FA}" destId="{90851238-631F-4712-9D7F-E6130C7DF321}" srcOrd="4" destOrd="0" presId="urn:microsoft.com/office/officeart/2005/8/layout/vProcess5"/>
    <dgm:cxn modelId="{C5A13CCF-6F63-4228-B406-A841D4B11945}" type="presParOf" srcId="{06D0B478-6121-4A69-BE37-66FCE52BD8FA}" destId="{0A743199-D86F-4EC0-80C8-AC1773983057}" srcOrd="5" destOrd="0" presId="urn:microsoft.com/office/officeart/2005/8/layout/vProcess5"/>
    <dgm:cxn modelId="{9A44A227-1993-48A5-9178-7516228C7F05}" type="presParOf" srcId="{06D0B478-6121-4A69-BE37-66FCE52BD8FA}" destId="{4F0CD33D-0A11-4775-A4FF-87D135E76631}" srcOrd="6" destOrd="0" presId="urn:microsoft.com/office/officeart/2005/8/layout/vProcess5"/>
    <dgm:cxn modelId="{375B6144-4470-49C0-8E1D-BDDC82F826F0}" type="presParOf" srcId="{06D0B478-6121-4A69-BE37-66FCE52BD8FA}" destId="{CACB0104-18F1-40AC-AD6F-A0812FEF1C4A}" srcOrd="7" destOrd="0" presId="urn:microsoft.com/office/officeart/2005/8/layout/vProcess5"/>
    <dgm:cxn modelId="{3B09A657-9A2D-47EF-A1CA-388BE7D430BD}" type="presParOf" srcId="{06D0B478-6121-4A69-BE37-66FCE52BD8FA}" destId="{185310F8-70FE-45B1-8BA5-023E800E2DCC}" srcOrd="8" destOrd="0" presId="urn:microsoft.com/office/officeart/2005/8/layout/vProcess5"/>
    <dgm:cxn modelId="{545A2863-0A02-4270-A58A-D96103C47374}" type="presParOf" srcId="{06D0B478-6121-4A69-BE37-66FCE52BD8FA}" destId="{0D04A8BC-F107-4348-BF96-A180F4175FC5}" srcOrd="9" destOrd="0" presId="urn:microsoft.com/office/officeart/2005/8/layout/vProcess5"/>
    <dgm:cxn modelId="{E9FF228F-EECE-41BA-BB25-6907F9794951}" type="presParOf" srcId="{06D0B478-6121-4A69-BE37-66FCE52BD8FA}" destId="{D83FC7A2-4BBB-4280-A442-7A0D8928F723}" srcOrd="10" destOrd="0" presId="urn:microsoft.com/office/officeart/2005/8/layout/vProcess5"/>
    <dgm:cxn modelId="{81240E09-B1AD-4272-8901-B6FB390BCC17}" type="presParOf" srcId="{06D0B478-6121-4A69-BE37-66FCE52BD8FA}" destId="{8A5A5B40-0F03-45D7-B45D-8B2A10C51D60}"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38F80C-B9E2-473F-9BE6-6866C7E6D0ED}" type="doc">
      <dgm:prSet loTypeId="urn:microsoft.com/office/officeart/2005/8/layout/vList2" loCatId="list" qsTypeId="urn:microsoft.com/office/officeart/2005/8/quickstyle/3d1" qsCatId="3D" csTypeId="urn:microsoft.com/office/officeart/2005/8/colors/accent0_3" csCatId="mainScheme" phldr="1"/>
      <dgm:spPr/>
      <dgm:t>
        <a:bodyPr/>
        <a:lstStyle/>
        <a:p>
          <a:endParaRPr lang="en-US"/>
        </a:p>
      </dgm:t>
    </dgm:pt>
    <dgm:pt modelId="{EAE201EB-1143-4BC8-92FC-D7BF8C92C5C2}">
      <dgm:prSet custT="1"/>
      <dgm:spPr/>
      <dgm:t>
        <a:bodyPr/>
        <a:lstStyle/>
        <a:p>
          <a:r>
            <a:rPr lang="en-US" sz="2800" dirty="0"/>
            <a:t>Et al (meaning “and others” – used to shorten the APA in-text citation with three or more authors only after all authors have been used before in the first citation </a:t>
          </a:r>
        </a:p>
      </dgm:t>
    </dgm:pt>
    <dgm:pt modelId="{2C77FD05-2C0F-4130-907F-3AB5AFC6BF16}" type="parTrans" cxnId="{66FE0411-BD5B-40CE-B28B-A9D2DE715D06}">
      <dgm:prSet/>
      <dgm:spPr/>
      <dgm:t>
        <a:bodyPr/>
        <a:lstStyle/>
        <a:p>
          <a:endParaRPr lang="en-US"/>
        </a:p>
      </dgm:t>
    </dgm:pt>
    <dgm:pt modelId="{BC3163F3-BE90-4E47-A62C-12349E094DF8}" type="sibTrans" cxnId="{66FE0411-BD5B-40CE-B28B-A9D2DE715D06}">
      <dgm:prSet/>
      <dgm:spPr/>
      <dgm:t>
        <a:bodyPr/>
        <a:lstStyle/>
        <a:p>
          <a:endParaRPr lang="en-US"/>
        </a:p>
      </dgm:t>
    </dgm:pt>
    <dgm:pt modelId="{E2EAC6C9-849D-483E-90B1-5C47774CFD5F}">
      <dgm:prSet custT="1"/>
      <dgm:spPr/>
      <dgm:t>
        <a:bodyPr/>
        <a:lstStyle/>
        <a:p>
          <a:r>
            <a:rPr lang="en-US" sz="2800" kern="1200">
              <a:latin typeface="Source Sans Pro"/>
              <a:ea typeface="+mn-ea"/>
              <a:cs typeface="+mn-cs"/>
            </a:rPr>
            <a:t>Only include the first author’s last name, followed by “et al.”, a comma and the year of publication</a:t>
          </a:r>
        </a:p>
        <a:p>
          <a:r>
            <a:rPr lang="en-US" sz="2800" kern="1200">
              <a:latin typeface="Source Sans Pro"/>
              <a:ea typeface="+mn-ea"/>
              <a:cs typeface="+mn-cs"/>
            </a:rPr>
            <a:t>  (Taylor et al., 2018).</a:t>
          </a:r>
          <a:endParaRPr lang="en-US" sz="2000" kern="1200" dirty="0">
            <a:latin typeface="Source Sans Pro"/>
            <a:ea typeface="+mn-ea"/>
            <a:cs typeface="+mn-cs"/>
          </a:endParaRPr>
        </a:p>
      </dgm:t>
    </dgm:pt>
    <dgm:pt modelId="{10B13F7E-4256-4CB0-93DC-DB53B080DD5D}" type="parTrans" cxnId="{DAE4CF7C-0B6F-4530-A24D-FDB1DC433A81}">
      <dgm:prSet/>
      <dgm:spPr/>
      <dgm:t>
        <a:bodyPr/>
        <a:lstStyle/>
        <a:p>
          <a:endParaRPr lang="en-US"/>
        </a:p>
      </dgm:t>
    </dgm:pt>
    <dgm:pt modelId="{4CEA7126-4A08-4382-8ADB-2B36B2158F22}" type="sibTrans" cxnId="{DAE4CF7C-0B6F-4530-A24D-FDB1DC433A81}">
      <dgm:prSet/>
      <dgm:spPr/>
      <dgm:t>
        <a:bodyPr/>
        <a:lstStyle/>
        <a:p>
          <a:endParaRPr lang="en-US"/>
        </a:p>
      </dgm:t>
    </dgm:pt>
    <dgm:pt modelId="{05B63C81-00BE-441A-AEEF-667C012AEB3E}">
      <dgm:prSet custT="1"/>
      <dgm:spPr/>
      <dgm:t>
        <a:bodyPr/>
        <a:lstStyle/>
        <a:p>
          <a:r>
            <a:rPr lang="en-US" sz="2800" dirty="0"/>
            <a:t>Et al is used in academic writing to avoid unnecessary wordiness when crediting an author in-text.  </a:t>
          </a:r>
        </a:p>
      </dgm:t>
    </dgm:pt>
    <dgm:pt modelId="{DF2F1C1E-9033-44EF-90E2-90BDA9FDFF0C}" type="parTrans" cxnId="{7BFC8598-CCE2-48CB-81E4-62DF82C7EBEB}">
      <dgm:prSet/>
      <dgm:spPr/>
      <dgm:t>
        <a:bodyPr/>
        <a:lstStyle/>
        <a:p>
          <a:endParaRPr lang="en-US"/>
        </a:p>
      </dgm:t>
    </dgm:pt>
    <dgm:pt modelId="{73A38059-EDBA-43E0-B10A-FAAD8BDBF437}" type="sibTrans" cxnId="{7BFC8598-CCE2-48CB-81E4-62DF82C7EBEB}">
      <dgm:prSet/>
      <dgm:spPr/>
      <dgm:t>
        <a:bodyPr/>
        <a:lstStyle/>
        <a:p>
          <a:endParaRPr lang="en-US"/>
        </a:p>
      </dgm:t>
    </dgm:pt>
    <dgm:pt modelId="{0B0D8BAE-76CC-4E54-BCD5-C4A5F4EB45D7}" type="pres">
      <dgm:prSet presAssocID="{0938F80C-B9E2-473F-9BE6-6866C7E6D0ED}" presName="linear" presStyleCnt="0">
        <dgm:presLayoutVars>
          <dgm:animLvl val="lvl"/>
          <dgm:resizeHandles val="exact"/>
        </dgm:presLayoutVars>
      </dgm:prSet>
      <dgm:spPr/>
    </dgm:pt>
    <dgm:pt modelId="{8849BCD2-6A36-47DF-A851-1B0A098777F9}" type="pres">
      <dgm:prSet presAssocID="{05B63C81-00BE-441A-AEEF-667C012AEB3E}" presName="parentText" presStyleLbl="node1" presStyleIdx="0" presStyleCnt="3">
        <dgm:presLayoutVars>
          <dgm:chMax val="0"/>
          <dgm:bulletEnabled val="1"/>
        </dgm:presLayoutVars>
      </dgm:prSet>
      <dgm:spPr/>
    </dgm:pt>
    <dgm:pt modelId="{754AEB7F-C099-4F6F-8F26-40E1AEDD0A75}" type="pres">
      <dgm:prSet presAssocID="{73A38059-EDBA-43E0-B10A-FAAD8BDBF437}" presName="spacer" presStyleCnt="0"/>
      <dgm:spPr/>
    </dgm:pt>
    <dgm:pt modelId="{309917B6-670B-4311-9F59-64488B71A41C}" type="pres">
      <dgm:prSet presAssocID="{EAE201EB-1143-4BC8-92FC-D7BF8C92C5C2}" presName="parentText" presStyleLbl="node1" presStyleIdx="1" presStyleCnt="3">
        <dgm:presLayoutVars>
          <dgm:chMax val="0"/>
          <dgm:bulletEnabled val="1"/>
        </dgm:presLayoutVars>
      </dgm:prSet>
      <dgm:spPr/>
    </dgm:pt>
    <dgm:pt modelId="{D18CAC07-F04C-46C5-AE49-3EE590E5FC83}" type="pres">
      <dgm:prSet presAssocID="{BC3163F3-BE90-4E47-A62C-12349E094DF8}" presName="spacer" presStyleCnt="0"/>
      <dgm:spPr/>
    </dgm:pt>
    <dgm:pt modelId="{A15BE8F7-0630-4A61-858D-3131A8E8810C}" type="pres">
      <dgm:prSet presAssocID="{E2EAC6C9-849D-483E-90B1-5C47774CFD5F}" presName="parentText" presStyleLbl="node1" presStyleIdx="2" presStyleCnt="3">
        <dgm:presLayoutVars>
          <dgm:chMax val="0"/>
          <dgm:bulletEnabled val="1"/>
        </dgm:presLayoutVars>
      </dgm:prSet>
      <dgm:spPr/>
    </dgm:pt>
  </dgm:ptLst>
  <dgm:cxnLst>
    <dgm:cxn modelId="{66FE0411-BD5B-40CE-B28B-A9D2DE715D06}" srcId="{0938F80C-B9E2-473F-9BE6-6866C7E6D0ED}" destId="{EAE201EB-1143-4BC8-92FC-D7BF8C92C5C2}" srcOrd="1" destOrd="0" parTransId="{2C77FD05-2C0F-4130-907F-3AB5AFC6BF16}" sibTransId="{BC3163F3-BE90-4E47-A62C-12349E094DF8}"/>
    <dgm:cxn modelId="{85145526-A802-493F-93F8-0FE2B86D1F25}" type="presOf" srcId="{EAE201EB-1143-4BC8-92FC-D7BF8C92C5C2}" destId="{309917B6-670B-4311-9F59-64488B71A41C}" srcOrd="0" destOrd="0" presId="urn:microsoft.com/office/officeart/2005/8/layout/vList2"/>
    <dgm:cxn modelId="{DAE4CF7C-0B6F-4530-A24D-FDB1DC433A81}" srcId="{0938F80C-B9E2-473F-9BE6-6866C7E6D0ED}" destId="{E2EAC6C9-849D-483E-90B1-5C47774CFD5F}" srcOrd="2" destOrd="0" parTransId="{10B13F7E-4256-4CB0-93DC-DB53B080DD5D}" sibTransId="{4CEA7126-4A08-4382-8ADB-2B36B2158F22}"/>
    <dgm:cxn modelId="{7BFC8598-CCE2-48CB-81E4-62DF82C7EBEB}" srcId="{0938F80C-B9E2-473F-9BE6-6866C7E6D0ED}" destId="{05B63C81-00BE-441A-AEEF-667C012AEB3E}" srcOrd="0" destOrd="0" parTransId="{DF2F1C1E-9033-44EF-90E2-90BDA9FDFF0C}" sibTransId="{73A38059-EDBA-43E0-B10A-FAAD8BDBF437}"/>
    <dgm:cxn modelId="{85CD44B0-E96E-473E-9A7F-5C4111514FC8}" type="presOf" srcId="{05B63C81-00BE-441A-AEEF-667C012AEB3E}" destId="{8849BCD2-6A36-47DF-A851-1B0A098777F9}" srcOrd="0" destOrd="0" presId="urn:microsoft.com/office/officeart/2005/8/layout/vList2"/>
    <dgm:cxn modelId="{3A9411DA-AA77-4B17-BFF0-82234C99DA8D}" type="presOf" srcId="{0938F80C-B9E2-473F-9BE6-6866C7E6D0ED}" destId="{0B0D8BAE-76CC-4E54-BCD5-C4A5F4EB45D7}" srcOrd="0" destOrd="0" presId="urn:microsoft.com/office/officeart/2005/8/layout/vList2"/>
    <dgm:cxn modelId="{3DEA5BF6-DFBE-4E18-B668-23C3C48F8402}" type="presOf" srcId="{E2EAC6C9-849D-483E-90B1-5C47774CFD5F}" destId="{A15BE8F7-0630-4A61-858D-3131A8E8810C}" srcOrd="0" destOrd="0" presId="urn:microsoft.com/office/officeart/2005/8/layout/vList2"/>
    <dgm:cxn modelId="{AC342CE8-3C1D-4CF6-8832-5F1A02C0CEB6}" type="presParOf" srcId="{0B0D8BAE-76CC-4E54-BCD5-C4A5F4EB45D7}" destId="{8849BCD2-6A36-47DF-A851-1B0A098777F9}" srcOrd="0" destOrd="0" presId="urn:microsoft.com/office/officeart/2005/8/layout/vList2"/>
    <dgm:cxn modelId="{8BFB598D-43F6-4162-B7A0-2ADBC7B736EE}" type="presParOf" srcId="{0B0D8BAE-76CC-4E54-BCD5-C4A5F4EB45D7}" destId="{754AEB7F-C099-4F6F-8F26-40E1AEDD0A75}" srcOrd="1" destOrd="0" presId="urn:microsoft.com/office/officeart/2005/8/layout/vList2"/>
    <dgm:cxn modelId="{FAE691FB-A2DD-4E3D-9FAC-AFF861DFC11B}" type="presParOf" srcId="{0B0D8BAE-76CC-4E54-BCD5-C4A5F4EB45D7}" destId="{309917B6-670B-4311-9F59-64488B71A41C}" srcOrd="2" destOrd="0" presId="urn:microsoft.com/office/officeart/2005/8/layout/vList2"/>
    <dgm:cxn modelId="{E62FBA2B-4B6F-4FE6-B988-78E875E7BE71}" type="presParOf" srcId="{0B0D8BAE-76CC-4E54-BCD5-C4A5F4EB45D7}" destId="{D18CAC07-F04C-46C5-AE49-3EE590E5FC83}" srcOrd="3" destOrd="0" presId="urn:microsoft.com/office/officeart/2005/8/layout/vList2"/>
    <dgm:cxn modelId="{0E46F8E6-832F-48C1-90B0-8CD340E83B32}" type="presParOf" srcId="{0B0D8BAE-76CC-4E54-BCD5-C4A5F4EB45D7}" destId="{A15BE8F7-0630-4A61-858D-3131A8E8810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FB9582A-B6E6-4B0D-B256-5E4F21D1D185}"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EE894AD-4F56-4275-AE32-5AB300FF3FB6}">
      <dgm:prSet custT="1"/>
      <dgm:spPr/>
      <dgm:t>
        <a:bodyPr/>
        <a:lstStyle/>
        <a:p>
          <a:r>
            <a:rPr lang="en-US" sz="2000" b="0" i="0" dirty="0"/>
            <a:t>Authored book:</a:t>
          </a:r>
          <a:endParaRPr lang="en-US" sz="2000" dirty="0"/>
        </a:p>
      </dgm:t>
    </dgm:pt>
    <dgm:pt modelId="{E4023674-1623-4B1B-AEAA-7FC5DCBB7EDA}" type="parTrans" cxnId="{11DECC4C-25A9-4A51-B205-AFE8CBEAF23F}">
      <dgm:prSet/>
      <dgm:spPr/>
      <dgm:t>
        <a:bodyPr/>
        <a:lstStyle/>
        <a:p>
          <a:endParaRPr lang="en-US"/>
        </a:p>
      </dgm:t>
    </dgm:pt>
    <dgm:pt modelId="{7B39AAEB-2909-4A40-AB25-C039EAD87106}" type="sibTrans" cxnId="{11DECC4C-25A9-4A51-B205-AFE8CBEAF23F}">
      <dgm:prSet/>
      <dgm:spPr/>
      <dgm:t>
        <a:bodyPr/>
        <a:lstStyle/>
        <a:p>
          <a:endParaRPr lang="en-US"/>
        </a:p>
      </dgm:t>
    </dgm:pt>
    <dgm:pt modelId="{41BA9A23-CA1E-4DA3-BEF9-D40383400C54}">
      <dgm:prSet custT="1"/>
      <dgm:spPr/>
      <dgm:t>
        <a:bodyPr/>
        <a:lstStyle/>
        <a:p>
          <a:r>
            <a:rPr lang="en-US" sz="1800" b="1" i="0" dirty="0"/>
            <a:t>Reference list</a:t>
          </a:r>
          <a:r>
            <a:rPr lang="en-US" sz="1800" b="0" i="0" dirty="0"/>
            <a:t>: </a:t>
          </a:r>
          <a:r>
            <a:rPr lang="en-US" sz="1800" b="0" i="0" dirty="0" err="1"/>
            <a:t>Ashbourn</a:t>
          </a:r>
          <a:r>
            <a:rPr lang="en-US" sz="1800" b="0" i="0" dirty="0"/>
            <a:t>, J. (2014) </a:t>
          </a:r>
          <a:r>
            <a:rPr lang="en-US" sz="1800" b="0" i="1" dirty="0"/>
            <a:t>Biometrics in the new world: the cloud, mobile technology and pervasive identity</a:t>
          </a:r>
          <a:r>
            <a:rPr lang="en-US" sz="1800" b="0" i="0" dirty="0"/>
            <a:t>. 2nd </a:t>
          </a:r>
          <a:r>
            <a:rPr lang="en-US" sz="1800" b="0" i="0" dirty="0" err="1"/>
            <a:t>edn</a:t>
          </a:r>
          <a:r>
            <a:rPr lang="en-US" sz="1800" b="0" i="0" dirty="0"/>
            <a:t>. London: Springer.</a:t>
          </a:r>
          <a:endParaRPr lang="en-US" sz="1800" dirty="0"/>
        </a:p>
      </dgm:t>
    </dgm:pt>
    <dgm:pt modelId="{0D8905C5-E1AF-4346-AB9B-6B7B3B47A532}" type="parTrans" cxnId="{960BEF4E-4662-4E57-9E9F-FAEC0D4D3D8B}">
      <dgm:prSet/>
      <dgm:spPr/>
      <dgm:t>
        <a:bodyPr/>
        <a:lstStyle/>
        <a:p>
          <a:endParaRPr lang="en-US"/>
        </a:p>
      </dgm:t>
    </dgm:pt>
    <dgm:pt modelId="{8D7F6690-3A78-4C28-9235-0EA87A11D265}" type="sibTrans" cxnId="{960BEF4E-4662-4E57-9E9F-FAEC0D4D3D8B}">
      <dgm:prSet/>
      <dgm:spPr/>
      <dgm:t>
        <a:bodyPr/>
        <a:lstStyle/>
        <a:p>
          <a:endParaRPr lang="en-US"/>
        </a:p>
      </dgm:t>
    </dgm:pt>
    <dgm:pt modelId="{DEC0D156-BF84-4D16-911D-C5ECFB080CD7}">
      <dgm:prSet custT="1"/>
      <dgm:spPr/>
      <dgm:t>
        <a:bodyPr/>
        <a:lstStyle/>
        <a:p>
          <a:r>
            <a:rPr lang="en-US" sz="1800" b="1" i="0" dirty="0"/>
            <a:t>In-text citation</a:t>
          </a:r>
          <a:r>
            <a:rPr lang="en-US" sz="1800" b="0" i="0" dirty="0"/>
            <a:t>: (</a:t>
          </a:r>
          <a:r>
            <a:rPr lang="en-US" sz="1800" b="0" i="0" dirty="0" err="1"/>
            <a:t>Ashbourn</a:t>
          </a:r>
          <a:r>
            <a:rPr lang="en-US" sz="1800" b="0" i="0" dirty="0"/>
            <a:t>, 2014)</a:t>
          </a:r>
          <a:endParaRPr lang="en-US" sz="1800" dirty="0"/>
        </a:p>
      </dgm:t>
    </dgm:pt>
    <dgm:pt modelId="{79685791-E0A3-463F-8FB1-447D7BDA8D74}" type="parTrans" cxnId="{946D3509-1D66-45F5-932D-33486E5F9B28}">
      <dgm:prSet/>
      <dgm:spPr/>
      <dgm:t>
        <a:bodyPr/>
        <a:lstStyle/>
        <a:p>
          <a:endParaRPr lang="en-US"/>
        </a:p>
      </dgm:t>
    </dgm:pt>
    <dgm:pt modelId="{C26F9496-FF64-44B7-AB7A-D190FD12F21B}" type="sibTrans" cxnId="{946D3509-1D66-45F5-932D-33486E5F9B28}">
      <dgm:prSet/>
      <dgm:spPr/>
      <dgm:t>
        <a:bodyPr/>
        <a:lstStyle/>
        <a:p>
          <a:endParaRPr lang="en-US"/>
        </a:p>
      </dgm:t>
    </dgm:pt>
    <dgm:pt modelId="{48E9845E-0D9A-4C60-9EE2-57C1C40809C7}">
      <dgm:prSet custT="1"/>
      <dgm:spPr/>
      <dgm:t>
        <a:bodyPr/>
        <a:lstStyle/>
        <a:p>
          <a:r>
            <a:rPr lang="en-US" sz="2000" b="0" i="0" dirty="0"/>
            <a:t>Edited book:</a:t>
          </a:r>
          <a:endParaRPr lang="en-US" sz="2000" dirty="0"/>
        </a:p>
      </dgm:t>
    </dgm:pt>
    <dgm:pt modelId="{B9B38E61-7F52-4A1B-BD8C-7E390A03799B}" type="parTrans" cxnId="{67B47BE2-9A76-4498-B690-1466CD5D9AEB}">
      <dgm:prSet/>
      <dgm:spPr/>
      <dgm:t>
        <a:bodyPr/>
        <a:lstStyle/>
        <a:p>
          <a:endParaRPr lang="en-US"/>
        </a:p>
      </dgm:t>
    </dgm:pt>
    <dgm:pt modelId="{C1BC6943-E2FD-4EF5-AA54-BAE4CB614108}" type="sibTrans" cxnId="{67B47BE2-9A76-4498-B690-1466CD5D9AEB}">
      <dgm:prSet/>
      <dgm:spPr/>
      <dgm:t>
        <a:bodyPr/>
        <a:lstStyle/>
        <a:p>
          <a:endParaRPr lang="en-US"/>
        </a:p>
      </dgm:t>
    </dgm:pt>
    <dgm:pt modelId="{7CD23747-0D58-4A52-A180-7959BB140BC6}">
      <dgm:prSet custT="1"/>
      <dgm:spPr/>
      <dgm:t>
        <a:bodyPr/>
        <a:lstStyle/>
        <a:p>
          <a:r>
            <a:rPr lang="en-US" sz="1800" b="1" i="0" dirty="0"/>
            <a:t>Reference list</a:t>
          </a:r>
          <a:r>
            <a:rPr lang="en-US" sz="1800" b="0" i="0" dirty="0"/>
            <a:t>: </a:t>
          </a:r>
          <a:r>
            <a:rPr lang="en-US" sz="1800" b="0" i="0" dirty="0" err="1"/>
            <a:t>Nasta</a:t>
          </a:r>
          <a:r>
            <a:rPr lang="en-US" sz="1800" b="0" i="0" dirty="0"/>
            <a:t>, S. and Stein, M.U. (eds) (2020) </a:t>
          </a:r>
          <a:r>
            <a:rPr lang="en-US" sz="1800" b="0" i="1" dirty="0"/>
            <a:t>The Cambridge history of Black and Asian British writing</a:t>
          </a:r>
          <a:r>
            <a:rPr lang="en-US" sz="1800" b="0" i="0" dirty="0"/>
            <a:t>. Cambridge: Cambridge University Press.</a:t>
          </a:r>
          <a:endParaRPr lang="en-US" sz="1800" dirty="0"/>
        </a:p>
      </dgm:t>
    </dgm:pt>
    <dgm:pt modelId="{ED0E02D8-625F-4D50-BAE0-1E652211A0C7}" type="parTrans" cxnId="{48C38A61-6C66-4F95-8B9C-2ADB0742DDF4}">
      <dgm:prSet/>
      <dgm:spPr/>
      <dgm:t>
        <a:bodyPr/>
        <a:lstStyle/>
        <a:p>
          <a:endParaRPr lang="en-US"/>
        </a:p>
      </dgm:t>
    </dgm:pt>
    <dgm:pt modelId="{E28766C7-082F-4BED-95B0-157395EC9B75}" type="sibTrans" cxnId="{48C38A61-6C66-4F95-8B9C-2ADB0742DDF4}">
      <dgm:prSet/>
      <dgm:spPr/>
      <dgm:t>
        <a:bodyPr/>
        <a:lstStyle/>
        <a:p>
          <a:endParaRPr lang="en-US"/>
        </a:p>
      </dgm:t>
    </dgm:pt>
    <dgm:pt modelId="{8086261F-0531-4B6B-A598-F1ACF0BBEEB5}">
      <dgm:prSet custT="1"/>
      <dgm:spPr/>
      <dgm:t>
        <a:bodyPr/>
        <a:lstStyle/>
        <a:p>
          <a:r>
            <a:rPr lang="en-US" sz="1800" b="1" i="0" dirty="0"/>
            <a:t>In-text citation</a:t>
          </a:r>
          <a:r>
            <a:rPr lang="en-US" sz="1800" b="0" i="0" dirty="0"/>
            <a:t>: (</a:t>
          </a:r>
          <a:r>
            <a:rPr lang="en-US" sz="1800" b="0" i="0" dirty="0" err="1"/>
            <a:t>Nasta</a:t>
          </a:r>
          <a:r>
            <a:rPr lang="en-US" sz="1800" b="0" i="0" dirty="0"/>
            <a:t> and Stein, 2020)</a:t>
          </a:r>
          <a:endParaRPr lang="en-US" sz="1800" dirty="0"/>
        </a:p>
      </dgm:t>
    </dgm:pt>
    <dgm:pt modelId="{2EA2779B-161D-4134-96FA-3896DDDFB20E}" type="parTrans" cxnId="{6E0A94CC-E302-49C7-AD2C-D01173FF5D99}">
      <dgm:prSet/>
      <dgm:spPr/>
      <dgm:t>
        <a:bodyPr/>
        <a:lstStyle/>
        <a:p>
          <a:endParaRPr lang="en-US"/>
        </a:p>
      </dgm:t>
    </dgm:pt>
    <dgm:pt modelId="{FBD0381B-45F5-4B1C-8F5B-E75CA627A9DC}" type="sibTrans" cxnId="{6E0A94CC-E302-49C7-AD2C-D01173FF5D99}">
      <dgm:prSet/>
      <dgm:spPr/>
      <dgm:t>
        <a:bodyPr/>
        <a:lstStyle/>
        <a:p>
          <a:endParaRPr lang="en-US"/>
        </a:p>
      </dgm:t>
    </dgm:pt>
    <dgm:pt modelId="{97261DE5-0291-4C25-AB46-395171CBFAEF}">
      <dgm:prSet custT="1"/>
      <dgm:spPr/>
      <dgm:t>
        <a:bodyPr/>
        <a:lstStyle/>
        <a:p>
          <a:r>
            <a:rPr lang="en-US" sz="2000" b="0" i="0" dirty="0"/>
            <a:t>E-book:</a:t>
          </a:r>
          <a:endParaRPr lang="en-US" sz="2000" dirty="0"/>
        </a:p>
      </dgm:t>
    </dgm:pt>
    <dgm:pt modelId="{CB2DB1D4-BDCC-4BB3-BC33-245B57B61C3F}" type="parTrans" cxnId="{E6B5EA8E-FABE-4AA9-80E5-0F70221B3CF7}">
      <dgm:prSet/>
      <dgm:spPr/>
      <dgm:t>
        <a:bodyPr/>
        <a:lstStyle/>
        <a:p>
          <a:endParaRPr lang="en-US"/>
        </a:p>
      </dgm:t>
    </dgm:pt>
    <dgm:pt modelId="{0E0E36A3-3B7F-4A40-9F7E-4ABEDF675EE5}" type="sibTrans" cxnId="{E6B5EA8E-FABE-4AA9-80E5-0F70221B3CF7}">
      <dgm:prSet/>
      <dgm:spPr/>
      <dgm:t>
        <a:bodyPr/>
        <a:lstStyle/>
        <a:p>
          <a:endParaRPr lang="en-US"/>
        </a:p>
      </dgm:t>
    </dgm:pt>
    <dgm:pt modelId="{C8D06A2E-6441-4F3C-86F5-EA07F20D84F8}">
      <dgm:prSet custT="1"/>
      <dgm:spPr/>
      <dgm:t>
        <a:bodyPr/>
        <a:lstStyle/>
        <a:p>
          <a:r>
            <a:rPr lang="en-US" sz="1800" b="0" i="0" dirty="0"/>
            <a:t>Where an e-book looks like a printed book (usually PDFs) with publication information and page numbers - cite it in the same way as a printed book (above). </a:t>
          </a:r>
          <a:endParaRPr lang="en-US" sz="1800" dirty="0"/>
        </a:p>
      </dgm:t>
    </dgm:pt>
    <dgm:pt modelId="{352B678C-E99E-4FBD-AE08-EAF67E59D65D}" type="parTrans" cxnId="{5021D4F6-1C90-40ED-9610-8BEAE466DC20}">
      <dgm:prSet/>
      <dgm:spPr/>
      <dgm:t>
        <a:bodyPr/>
        <a:lstStyle/>
        <a:p>
          <a:endParaRPr lang="en-US"/>
        </a:p>
      </dgm:t>
    </dgm:pt>
    <dgm:pt modelId="{09FA8A9B-C115-421C-B674-FA81892C9427}" type="sibTrans" cxnId="{5021D4F6-1C90-40ED-9610-8BEAE466DC20}">
      <dgm:prSet/>
      <dgm:spPr/>
      <dgm:t>
        <a:bodyPr/>
        <a:lstStyle/>
        <a:p>
          <a:endParaRPr lang="en-US"/>
        </a:p>
      </dgm:t>
    </dgm:pt>
    <dgm:pt modelId="{00326ACB-8F70-4CAC-8EED-CF9C428BB465}">
      <dgm:prSet custT="1"/>
      <dgm:spPr/>
      <dgm:t>
        <a:bodyPr/>
        <a:lstStyle/>
        <a:p>
          <a:r>
            <a:rPr lang="en-US" sz="1800" b="1" i="0" dirty="0"/>
            <a:t>In-text citation</a:t>
          </a:r>
          <a:r>
            <a:rPr lang="en-US" sz="1800" b="0" i="0" dirty="0"/>
            <a:t>: (Prior, 2020, 74%)</a:t>
          </a:r>
          <a:endParaRPr lang="en-US" sz="1800" dirty="0"/>
        </a:p>
      </dgm:t>
    </dgm:pt>
    <dgm:pt modelId="{BDB7FAA2-9CF3-4FBB-8CBC-92ACBB0C117C}" type="parTrans" cxnId="{59462F79-5D66-404C-8268-E8F3B8B224BD}">
      <dgm:prSet/>
      <dgm:spPr/>
      <dgm:t>
        <a:bodyPr/>
        <a:lstStyle/>
        <a:p>
          <a:endParaRPr lang="en-US"/>
        </a:p>
      </dgm:t>
    </dgm:pt>
    <dgm:pt modelId="{F595CE39-66F6-4FCD-A9B1-BF22477A5B8C}" type="sibTrans" cxnId="{59462F79-5D66-404C-8268-E8F3B8B224BD}">
      <dgm:prSet/>
      <dgm:spPr/>
      <dgm:t>
        <a:bodyPr/>
        <a:lstStyle/>
        <a:p>
          <a:endParaRPr lang="en-US"/>
        </a:p>
      </dgm:t>
    </dgm:pt>
    <dgm:pt modelId="{6F42AF3F-B43B-4B06-98B0-AD4DC0C7D482}">
      <dgm:prSet custT="1"/>
      <dgm:spPr/>
      <dgm:t>
        <a:bodyPr/>
        <a:lstStyle/>
        <a:p>
          <a:r>
            <a:rPr lang="en-US" sz="1800" b="1" i="0" dirty="0"/>
            <a:t>Reference list</a:t>
          </a:r>
          <a:r>
            <a:rPr lang="en-US" sz="1800" b="0" i="0" dirty="0"/>
            <a:t>: Faulkner, W. (2000) </a:t>
          </a:r>
          <a:r>
            <a:rPr lang="en-US" sz="1800" b="0" i="1" dirty="0"/>
            <a:t>Light in August.</a:t>
          </a:r>
          <a:r>
            <a:rPr lang="en-US" sz="1800" b="0" i="0" dirty="0"/>
            <a:t> Available at: https://www.vlebooks.com/vleweb/product/openreader?id=UniReading&amp;isbn=9781446485521 (Accessed: 10 September 2021).</a:t>
          </a:r>
          <a:endParaRPr lang="en-US" sz="1800" dirty="0"/>
        </a:p>
      </dgm:t>
    </dgm:pt>
    <dgm:pt modelId="{064BE1FD-B172-478B-902B-7BE251EC3BBC}" type="parTrans" cxnId="{B947E426-04C8-40AC-B33C-AA5825BB9FC6}">
      <dgm:prSet/>
      <dgm:spPr/>
      <dgm:t>
        <a:bodyPr/>
        <a:lstStyle/>
        <a:p>
          <a:endParaRPr lang="en-US"/>
        </a:p>
      </dgm:t>
    </dgm:pt>
    <dgm:pt modelId="{E34AE220-6126-4702-88B2-F7EF1B4A17D6}" type="sibTrans" cxnId="{B947E426-04C8-40AC-B33C-AA5825BB9FC6}">
      <dgm:prSet/>
      <dgm:spPr/>
      <dgm:t>
        <a:bodyPr/>
        <a:lstStyle/>
        <a:p>
          <a:endParaRPr lang="en-US"/>
        </a:p>
      </dgm:t>
    </dgm:pt>
    <dgm:pt modelId="{3266AE9C-F6BD-4A10-B1AF-124036F9F1D7}">
      <dgm:prSet custT="1"/>
      <dgm:spPr/>
      <dgm:t>
        <a:bodyPr/>
        <a:lstStyle/>
        <a:p>
          <a:r>
            <a:rPr lang="en-US" sz="1800" b="1" i="0" dirty="0"/>
            <a:t>In-text citation</a:t>
          </a:r>
          <a:r>
            <a:rPr lang="en-US" sz="1800" b="0" i="0" dirty="0"/>
            <a:t>: (Faulkner, 2000, </a:t>
          </a:r>
          <a:r>
            <a:rPr lang="en-US" sz="1800" b="0" i="0" dirty="0" err="1"/>
            <a:t>ch.</a:t>
          </a:r>
          <a:r>
            <a:rPr lang="en-US" sz="1800" b="0" i="0" dirty="0"/>
            <a:t> 7, p. 105)</a:t>
          </a:r>
          <a:endParaRPr lang="en-US" sz="1800" dirty="0"/>
        </a:p>
      </dgm:t>
    </dgm:pt>
    <dgm:pt modelId="{F1A03CE9-B391-43D7-8F43-CC2CDFBCA180}" type="parTrans" cxnId="{1C708708-C0E3-4A57-8BE3-DBCC8811B37B}">
      <dgm:prSet/>
      <dgm:spPr/>
      <dgm:t>
        <a:bodyPr/>
        <a:lstStyle/>
        <a:p>
          <a:endParaRPr lang="en-US"/>
        </a:p>
      </dgm:t>
    </dgm:pt>
    <dgm:pt modelId="{35F937C7-DCF7-41B3-9313-6734A360DD9F}" type="sibTrans" cxnId="{1C708708-C0E3-4A57-8BE3-DBCC8811B37B}">
      <dgm:prSet/>
      <dgm:spPr/>
      <dgm:t>
        <a:bodyPr/>
        <a:lstStyle/>
        <a:p>
          <a:endParaRPr lang="en-US"/>
        </a:p>
      </dgm:t>
    </dgm:pt>
    <dgm:pt modelId="{8BF33989-F77B-47C8-893F-8E00D54E5797}">
      <dgm:prSet custT="1"/>
      <dgm:spPr/>
      <dgm:t>
        <a:bodyPr/>
        <a:lstStyle/>
        <a:p>
          <a:r>
            <a:rPr lang="en-US" sz="1800" b="1" i="0" dirty="0"/>
            <a:t>Reference list</a:t>
          </a:r>
          <a:r>
            <a:rPr lang="en-US" sz="1800" b="0" i="0" dirty="0"/>
            <a:t>: Prior, H. (2020) </a:t>
          </a:r>
          <a:r>
            <a:rPr lang="en-US" sz="1800" b="0" i="1" dirty="0"/>
            <a:t>Away with the penguins</a:t>
          </a:r>
          <a:r>
            <a:rPr lang="en-US" sz="1800" b="0" i="0" dirty="0"/>
            <a:t>. Available at: https://www.amazon.co.uk/Away-Penguins-Hazel-Prior-ebook (Accessed: 20 September 2021).</a:t>
          </a:r>
          <a:endParaRPr lang="en-US" sz="1800" dirty="0"/>
        </a:p>
      </dgm:t>
    </dgm:pt>
    <dgm:pt modelId="{ED9B9533-23D0-493E-B0B8-BDCA14382CE7}" type="parTrans" cxnId="{D52D7588-FBD0-43C5-8E8D-F2B43CE712FC}">
      <dgm:prSet/>
      <dgm:spPr/>
      <dgm:t>
        <a:bodyPr/>
        <a:lstStyle/>
        <a:p>
          <a:endParaRPr lang="en-US"/>
        </a:p>
      </dgm:t>
    </dgm:pt>
    <dgm:pt modelId="{5BEDDBD4-93F5-4C50-95AE-2C913C20F7DC}" type="sibTrans" cxnId="{D52D7588-FBD0-43C5-8E8D-F2B43CE712FC}">
      <dgm:prSet/>
      <dgm:spPr/>
      <dgm:t>
        <a:bodyPr/>
        <a:lstStyle/>
        <a:p>
          <a:endParaRPr lang="en-US"/>
        </a:p>
      </dgm:t>
    </dgm:pt>
    <dgm:pt modelId="{11D468E4-F784-499E-81BC-C3FD04420CA0}" type="pres">
      <dgm:prSet presAssocID="{0FB9582A-B6E6-4B0D-B256-5E4F21D1D185}" presName="linear" presStyleCnt="0">
        <dgm:presLayoutVars>
          <dgm:animLvl val="lvl"/>
          <dgm:resizeHandles val="exact"/>
        </dgm:presLayoutVars>
      </dgm:prSet>
      <dgm:spPr/>
    </dgm:pt>
    <dgm:pt modelId="{09C09CF8-1390-45ED-AF5D-F4D48669B385}" type="pres">
      <dgm:prSet presAssocID="{9EE894AD-4F56-4275-AE32-5AB300FF3FB6}" presName="parentText" presStyleLbl="node1" presStyleIdx="0" presStyleCnt="3">
        <dgm:presLayoutVars>
          <dgm:chMax val="0"/>
          <dgm:bulletEnabled val="1"/>
        </dgm:presLayoutVars>
      </dgm:prSet>
      <dgm:spPr/>
    </dgm:pt>
    <dgm:pt modelId="{5E9BA691-7622-41A9-A0B2-0664F5533B93}" type="pres">
      <dgm:prSet presAssocID="{9EE894AD-4F56-4275-AE32-5AB300FF3FB6}" presName="childText" presStyleLbl="revTx" presStyleIdx="0" presStyleCnt="3">
        <dgm:presLayoutVars>
          <dgm:bulletEnabled val="1"/>
        </dgm:presLayoutVars>
      </dgm:prSet>
      <dgm:spPr/>
    </dgm:pt>
    <dgm:pt modelId="{14383B2A-8A18-4C64-8E19-0F261908A6E7}" type="pres">
      <dgm:prSet presAssocID="{48E9845E-0D9A-4C60-9EE2-57C1C40809C7}" presName="parentText" presStyleLbl="node1" presStyleIdx="1" presStyleCnt="3">
        <dgm:presLayoutVars>
          <dgm:chMax val="0"/>
          <dgm:bulletEnabled val="1"/>
        </dgm:presLayoutVars>
      </dgm:prSet>
      <dgm:spPr/>
    </dgm:pt>
    <dgm:pt modelId="{5D64129C-8C76-4F27-B3A7-54A9FFFC95F7}" type="pres">
      <dgm:prSet presAssocID="{48E9845E-0D9A-4C60-9EE2-57C1C40809C7}" presName="childText" presStyleLbl="revTx" presStyleIdx="1" presStyleCnt="3">
        <dgm:presLayoutVars>
          <dgm:bulletEnabled val="1"/>
        </dgm:presLayoutVars>
      </dgm:prSet>
      <dgm:spPr/>
    </dgm:pt>
    <dgm:pt modelId="{4EDEF3B8-BE35-4E63-93FE-FC58DC48EBB8}" type="pres">
      <dgm:prSet presAssocID="{97261DE5-0291-4C25-AB46-395171CBFAEF}" presName="parentText" presStyleLbl="node1" presStyleIdx="2" presStyleCnt="3">
        <dgm:presLayoutVars>
          <dgm:chMax val="0"/>
          <dgm:bulletEnabled val="1"/>
        </dgm:presLayoutVars>
      </dgm:prSet>
      <dgm:spPr/>
    </dgm:pt>
    <dgm:pt modelId="{EC3316E4-8C62-48D8-9570-3B41C25E3F0F}" type="pres">
      <dgm:prSet presAssocID="{97261DE5-0291-4C25-AB46-395171CBFAEF}" presName="childText" presStyleLbl="revTx" presStyleIdx="2" presStyleCnt="3" custScaleY="114838">
        <dgm:presLayoutVars>
          <dgm:bulletEnabled val="1"/>
        </dgm:presLayoutVars>
      </dgm:prSet>
      <dgm:spPr/>
    </dgm:pt>
  </dgm:ptLst>
  <dgm:cxnLst>
    <dgm:cxn modelId="{1C708708-C0E3-4A57-8BE3-DBCC8811B37B}" srcId="{97261DE5-0291-4C25-AB46-395171CBFAEF}" destId="{3266AE9C-F6BD-4A10-B1AF-124036F9F1D7}" srcOrd="4" destOrd="0" parTransId="{F1A03CE9-B391-43D7-8F43-CC2CDFBCA180}" sibTransId="{35F937C7-DCF7-41B3-9313-6734A360DD9F}"/>
    <dgm:cxn modelId="{946D3509-1D66-45F5-932D-33486E5F9B28}" srcId="{9EE894AD-4F56-4275-AE32-5AB300FF3FB6}" destId="{DEC0D156-BF84-4D16-911D-C5ECFB080CD7}" srcOrd="1" destOrd="0" parTransId="{79685791-E0A3-463F-8FB1-447D7BDA8D74}" sibTransId="{C26F9496-FF64-44B7-AB7A-D190FD12F21B}"/>
    <dgm:cxn modelId="{B947E426-04C8-40AC-B33C-AA5825BB9FC6}" srcId="{97261DE5-0291-4C25-AB46-395171CBFAEF}" destId="{6F42AF3F-B43B-4B06-98B0-AD4DC0C7D482}" srcOrd="3" destOrd="0" parTransId="{064BE1FD-B172-478B-902B-7BE251EC3BBC}" sibTransId="{E34AE220-6126-4702-88B2-F7EF1B4A17D6}"/>
    <dgm:cxn modelId="{E6C4B52D-280F-4377-B545-B17E01563BA6}" type="presOf" srcId="{7CD23747-0D58-4A52-A180-7959BB140BC6}" destId="{5D64129C-8C76-4F27-B3A7-54A9FFFC95F7}" srcOrd="0" destOrd="0" presId="urn:microsoft.com/office/officeart/2005/8/layout/vList2"/>
    <dgm:cxn modelId="{48C38A61-6C66-4F95-8B9C-2ADB0742DDF4}" srcId="{48E9845E-0D9A-4C60-9EE2-57C1C40809C7}" destId="{7CD23747-0D58-4A52-A180-7959BB140BC6}" srcOrd="0" destOrd="0" parTransId="{ED0E02D8-625F-4D50-BAE0-1E652211A0C7}" sibTransId="{E28766C7-082F-4BED-95B0-157395EC9B75}"/>
    <dgm:cxn modelId="{0531E34B-CCC8-4E9D-8CD7-C3B79056AAE1}" type="presOf" srcId="{8086261F-0531-4B6B-A598-F1ACF0BBEEB5}" destId="{5D64129C-8C76-4F27-B3A7-54A9FFFC95F7}" srcOrd="0" destOrd="1" presId="urn:microsoft.com/office/officeart/2005/8/layout/vList2"/>
    <dgm:cxn modelId="{11DECC4C-25A9-4A51-B205-AFE8CBEAF23F}" srcId="{0FB9582A-B6E6-4B0D-B256-5E4F21D1D185}" destId="{9EE894AD-4F56-4275-AE32-5AB300FF3FB6}" srcOrd="0" destOrd="0" parTransId="{E4023674-1623-4B1B-AEAA-7FC5DCBB7EDA}" sibTransId="{7B39AAEB-2909-4A40-AB25-C039EAD87106}"/>
    <dgm:cxn modelId="{F8FAEE4D-BDC0-4D5F-87C1-17AE7ED319DA}" type="presOf" srcId="{48E9845E-0D9A-4C60-9EE2-57C1C40809C7}" destId="{14383B2A-8A18-4C64-8E19-0F261908A6E7}" srcOrd="0" destOrd="0" presId="urn:microsoft.com/office/officeart/2005/8/layout/vList2"/>
    <dgm:cxn modelId="{960BEF4E-4662-4E57-9E9F-FAEC0D4D3D8B}" srcId="{9EE894AD-4F56-4275-AE32-5AB300FF3FB6}" destId="{41BA9A23-CA1E-4DA3-BEF9-D40383400C54}" srcOrd="0" destOrd="0" parTransId="{0D8905C5-E1AF-4346-AB9B-6B7B3B47A532}" sibTransId="{8D7F6690-3A78-4C28-9235-0EA87A11D265}"/>
    <dgm:cxn modelId="{59462F79-5D66-404C-8268-E8F3B8B224BD}" srcId="{97261DE5-0291-4C25-AB46-395171CBFAEF}" destId="{00326ACB-8F70-4CAC-8EED-CF9C428BB465}" srcOrd="2" destOrd="0" parTransId="{BDB7FAA2-9CF3-4FBB-8CBC-92ACBB0C117C}" sibTransId="{F595CE39-66F6-4FCD-A9B1-BF22477A5B8C}"/>
    <dgm:cxn modelId="{9A1CE879-11AF-4596-953F-5F6B3B9A55EB}" type="presOf" srcId="{9EE894AD-4F56-4275-AE32-5AB300FF3FB6}" destId="{09C09CF8-1390-45ED-AF5D-F4D48669B385}" srcOrd="0" destOrd="0" presId="urn:microsoft.com/office/officeart/2005/8/layout/vList2"/>
    <dgm:cxn modelId="{D52D7588-FBD0-43C5-8E8D-F2B43CE712FC}" srcId="{97261DE5-0291-4C25-AB46-395171CBFAEF}" destId="{8BF33989-F77B-47C8-893F-8E00D54E5797}" srcOrd="1" destOrd="0" parTransId="{ED9B9533-23D0-493E-B0B8-BDCA14382CE7}" sibTransId="{5BEDDBD4-93F5-4C50-95AE-2C913C20F7DC}"/>
    <dgm:cxn modelId="{6D05D38D-8CFB-490D-9FC7-AAF75866D3C1}" type="presOf" srcId="{00326ACB-8F70-4CAC-8EED-CF9C428BB465}" destId="{EC3316E4-8C62-48D8-9570-3B41C25E3F0F}" srcOrd="0" destOrd="2" presId="urn:microsoft.com/office/officeart/2005/8/layout/vList2"/>
    <dgm:cxn modelId="{E6B5EA8E-FABE-4AA9-80E5-0F70221B3CF7}" srcId="{0FB9582A-B6E6-4B0D-B256-5E4F21D1D185}" destId="{97261DE5-0291-4C25-AB46-395171CBFAEF}" srcOrd="2" destOrd="0" parTransId="{CB2DB1D4-BDCC-4BB3-BC33-245B57B61C3F}" sibTransId="{0E0E36A3-3B7F-4A40-9F7E-4ABEDF675EE5}"/>
    <dgm:cxn modelId="{723A7292-6546-4DFE-914C-CA4CDD959AB8}" type="presOf" srcId="{8BF33989-F77B-47C8-893F-8E00D54E5797}" destId="{EC3316E4-8C62-48D8-9570-3B41C25E3F0F}" srcOrd="0" destOrd="1" presId="urn:microsoft.com/office/officeart/2005/8/layout/vList2"/>
    <dgm:cxn modelId="{CAB3159C-3539-43B3-BC6A-2B7B6A178867}" type="presOf" srcId="{3266AE9C-F6BD-4A10-B1AF-124036F9F1D7}" destId="{EC3316E4-8C62-48D8-9570-3B41C25E3F0F}" srcOrd="0" destOrd="4" presId="urn:microsoft.com/office/officeart/2005/8/layout/vList2"/>
    <dgm:cxn modelId="{3080F8B0-E078-41CC-8886-D117684CC168}" type="presOf" srcId="{0FB9582A-B6E6-4B0D-B256-5E4F21D1D185}" destId="{11D468E4-F784-499E-81BC-C3FD04420CA0}" srcOrd="0" destOrd="0" presId="urn:microsoft.com/office/officeart/2005/8/layout/vList2"/>
    <dgm:cxn modelId="{6F049EB6-CE21-4C47-B666-357CB769E822}" type="presOf" srcId="{97261DE5-0291-4C25-AB46-395171CBFAEF}" destId="{4EDEF3B8-BE35-4E63-93FE-FC58DC48EBB8}" srcOrd="0" destOrd="0" presId="urn:microsoft.com/office/officeart/2005/8/layout/vList2"/>
    <dgm:cxn modelId="{CAD050BB-18D6-44AE-8E1E-76EF762F0F19}" type="presOf" srcId="{DEC0D156-BF84-4D16-911D-C5ECFB080CD7}" destId="{5E9BA691-7622-41A9-A0B2-0664F5533B93}" srcOrd="0" destOrd="1" presId="urn:microsoft.com/office/officeart/2005/8/layout/vList2"/>
    <dgm:cxn modelId="{6E0A94CC-E302-49C7-AD2C-D01173FF5D99}" srcId="{48E9845E-0D9A-4C60-9EE2-57C1C40809C7}" destId="{8086261F-0531-4B6B-A598-F1ACF0BBEEB5}" srcOrd="1" destOrd="0" parTransId="{2EA2779B-161D-4134-96FA-3896DDDFB20E}" sibTransId="{FBD0381B-45F5-4B1C-8F5B-E75CA627A9DC}"/>
    <dgm:cxn modelId="{DBC5F7D9-810B-4BA3-8A81-2CDA0012DB8E}" type="presOf" srcId="{6F42AF3F-B43B-4B06-98B0-AD4DC0C7D482}" destId="{EC3316E4-8C62-48D8-9570-3B41C25E3F0F}" srcOrd="0" destOrd="3" presId="urn:microsoft.com/office/officeart/2005/8/layout/vList2"/>
    <dgm:cxn modelId="{67B47BE2-9A76-4498-B690-1466CD5D9AEB}" srcId="{0FB9582A-B6E6-4B0D-B256-5E4F21D1D185}" destId="{48E9845E-0D9A-4C60-9EE2-57C1C40809C7}" srcOrd="1" destOrd="0" parTransId="{B9B38E61-7F52-4A1B-BD8C-7E390A03799B}" sibTransId="{C1BC6943-E2FD-4EF5-AA54-BAE4CB614108}"/>
    <dgm:cxn modelId="{66242CE3-9C45-4B51-9CB4-393274B752F8}" type="presOf" srcId="{41BA9A23-CA1E-4DA3-BEF9-D40383400C54}" destId="{5E9BA691-7622-41A9-A0B2-0664F5533B93}" srcOrd="0" destOrd="0" presId="urn:microsoft.com/office/officeart/2005/8/layout/vList2"/>
    <dgm:cxn modelId="{86D970EF-741D-4087-9A8E-C3D81B3E2263}" type="presOf" srcId="{C8D06A2E-6441-4F3C-86F5-EA07F20D84F8}" destId="{EC3316E4-8C62-48D8-9570-3B41C25E3F0F}" srcOrd="0" destOrd="0" presId="urn:microsoft.com/office/officeart/2005/8/layout/vList2"/>
    <dgm:cxn modelId="{5021D4F6-1C90-40ED-9610-8BEAE466DC20}" srcId="{97261DE5-0291-4C25-AB46-395171CBFAEF}" destId="{C8D06A2E-6441-4F3C-86F5-EA07F20D84F8}" srcOrd="0" destOrd="0" parTransId="{352B678C-E99E-4FBD-AE08-EAF67E59D65D}" sibTransId="{09FA8A9B-C115-421C-B674-FA81892C9427}"/>
    <dgm:cxn modelId="{4A87E27D-6FCB-479F-8241-CDDB01C7CD6B}" type="presParOf" srcId="{11D468E4-F784-499E-81BC-C3FD04420CA0}" destId="{09C09CF8-1390-45ED-AF5D-F4D48669B385}" srcOrd="0" destOrd="0" presId="urn:microsoft.com/office/officeart/2005/8/layout/vList2"/>
    <dgm:cxn modelId="{36430282-CE5E-4D60-8296-13A17A7F6AE6}" type="presParOf" srcId="{11D468E4-F784-499E-81BC-C3FD04420CA0}" destId="{5E9BA691-7622-41A9-A0B2-0664F5533B93}" srcOrd="1" destOrd="0" presId="urn:microsoft.com/office/officeart/2005/8/layout/vList2"/>
    <dgm:cxn modelId="{9AF26AE3-3AF4-4E8B-A76B-0FE417F9E7DC}" type="presParOf" srcId="{11D468E4-F784-499E-81BC-C3FD04420CA0}" destId="{14383B2A-8A18-4C64-8E19-0F261908A6E7}" srcOrd="2" destOrd="0" presId="urn:microsoft.com/office/officeart/2005/8/layout/vList2"/>
    <dgm:cxn modelId="{FC1D89C2-E10C-4DCA-9982-41F773049499}" type="presParOf" srcId="{11D468E4-F784-499E-81BC-C3FD04420CA0}" destId="{5D64129C-8C76-4F27-B3A7-54A9FFFC95F7}" srcOrd="3" destOrd="0" presId="urn:microsoft.com/office/officeart/2005/8/layout/vList2"/>
    <dgm:cxn modelId="{5A5E8A1F-3C67-4D95-B731-46AF9249E8CA}" type="presParOf" srcId="{11D468E4-F784-499E-81BC-C3FD04420CA0}" destId="{4EDEF3B8-BE35-4E63-93FE-FC58DC48EBB8}" srcOrd="4" destOrd="0" presId="urn:microsoft.com/office/officeart/2005/8/layout/vList2"/>
    <dgm:cxn modelId="{B89A12A3-CD11-461E-8261-C8E4DDC044EC}" type="presParOf" srcId="{11D468E4-F784-499E-81BC-C3FD04420CA0}" destId="{EC3316E4-8C62-48D8-9570-3B41C25E3F0F}"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43DDC76-B42D-497B-91A9-E568799FB0D8}"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D18E8ABA-D0D2-4726-9B74-04BC12DB7844}">
      <dgm:prSet phldrT="[Text]"/>
      <dgm:spPr/>
      <dgm:t>
        <a:bodyPr/>
        <a:lstStyle/>
        <a:p>
          <a:r>
            <a:rPr lang="en-US" b="0" i="0" dirty="0">
              <a:effectLst/>
              <a:latin typeface="acumin-pro"/>
            </a:rPr>
            <a:t>If the work does not have an author, </a:t>
          </a:r>
          <a:endParaRPr lang="en-US" dirty="0"/>
        </a:p>
      </dgm:t>
    </dgm:pt>
    <dgm:pt modelId="{4A5877CB-6DD3-4F1C-A16E-F48732FD55C5}" type="parTrans" cxnId="{F7A3A0C8-D173-4EEA-AD2D-434F2B72BDF4}">
      <dgm:prSet/>
      <dgm:spPr/>
      <dgm:t>
        <a:bodyPr/>
        <a:lstStyle/>
        <a:p>
          <a:endParaRPr lang="en-US"/>
        </a:p>
      </dgm:t>
    </dgm:pt>
    <dgm:pt modelId="{1E72028D-5398-4C5E-BAA9-DD380B081D39}" type="sibTrans" cxnId="{F7A3A0C8-D173-4EEA-AD2D-434F2B72BDF4}">
      <dgm:prSet/>
      <dgm:spPr/>
      <dgm:t>
        <a:bodyPr/>
        <a:lstStyle/>
        <a:p>
          <a:endParaRPr lang="en-US"/>
        </a:p>
      </dgm:t>
    </dgm:pt>
    <dgm:pt modelId="{D406C5EF-0798-4FF1-AA7F-AAE57ECBD578}">
      <dgm:prSet phldrT="[Text]"/>
      <dgm:spPr/>
      <dgm:t>
        <a:bodyPr/>
        <a:lstStyle/>
        <a:p>
          <a:r>
            <a:rPr lang="en-US" b="0" i="0" dirty="0">
              <a:effectLst/>
              <a:latin typeface="source-serif-pro"/>
            </a:rPr>
            <a:t>Example:</a:t>
          </a:r>
          <a:endParaRPr lang="en-US" dirty="0"/>
        </a:p>
      </dgm:t>
    </dgm:pt>
    <dgm:pt modelId="{89F0EE0E-3801-44D9-A51D-A34E9FBA564B}" type="parTrans" cxnId="{D75ED88F-0FB8-4CBE-AB90-D0D325855618}">
      <dgm:prSet/>
      <dgm:spPr/>
      <dgm:t>
        <a:bodyPr/>
        <a:lstStyle/>
        <a:p>
          <a:endParaRPr lang="en-US"/>
        </a:p>
      </dgm:t>
    </dgm:pt>
    <dgm:pt modelId="{CD8756E2-C954-4A61-90A1-63BD30A4E8D1}" type="sibTrans" cxnId="{D75ED88F-0FB8-4CBE-AB90-D0D325855618}">
      <dgm:prSet/>
      <dgm:spPr/>
      <dgm:t>
        <a:bodyPr/>
        <a:lstStyle/>
        <a:p>
          <a:endParaRPr lang="en-US"/>
        </a:p>
      </dgm:t>
    </dgm:pt>
    <dgm:pt modelId="{B6544EC1-0B99-402C-9CCC-97341AC458BE}">
      <dgm:prSet phldrT="[Text]"/>
      <dgm:spPr/>
      <dgm:t>
        <a:bodyPr/>
        <a:lstStyle/>
        <a:p>
          <a:r>
            <a:rPr lang="en-US" b="0" i="0">
              <a:effectLst/>
              <a:latin typeface="acumin-pro"/>
            </a:rPr>
            <a:t>Where "Anonymous" is used for the author’</a:t>
          </a:r>
          <a:endParaRPr lang="en-US" dirty="0"/>
        </a:p>
      </dgm:t>
    </dgm:pt>
    <dgm:pt modelId="{46359E28-189B-462B-B20E-39202486248D}" type="parTrans" cxnId="{E8C4C6B6-4C83-4706-BA6F-2E8235EF3A29}">
      <dgm:prSet/>
      <dgm:spPr/>
      <dgm:t>
        <a:bodyPr/>
        <a:lstStyle/>
        <a:p>
          <a:endParaRPr lang="en-US"/>
        </a:p>
      </dgm:t>
    </dgm:pt>
    <dgm:pt modelId="{ED11AC92-5EA0-4568-8256-89835F72BB01}" type="sibTrans" cxnId="{E8C4C6B6-4C83-4706-BA6F-2E8235EF3A29}">
      <dgm:prSet/>
      <dgm:spPr/>
      <dgm:t>
        <a:bodyPr/>
        <a:lstStyle/>
        <a:p>
          <a:endParaRPr lang="en-US"/>
        </a:p>
      </dgm:t>
    </dgm:pt>
    <dgm:pt modelId="{2B96F594-C696-4F8D-A2F5-459ED9DED0AF}">
      <dgm:prSet phldrT="[Text]"/>
      <dgm:spPr/>
      <dgm:t>
        <a:bodyPr/>
        <a:lstStyle/>
        <a:p>
          <a:r>
            <a:rPr lang="en-US" b="0" i="0" dirty="0">
              <a:effectLst/>
              <a:latin typeface="acumin-pro"/>
            </a:rPr>
            <a:t>Cite the source by its title.</a:t>
          </a:r>
          <a:endParaRPr lang="en-US" dirty="0"/>
        </a:p>
      </dgm:t>
    </dgm:pt>
    <dgm:pt modelId="{B4974B99-82FA-4DF8-BA19-771B6BEDA2C0}" type="parTrans" cxnId="{866641B8-9C73-4D3C-86B9-11165E66C51B}">
      <dgm:prSet/>
      <dgm:spPr/>
      <dgm:t>
        <a:bodyPr/>
        <a:lstStyle/>
        <a:p>
          <a:endParaRPr lang="en-US"/>
        </a:p>
      </dgm:t>
    </dgm:pt>
    <dgm:pt modelId="{E5F39C5F-51F6-4480-AA72-B4CDC9A9D7A8}" type="sibTrans" cxnId="{866641B8-9C73-4D3C-86B9-11165E66C51B}">
      <dgm:prSet/>
      <dgm:spPr/>
      <dgm:t>
        <a:bodyPr/>
        <a:lstStyle/>
        <a:p>
          <a:endParaRPr lang="en-US"/>
        </a:p>
      </dgm:t>
    </dgm:pt>
    <dgm:pt modelId="{C6533D05-1D57-4B8E-8C03-D0B7C73E11DA}">
      <dgm:prSet phldrT="[Text]"/>
      <dgm:spPr/>
      <dgm:t>
        <a:bodyPr/>
        <a:lstStyle/>
        <a:p>
          <a:r>
            <a:rPr lang="en-US" b="0" i="0">
              <a:effectLst/>
              <a:latin typeface="acumin-pro"/>
            </a:rPr>
            <a:t>Titles of books and reports are italicized; titles of articles, chapters, and web pages are in quotation marks. APA style calls for capitalizing important words in titles when they are written in the text (but not when they are written in reference lists).</a:t>
          </a:r>
          <a:endParaRPr lang="en-US" dirty="0"/>
        </a:p>
      </dgm:t>
    </dgm:pt>
    <dgm:pt modelId="{8A8E71C1-6FAF-42C1-8054-99598057B013}" type="parTrans" cxnId="{AECD6187-6EB6-4255-BFB3-48EA7084848E}">
      <dgm:prSet/>
      <dgm:spPr/>
      <dgm:t>
        <a:bodyPr/>
        <a:lstStyle/>
        <a:p>
          <a:endParaRPr lang="en-US"/>
        </a:p>
      </dgm:t>
    </dgm:pt>
    <dgm:pt modelId="{0BD04D85-A258-4655-BDE3-0BBA08D49988}" type="sibTrans" cxnId="{AECD6187-6EB6-4255-BFB3-48EA7084848E}">
      <dgm:prSet/>
      <dgm:spPr/>
      <dgm:t>
        <a:bodyPr/>
        <a:lstStyle/>
        <a:p>
          <a:endParaRPr lang="en-US"/>
        </a:p>
      </dgm:t>
    </dgm:pt>
    <dgm:pt modelId="{67CE71CC-A2F8-4764-AC2F-8796173F0B61}">
      <dgm:prSet phldrT="[Text]"/>
      <dgm:spPr/>
      <dgm:t>
        <a:bodyPr/>
        <a:lstStyle/>
        <a:p>
          <a:r>
            <a:rPr lang="en-US" b="0" i="0">
              <a:effectLst/>
              <a:latin typeface="acumin-pro"/>
            </a:rPr>
            <a:t>treat it as the author's name (Anonymous, 2001). In the reference list, use the name Anonymous as the author.</a:t>
          </a:r>
          <a:endParaRPr lang="en-US" dirty="0"/>
        </a:p>
      </dgm:t>
    </dgm:pt>
    <dgm:pt modelId="{E8F7DA0F-E9D1-44ED-B22F-715510E5BCF2}" type="parTrans" cxnId="{F6EC71BB-BC58-4373-B9EA-281139A9FF34}">
      <dgm:prSet/>
      <dgm:spPr/>
      <dgm:t>
        <a:bodyPr/>
        <a:lstStyle/>
        <a:p>
          <a:endParaRPr lang="en-US"/>
        </a:p>
      </dgm:t>
    </dgm:pt>
    <dgm:pt modelId="{3F65DF8B-17A8-4024-A694-D4DD57C1781E}" type="sibTrans" cxnId="{F6EC71BB-BC58-4373-B9EA-281139A9FF34}">
      <dgm:prSet/>
      <dgm:spPr/>
      <dgm:t>
        <a:bodyPr/>
        <a:lstStyle/>
        <a:p>
          <a:endParaRPr lang="en-US"/>
        </a:p>
      </dgm:t>
    </dgm:pt>
    <dgm:pt modelId="{5639BD95-F4BC-4908-B22B-DD46AE16E205}">
      <dgm:prSet phldrT="[Text]"/>
      <dgm:spPr/>
      <dgm:t>
        <a:bodyPr/>
        <a:lstStyle/>
        <a:p>
          <a:r>
            <a:rPr lang="en-US" b="0" i="0">
              <a:effectLst/>
              <a:latin typeface="source-serif-pro"/>
            </a:rPr>
            <a:t>A </a:t>
          </a:r>
          <a:r>
            <a:rPr lang="en-US" b="0" i="0" dirty="0">
              <a:effectLst/>
              <a:latin typeface="source-serif-pro"/>
            </a:rPr>
            <a:t>similar study was done of students learning to format research papers ("Using Citations," 2001).</a:t>
          </a:r>
          <a:endParaRPr lang="en-US" dirty="0"/>
        </a:p>
      </dgm:t>
    </dgm:pt>
    <dgm:pt modelId="{4018F2B5-C8B9-4590-8A14-655556850B0C}" type="parTrans" cxnId="{B5701B5D-7807-4E1E-98B4-773A6F87AEC6}">
      <dgm:prSet/>
      <dgm:spPr/>
      <dgm:t>
        <a:bodyPr/>
        <a:lstStyle/>
        <a:p>
          <a:endParaRPr lang="en-US"/>
        </a:p>
      </dgm:t>
    </dgm:pt>
    <dgm:pt modelId="{70613CBE-54AE-4E30-A6A7-9B559412CEC5}" type="sibTrans" cxnId="{B5701B5D-7807-4E1E-98B4-773A6F87AEC6}">
      <dgm:prSet/>
      <dgm:spPr/>
      <dgm:t>
        <a:bodyPr/>
        <a:lstStyle/>
        <a:p>
          <a:endParaRPr lang="en-US"/>
        </a:p>
      </dgm:t>
    </dgm:pt>
    <dgm:pt modelId="{1751B628-218F-4879-8FCD-B401DF0F062B}" type="pres">
      <dgm:prSet presAssocID="{443DDC76-B42D-497B-91A9-E568799FB0D8}" presName="linear" presStyleCnt="0">
        <dgm:presLayoutVars>
          <dgm:animLvl val="lvl"/>
          <dgm:resizeHandles val="exact"/>
        </dgm:presLayoutVars>
      </dgm:prSet>
      <dgm:spPr/>
    </dgm:pt>
    <dgm:pt modelId="{4FC28876-45A2-4FF0-9BBB-2697FAE06EC1}" type="pres">
      <dgm:prSet presAssocID="{D18E8ABA-D0D2-4726-9B74-04BC12DB7844}" presName="parentText" presStyleLbl="node1" presStyleIdx="0" presStyleCnt="3">
        <dgm:presLayoutVars>
          <dgm:chMax val="0"/>
          <dgm:bulletEnabled val="1"/>
        </dgm:presLayoutVars>
      </dgm:prSet>
      <dgm:spPr/>
    </dgm:pt>
    <dgm:pt modelId="{7828D313-4D3C-4B8B-B1A5-7FA273251793}" type="pres">
      <dgm:prSet presAssocID="{D18E8ABA-D0D2-4726-9B74-04BC12DB7844}" presName="childText" presStyleLbl="revTx" presStyleIdx="0" presStyleCnt="3">
        <dgm:presLayoutVars>
          <dgm:bulletEnabled val="1"/>
        </dgm:presLayoutVars>
      </dgm:prSet>
      <dgm:spPr/>
    </dgm:pt>
    <dgm:pt modelId="{09141B47-2A9D-4FA6-91E8-C370154B2E34}" type="pres">
      <dgm:prSet presAssocID="{D406C5EF-0798-4FF1-AA7F-AAE57ECBD578}" presName="parentText" presStyleLbl="node1" presStyleIdx="1" presStyleCnt="3">
        <dgm:presLayoutVars>
          <dgm:chMax val="0"/>
          <dgm:bulletEnabled val="1"/>
        </dgm:presLayoutVars>
      </dgm:prSet>
      <dgm:spPr/>
    </dgm:pt>
    <dgm:pt modelId="{89E1C580-9E68-4F3C-9649-C803ED6D4219}" type="pres">
      <dgm:prSet presAssocID="{D406C5EF-0798-4FF1-AA7F-AAE57ECBD578}" presName="childText" presStyleLbl="revTx" presStyleIdx="1" presStyleCnt="3">
        <dgm:presLayoutVars>
          <dgm:bulletEnabled val="1"/>
        </dgm:presLayoutVars>
      </dgm:prSet>
      <dgm:spPr/>
    </dgm:pt>
    <dgm:pt modelId="{65008976-4A8A-49CB-89EA-3F835D819D6C}" type="pres">
      <dgm:prSet presAssocID="{B6544EC1-0B99-402C-9CCC-97341AC458BE}" presName="parentText" presStyleLbl="node1" presStyleIdx="2" presStyleCnt="3">
        <dgm:presLayoutVars>
          <dgm:chMax val="0"/>
          <dgm:bulletEnabled val="1"/>
        </dgm:presLayoutVars>
      </dgm:prSet>
      <dgm:spPr/>
    </dgm:pt>
    <dgm:pt modelId="{727038CC-E4FD-4552-8748-242B7CEF59A1}" type="pres">
      <dgm:prSet presAssocID="{B6544EC1-0B99-402C-9CCC-97341AC458BE}" presName="childText" presStyleLbl="revTx" presStyleIdx="2" presStyleCnt="3">
        <dgm:presLayoutVars>
          <dgm:bulletEnabled val="1"/>
        </dgm:presLayoutVars>
      </dgm:prSet>
      <dgm:spPr/>
    </dgm:pt>
  </dgm:ptLst>
  <dgm:cxnLst>
    <dgm:cxn modelId="{8D05A41E-9B5C-4712-AF5D-9CB4296CE934}" type="presOf" srcId="{D406C5EF-0798-4FF1-AA7F-AAE57ECBD578}" destId="{09141B47-2A9D-4FA6-91E8-C370154B2E34}" srcOrd="0" destOrd="0" presId="urn:microsoft.com/office/officeart/2005/8/layout/vList2"/>
    <dgm:cxn modelId="{B5701B5D-7807-4E1E-98B4-773A6F87AEC6}" srcId="{D406C5EF-0798-4FF1-AA7F-AAE57ECBD578}" destId="{5639BD95-F4BC-4908-B22B-DD46AE16E205}" srcOrd="0" destOrd="0" parTransId="{4018F2B5-C8B9-4590-8A14-655556850B0C}" sibTransId="{70613CBE-54AE-4E30-A6A7-9B559412CEC5}"/>
    <dgm:cxn modelId="{67671B49-6732-47B4-92F9-3AB0AD35B7F9}" type="presOf" srcId="{C6533D05-1D57-4B8E-8C03-D0B7C73E11DA}" destId="{7828D313-4D3C-4B8B-B1A5-7FA273251793}" srcOrd="0" destOrd="1" presId="urn:microsoft.com/office/officeart/2005/8/layout/vList2"/>
    <dgm:cxn modelId="{16577C4F-463C-4D78-9267-29015C47F110}" type="presOf" srcId="{67CE71CC-A2F8-4764-AC2F-8796173F0B61}" destId="{727038CC-E4FD-4552-8748-242B7CEF59A1}" srcOrd="0" destOrd="0" presId="urn:microsoft.com/office/officeart/2005/8/layout/vList2"/>
    <dgm:cxn modelId="{EA9F6151-1F65-4126-8A2E-092214D05587}" type="presOf" srcId="{443DDC76-B42D-497B-91A9-E568799FB0D8}" destId="{1751B628-218F-4879-8FCD-B401DF0F062B}" srcOrd="0" destOrd="0" presId="urn:microsoft.com/office/officeart/2005/8/layout/vList2"/>
    <dgm:cxn modelId="{6F6BDC76-5C0C-41DC-84C6-BD569F8FE6DE}" type="presOf" srcId="{2B96F594-C696-4F8D-A2F5-459ED9DED0AF}" destId="{7828D313-4D3C-4B8B-B1A5-7FA273251793}" srcOrd="0" destOrd="0" presId="urn:microsoft.com/office/officeart/2005/8/layout/vList2"/>
    <dgm:cxn modelId="{AECD6187-6EB6-4255-BFB3-48EA7084848E}" srcId="{D18E8ABA-D0D2-4726-9B74-04BC12DB7844}" destId="{C6533D05-1D57-4B8E-8C03-D0B7C73E11DA}" srcOrd="1" destOrd="0" parTransId="{8A8E71C1-6FAF-42C1-8054-99598057B013}" sibTransId="{0BD04D85-A258-4655-BDE3-0BBA08D49988}"/>
    <dgm:cxn modelId="{D75ED88F-0FB8-4CBE-AB90-D0D325855618}" srcId="{443DDC76-B42D-497B-91A9-E568799FB0D8}" destId="{D406C5EF-0798-4FF1-AA7F-AAE57ECBD578}" srcOrd="1" destOrd="0" parTransId="{89F0EE0E-3801-44D9-A51D-A34E9FBA564B}" sibTransId="{CD8756E2-C954-4A61-90A1-63BD30A4E8D1}"/>
    <dgm:cxn modelId="{C9D517A2-FB5B-47F3-B125-DFBC1466CA2F}" type="presOf" srcId="{D18E8ABA-D0D2-4726-9B74-04BC12DB7844}" destId="{4FC28876-45A2-4FF0-9BBB-2697FAE06EC1}" srcOrd="0" destOrd="0" presId="urn:microsoft.com/office/officeart/2005/8/layout/vList2"/>
    <dgm:cxn modelId="{E8C4C6B6-4C83-4706-BA6F-2E8235EF3A29}" srcId="{443DDC76-B42D-497B-91A9-E568799FB0D8}" destId="{B6544EC1-0B99-402C-9CCC-97341AC458BE}" srcOrd="2" destOrd="0" parTransId="{46359E28-189B-462B-B20E-39202486248D}" sibTransId="{ED11AC92-5EA0-4568-8256-89835F72BB01}"/>
    <dgm:cxn modelId="{D50021B8-C443-4714-9DAF-8FD18006E6A8}" type="presOf" srcId="{B6544EC1-0B99-402C-9CCC-97341AC458BE}" destId="{65008976-4A8A-49CB-89EA-3F835D819D6C}" srcOrd="0" destOrd="0" presId="urn:microsoft.com/office/officeart/2005/8/layout/vList2"/>
    <dgm:cxn modelId="{866641B8-9C73-4D3C-86B9-11165E66C51B}" srcId="{D18E8ABA-D0D2-4726-9B74-04BC12DB7844}" destId="{2B96F594-C696-4F8D-A2F5-459ED9DED0AF}" srcOrd="0" destOrd="0" parTransId="{B4974B99-82FA-4DF8-BA19-771B6BEDA2C0}" sibTransId="{E5F39C5F-51F6-4480-AA72-B4CDC9A9D7A8}"/>
    <dgm:cxn modelId="{13257ABA-49B7-43A5-BA28-07684C5BE0DA}" type="presOf" srcId="{5639BD95-F4BC-4908-B22B-DD46AE16E205}" destId="{89E1C580-9E68-4F3C-9649-C803ED6D4219}" srcOrd="0" destOrd="0" presId="urn:microsoft.com/office/officeart/2005/8/layout/vList2"/>
    <dgm:cxn modelId="{F6EC71BB-BC58-4373-B9EA-281139A9FF34}" srcId="{B6544EC1-0B99-402C-9CCC-97341AC458BE}" destId="{67CE71CC-A2F8-4764-AC2F-8796173F0B61}" srcOrd="0" destOrd="0" parTransId="{E8F7DA0F-E9D1-44ED-B22F-715510E5BCF2}" sibTransId="{3F65DF8B-17A8-4024-A694-D4DD57C1781E}"/>
    <dgm:cxn modelId="{F7A3A0C8-D173-4EEA-AD2D-434F2B72BDF4}" srcId="{443DDC76-B42D-497B-91A9-E568799FB0D8}" destId="{D18E8ABA-D0D2-4726-9B74-04BC12DB7844}" srcOrd="0" destOrd="0" parTransId="{4A5877CB-6DD3-4F1C-A16E-F48732FD55C5}" sibTransId="{1E72028D-5398-4C5E-BAA9-DD380B081D39}"/>
    <dgm:cxn modelId="{6D127FBF-149D-41D3-90DF-CA89BFD01785}" type="presParOf" srcId="{1751B628-218F-4879-8FCD-B401DF0F062B}" destId="{4FC28876-45A2-4FF0-9BBB-2697FAE06EC1}" srcOrd="0" destOrd="0" presId="urn:microsoft.com/office/officeart/2005/8/layout/vList2"/>
    <dgm:cxn modelId="{9A64ABD6-31B8-4A15-85E8-BFDE7CF4A9AB}" type="presParOf" srcId="{1751B628-218F-4879-8FCD-B401DF0F062B}" destId="{7828D313-4D3C-4B8B-B1A5-7FA273251793}" srcOrd="1" destOrd="0" presId="urn:microsoft.com/office/officeart/2005/8/layout/vList2"/>
    <dgm:cxn modelId="{85629E22-DC0B-4298-800D-39135019CE87}" type="presParOf" srcId="{1751B628-218F-4879-8FCD-B401DF0F062B}" destId="{09141B47-2A9D-4FA6-91E8-C370154B2E34}" srcOrd="2" destOrd="0" presId="urn:microsoft.com/office/officeart/2005/8/layout/vList2"/>
    <dgm:cxn modelId="{5DE0CB7E-4A02-4403-B510-D884AE778BCC}" type="presParOf" srcId="{1751B628-218F-4879-8FCD-B401DF0F062B}" destId="{89E1C580-9E68-4F3C-9649-C803ED6D4219}" srcOrd="3" destOrd="0" presId="urn:microsoft.com/office/officeart/2005/8/layout/vList2"/>
    <dgm:cxn modelId="{56FC846C-B709-4125-8380-418DDB933A9B}" type="presParOf" srcId="{1751B628-218F-4879-8FCD-B401DF0F062B}" destId="{65008976-4A8A-49CB-89EA-3F835D819D6C}" srcOrd="4" destOrd="0" presId="urn:microsoft.com/office/officeart/2005/8/layout/vList2"/>
    <dgm:cxn modelId="{74A94B3D-F076-464B-B673-4BA526301E3B}" type="presParOf" srcId="{1751B628-218F-4879-8FCD-B401DF0F062B}" destId="{727038CC-E4FD-4552-8748-242B7CEF59A1}"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43DDC76-B42D-497B-91A9-E568799FB0D8}"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D18E8ABA-D0D2-4726-9B74-04BC12DB7844}">
      <dgm:prSet phldrT="[Text]"/>
      <dgm:spPr/>
      <dgm:t>
        <a:bodyPr/>
        <a:lstStyle/>
        <a:p>
          <a:r>
            <a:rPr lang="en-US" b="0" i="0" dirty="0">
              <a:solidFill>
                <a:schemeClr val="tx1"/>
              </a:solidFill>
              <a:effectLst/>
              <a:latin typeface="acumin-pro"/>
            </a:rPr>
            <a:t>If the author is an organization or a government agency</a:t>
          </a:r>
          <a:endParaRPr lang="en-US" dirty="0"/>
        </a:p>
      </dgm:t>
    </dgm:pt>
    <dgm:pt modelId="{4A5877CB-6DD3-4F1C-A16E-F48732FD55C5}" type="parTrans" cxnId="{F7A3A0C8-D173-4EEA-AD2D-434F2B72BDF4}">
      <dgm:prSet/>
      <dgm:spPr/>
      <dgm:t>
        <a:bodyPr/>
        <a:lstStyle/>
        <a:p>
          <a:endParaRPr lang="en-US"/>
        </a:p>
      </dgm:t>
    </dgm:pt>
    <dgm:pt modelId="{1E72028D-5398-4C5E-BAA9-DD380B081D39}" type="sibTrans" cxnId="{F7A3A0C8-D173-4EEA-AD2D-434F2B72BDF4}">
      <dgm:prSet/>
      <dgm:spPr/>
      <dgm:t>
        <a:bodyPr/>
        <a:lstStyle/>
        <a:p>
          <a:endParaRPr lang="en-US"/>
        </a:p>
      </dgm:t>
    </dgm:pt>
    <dgm:pt modelId="{D406C5EF-0798-4FF1-AA7F-AAE57ECBD578}">
      <dgm:prSet phldrT="[Text]"/>
      <dgm:spPr/>
      <dgm:t>
        <a:bodyPr/>
        <a:lstStyle/>
        <a:p>
          <a:r>
            <a:rPr lang="en-US" b="0" i="0" dirty="0">
              <a:effectLst/>
              <a:latin typeface="source-serif-pro"/>
            </a:rPr>
            <a:t>Example:</a:t>
          </a:r>
          <a:endParaRPr lang="en-US" dirty="0"/>
        </a:p>
      </dgm:t>
    </dgm:pt>
    <dgm:pt modelId="{89F0EE0E-3801-44D9-A51D-A34E9FBA564B}" type="parTrans" cxnId="{D75ED88F-0FB8-4CBE-AB90-D0D325855618}">
      <dgm:prSet/>
      <dgm:spPr/>
      <dgm:t>
        <a:bodyPr/>
        <a:lstStyle/>
        <a:p>
          <a:endParaRPr lang="en-US"/>
        </a:p>
      </dgm:t>
    </dgm:pt>
    <dgm:pt modelId="{CD8756E2-C954-4A61-90A1-63BD30A4E8D1}" type="sibTrans" cxnId="{D75ED88F-0FB8-4CBE-AB90-D0D325855618}">
      <dgm:prSet/>
      <dgm:spPr/>
      <dgm:t>
        <a:bodyPr/>
        <a:lstStyle/>
        <a:p>
          <a:endParaRPr lang="en-US"/>
        </a:p>
      </dgm:t>
    </dgm:pt>
    <dgm:pt modelId="{5639BD95-F4BC-4908-B22B-DD46AE16E205}">
      <dgm:prSet phldrT="[Text]"/>
      <dgm:spPr/>
      <dgm:t>
        <a:bodyPr/>
        <a:lstStyle/>
        <a:p>
          <a:r>
            <a:rPr lang="en-US" b="0" i="0" dirty="0">
              <a:solidFill>
                <a:schemeClr val="tx1"/>
              </a:solidFill>
              <a:effectLst/>
              <a:latin typeface="source-serif-pro"/>
            </a:rPr>
            <a:t>According to the American Psychological Association (2000),...</a:t>
          </a:r>
          <a:endParaRPr lang="en-US" dirty="0"/>
        </a:p>
      </dgm:t>
    </dgm:pt>
    <dgm:pt modelId="{4018F2B5-C8B9-4590-8A14-655556850B0C}" type="parTrans" cxnId="{B5701B5D-7807-4E1E-98B4-773A6F87AEC6}">
      <dgm:prSet/>
      <dgm:spPr/>
      <dgm:t>
        <a:bodyPr/>
        <a:lstStyle/>
        <a:p>
          <a:endParaRPr lang="en-US"/>
        </a:p>
      </dgm:t>
    </dgm:pt>
    <dgm:pt modelId="{70613CBE-54AE-4E30-A6A7-9B559412CEC5}" type="sibTrans" cxnId="{B5701B5D-7807-4E1E-98B4-773A6F87AEC6}">
      <dgm:prSet/>
      <dgm:spPr/>
      <dgm:t>
        <a:bodyPr/>
        <a:lstStyle/>
        <a:p>
          <a:endParaRPr lang="en-US"/>
        </a:p>
      </dgm:t>
    </dgm:pt>
    <dgm:pt modelId="{CD990A4D-4533-41CE-A16A-9FF20E0A6F91}">
      <dgm:prSet phldrT="[Text]"/>
      <dgm:spPr/>
      <dgm:t>
        <a:bodyPr/>
        <a:lstStyle/>
        <a:p>
          <a:r>
            <a:rPr lang="en-US" b="0" i="0" dirty="0">
              <a:solidFill>
                <a:schemeClr val="tx1"/>
              </a:solidFill>
              <a:effectLst/>
              <a:latin typeface="acumin-pro"/>
            </a:rPr>
            <a:t>Mention the organization in the signal phrase or in the parenthetical citation the first time you cite the source, just as you would an individual person if </a:t>
          </a:r>
          <a:r>
            <a:rPr lang="en-US" b="0" i="0" dirty="0">
              <a:effectLst/>
              <a:latin typeface="acumin-pro"/>
            </a:rPr>
            <a:t>the work does not have an author, </a:t>
          </a:r>
          <a:endParaRPr lang="en-US" dirty="0"/>
        </a:p>
      </dgm:t>
    </dgm:pt>
    <dgm:pt modelId="{29EE192E-9000-44EA-A79D-700B3D03C780}" type="parTrans" cxnId="{09D37863-DD72-4A61-96A0-F3ADCFEF7932}">
      <dgm:prSet/>
      <dgm:spPr/>
    </dgm:pt>
    <dgm:pt modelId="{4D9FDDFF-AA65-413D-871D-795C0AB31B27}" type="sibTrans" cxnId="{09D37863-DD72-4A61-96A0-F3ADCFEF7932}">
      <dgm:prSet/>
      <dgm:spPr/>
    </dgm:pt>
    <dgm:pt modelId="{6658E9A3-92F3-4346-8388-E01DE8D7B3B9}">
      <dgm:prSet phldrT="[Text]"/>
      <dgm:spPr/>
      <dgm:t>
        <a:bodyPr/>
        <a:lstStyle/>
        <a:p>
          <a:r>
            <a:rPr lang="en-US" b="0" i="0" dirty="0">
              <a:solidFill>
                <a:schemeClr val="tx1"/>
              </a:solidFill>
              <a:effectLst/>
              <a:latin typeface="acumin-pro"/>
            </a:rPr>
            <a:t>If the organization has a well-known abbreviation:</a:t>
          </a:r>
          <a:endParaRPr lang="en-US" dirty="0"/>
        </a:p>
      </dgm:t>
    </dgm:pt>
    <dgm:pt modelId="{C93BB5AB-F227-4D84-944D-989143E37BCF}" type="parTrans" cxnId="{34875675-9163-4B0D-9EFD-DE6CDF6A8F35}">
      <dgm:prSet/>
      <dgm:spPr/>
    </dgm:pt>
    <dgm:pt modelId="{CF234E70-7852-47AD-99D5-D18EBA533794}" type="sibTrans" cxnId="{34875675-9163-4B0D-9EFD-DE6CDF6A8F35}">
      <dgm:prSet/>
      <dgm:spPr/>
    </dgm:pt>
    <dgm:pt modelId="{C97A1EC6-389B-4927-A5AB-2FF4FE5F9F03}">
      <dgm:prSet/>
      <dgm:spPr/>
      <dgm:t>
        <a:bodyPr/>
        <a:lstStyle/>
        <a:p>
          <a:r>
            <a:rPr lang="en-US" b="0" i="0" dirty="0">
              <a:solidFill>
                <a:schemeClr val="tx1"/>
              </a:solidFill>
              <a:effectLst/>
              <a:latin typeface="source-serif-pro"/>
            </a:rPr>
            <a:t>Second citation: (MADD, 2000)</a:t>
          </a:r>
        </a:p>
      </dgm:t>
    </dgm:pt>
    <dgm:pt modelId="{2604A778-77D5-405C-BA8F-835D38107338}" type="parTrans" cxnId="{0F858607-C854-428C-9D8C-11D9B504F8DE}">
      <dgm:prSet/>
      <dgm:spPr/>
      <dgm:t>
        <a:bodyPr/>
        <a:lstStyle/>
        <a:p>
          <a:endParaRPr lang="en-US"/>
        </a:p>
      </dgm:t>
    </dgm:pt>
    <dgm:pt modelId="{760D4C03-D406-40AC-B071-CDEE4EEC3381}" type="sibTrans" cxnId="{0F858607-C854-428C-9D8C-11D9B504F8DE}">
      <dgm:prSet/>
      <dgm:spPr/>
      <dgm:t>
        <a:bodyPr/>
        <a:lstStyle/>
        <a:p>
          <a:endParaRPr lang="en-US"/>
        </a:p>
      </dgm:t>
    </dgm:pt>
    <dgm:pt modelId="{F47D3399-3C82-4C6F-B725-D4ACE4DA836C}">
      <dgm:prSet phldrT="[Text]"/>
      <dgm:spPr/>
      <dgm:t>
        <a:bodyPr/>
        <a:lstStyle/>
        <a:p>
          <a:r>
            <a:rPr lang="en-US" b="0" i="0" dirty="0">
              <a:solidFill>
                <a:schemeClr val="tx1"/>
              </a:solidFill>
              <a:effectLst/>
              <a:latin typeface="acumin-pro"/>
            </a:rPr>
            <a:t>Include the abbreviation in brackets the first time the source is cited and then use only the abbreviation in later citations. </a:t>
          </a:r>
          <a:endParaRPr lang="en-US" dirty="0"/>
        </a:p>
      </dgm:t>
    </dgm:pt>
    <dgm:pt modelId="{F090F160-FFFC-46AC-8B63-578C86050272}" type="parTrans" cxnId="{CCE12731-F7C7-436C-A30E-82F74E510DF1}">
      <dgm:prSet/>
      <dgm:spPr/>
    </dgm:pt>
    <dgm:pt modelId="{A479246F-5B56-451B-BF58-9117931DCE67}" type="sibTrans" cxnId="{CCE12731-F7C7-436C-A30E-82F74E510DF1}">
      <dgm:prSet/>
      <dgm:spPr/>
    </dgm:pt>
    <dgm:pt modelId="{0F6AC42A-2F16-47D4-9103-B6DFD49E6AF3}">
      <dgm:prSet phldrT="[Text]"/>
      <dgm:spPr/>
      <dgm:t>
        <a:bodyPr/>
        <a:lstStyle/>
        <a:p>
          <a:r>
            <a:rPr lang="en-US" b="0" i="0" dirty="0">
              <a:solidFill>
                <a:schemeClr val="tx1"/>
              </a:solidFill>
              <a:effectLst/>
              <a:latin typeface="source-serif-pro"/>
            </a:rPr>
            <a:t>Example:</a:t>
          </a:r>
          <a:endParaRPr lang="en-US" dirty="0"/>
        </a:p>
      </dgm:t>
    </dgm:pt>
    <dgm:pt modelId="{29960E4E-6C82-4C87-A8CA-3A5617815B94}" type="parTrans" cxnId="{D612A71B-2D14-4249-B822-BED09EF5650D}">
      <dgm:prSet/>
      <dgm:spPr/>
    </dgm:pt>
    <dgm:pt modelId="{23CA3C16-736D-45C8-A29F-038CE6777EB1}" type="sibTrans" cxnId="{D612A71B-2D14-4249-B822-BED09EF5650D}">
      <dgm:prSet/>
      <dgm:spPr/>
    </dgm:pt>
    <dgm:pt modelId="{8E45EF74-747C-40FF-9B1B-EC0B1978ECD3}">
      <dgm:prSet phldrT="[Text]"/>
      <dgm:spPr/>
      <dgm:t>
        <a:bodyPr/>
        <a:lstStyle/>
        <a:p>
          <a:r>
            <a:rPr lang="en-US" b="0" i="0">
              <a:solidFill>
                <a:schemeClr val="tx1"/>
              </a:solidFill>
              <a:effectLst/>
              <a:latin typeface="source-serif-pro"/>
            </a:rPr>
            <a:t>First </a:t>
          </a:r>
          <a:r>
            <a:rPr lang="en-US" b="0" i="0" dirty="0">
              <a:solidFill>
                <a:schemeClr val="tx1"/>
              </a:solidFill>
              <a:effectLst/>
              <a:latin typeface="source-serif-pro"/>
            </a:rPr>
            <a:t>citation: (Mothers Against Drunk Driving [MADD], 2000)</a:t>
          </a:r>
          <a:endParaRPr lang="en-US" dirty="0"/>
        </a:p>
      </dgm:t>
    </dgm:pt>
    <dgm:pt modelId="{1E59D269-B3DE-4543-81A8-B17FADDEBB36}" type="parTrans" cxnId="{90C6BD78-B954-4899-B6A9-94AFF6D441A0}">
      <dgm:prSet/>
      <dgm:spPr/>
    </dgm:pt>
    <dgm:pt modelId="{8AC65198-EDE0-48DF-AC2C-3236F7FE9E4E}" type="sibTrans" cxnId="{90C6BD78-B954-4899-B6A9-94AFF6D441A0}">
      <dgm:prSet/>
      <dgm:spPr/>
    </dgm:pt>
    <dgm:pt modelId="{1751B628-218F-4879-8FCD-B401DF0F062B}" type="pres">
      <dgm:prSet presAssocID="{443DDC76-B42D-497B-91A9-E568799FB0D8}" presName="linear" presStyleCnt="0">
        <dgm:presLayoutVars>
          <dgm:animLvl val="lvl"/>
          <dgm:resizeHandles val="exact"/>
        </dgm:presLayoutVars>
      </dgm:prSet>
      <dgm:spPr/>
    </dgm:pt>
    <dgm:pt modelId="{4FC28876-45A2-4FF0-9BBB-2697FAE06EC1}" type="pres">
      <dgm:prSet presAssocID="{D18E8ABA-D0D2-4726-9B74-04BC12DB7844}" presName="parentText" presStyleLbl="node1" presStyleIdx="0" presStyleCnt="4">
        <dgm:presLayoutVars>
          <dgm:chMax val="0"/>
          <dgm:bulletEnabled val="1"/>
        </dgm:presLayoutVars>
      </dgm:prSet>
      <dgm:spPr/>
    </dgm:pt>
    <dgm:pt modelId="{CA9D0D2F-D27F-4AFB-8DD1-BD2E9E143C17}" type="pres">
      <dgm:prSet presAssocID="{D18E8ABA-D0D2-4726-9B74-04BC12DB7844}" presName="childText" presStyleLbl="revTx" presStyleIdx="0" presStyleCnt="4">
        <dgm:presLayoutVars>
          <dgm:bulletEnabled val="1"/>
        </dgm:presLayoutVars>
      </dgm:prSet>
      <dgm:spPr/>
    </dgm:pt>
    <dgm:pt modelId="{09141B47-2A9D-4FA6-91E8-C370154B2E34}" type="pres">
      <dgm:prSet presAssocID="{D406C5EF-0798-4FF1-AA7F-AAE57ECBD578}" presName="parentText" presStyleLbl="node1" presStyleIdx="1" presStyleCnt="4">
        <dgm:presLayoutVars>
          <dgm:chMax val="0"/>
          <dgm:bulletEnabled val="1"/>
        </dgm:presLayoutVars>
      </dgm:prSet>
      <dgm:spPr/>
    </dgm:pt>
    <dgm:pt modelId="{89E1C580-9E68-4F3C-9649-C803ED6D4219}" type="pres">
      <dgm:prSet presAssocID="{D406C5EF-0798-4FF1-AA7F-AAE57ECBD578}" presName="childText" presStyleLbl="revTx" presStyleIdx="1" presStyleCnt="4">
        <dgm:presLayoutVars>
          <dgm:bulletEnabled val="1"/>
        </dgm:presLayoutVars>
      </dgm:prSet>
      <dgm:spPr/>
    </dgm:pt>
    <dgm:pt modelId="{683C1FFB-BA0D-487C-A668-AADB987EDC05}" type="pres">
      <dgm:prSet presAssocID="{6658E9A3-92F3-4346-8388-E01DE8D7B3B9}" presName="parentText" presStyleLbl="node1" presStyleIdx="2" presStyleCnt="4">
        <dgm:presLayoutVars>
          <dgm:chMax val="0"/>
          <dgm:bulletEnabled val="1"/>
        </dgm:presLayoutVars>
      </dgm:prSet>
      <dgm:spPr/>
    </dgm:pt>
    <dgm:pt modelId="{2FBF2AE8-616D-4379-B4B0-1F0FF28A7048}" type="pres">
      <dgm:prSet presAssocID="{6658E9A3-92F3-4346-8388-E01DE8D7B3B9}" presName="childText" presStyleLbl="revTx" presStyleIdx="2" presStyleCnt="4">
        <dgm:presLayoutVars>
          <dgm:bulletEnabled val="1"/>
        </dgm:presLayoutVars>
      </dgm:prSet>
      <dgm:spPr/>
    </dgm:pt>
    <dgm:pt modelId="{861139DC-42DA-4841-8BF8-B30EAFF5A9AA}" type="pres">
      <dgm:prSet presAssocID="{0F6AC42A-2F16-47D4-9103-B6DFD49E6AF3}" presName="parentText" presStyleLbl="node1" presStyleIdx="3" presStyleCnt="4">
        <dgm:presLayoutVars>
          <dgm:chMax val="0"/>
          <dgm:bulletEnabled val="1"/>
        </dgm:presLayoutVars>
      </dgm:prSet>
      <dgm:spPr/>
    </dgm:pt>
    <dgm:pt modelId="{CB1E57A4-9410-4ABF-B43A-F54ABBDA033A}" type="pres">
      <dgm:prSet presAssocID="{0F6AC42A-2F16-47D4-9103-B6DFD49E6AF3}" presName="childText" presStyleLbl="revTx" presStyleIdx="3" presStyleCnt="4">
        <dgm:presLayoutVars>
          <dgm:bulletEnabled val="1"/>
        </dgm:presLayoutVars>
      </dgm:prSet>
      <dgm:spPr/>
    </dgm:pt>
  </dgm:ptLst>
  <dgm:cxnLst>
    <dgm:cxn modelId="{0F858607-C854-428C-9D8C-11D9B504F8DE}" srcId="{0F6AC42A-2F16-47D4-9103-B6DFD49E6AF3}" destId="{C97A1EC6-389B-4927-A5AB-2FF4FE5F9F03}" srcOrd="1" destOrd="0" parTransId="{2604A778-77D5-405C-BA8F-835D38107338}" sibTransId="{760D4C03-D406-40AC-B071-CDEE4EEC3381}"/>
    <dgm:cxn modelId="{D612A71B-2D14-4249-B822-BED09EF5650D}" srcId="{443DDC76-B42D-497B-91A9-E568799FB0D8}" destId="{0F6AC42A-2F16-47D4-9103-B6DFD49E6AF3}" srcOrd="3" destOrd="0" parTransId="{29960E4E-6C82-4C87-A8CA-3A5617815B94}" sibTransId="{23CA3C16-736D-45C8-A29F-038CE6777EB1}"/>
    <dgm:cxn modelId="{8D05A41E-9B5C-4712-AF5D-9CB4296CE934}" type="presOf" srcId="{D406C5EF-0798-4FF1-AA7F-AAE57ECBD578}" destId="{09141B47-2A9D-4FA6-91E8-C370154B2E34}" srcOrd="0" destOrd="0" presId="urn:microsoft.com/office/officeart/2005/8/layout/vList2"/>
    <dgm:cxn modelId="{CCE12731-F7C7-436C-A30E-82F74E510DF1}" srcId="{6658E9A3-92F3-4346-8388-E01DE8D7B3B9}" destId="{F47D3399-3C82-4C6F-B725-D4ACE4DA836C}" srcOrd="0" destOrd="0" parTransId="{F090F160-FFFC-46AC-8B63-578C86050272}" sibTransId="{A479246F-5B56-451B-BF58-9117931DCE67}"/>
    <dgm:cxn modelId="{B5701B5D-7807-4E1E-98B4-773A6F87AEC6}" srcId="{D406C5EF-0798-4FF1-AA7F-AAE57ECBD578}" destId="{5639BD95-F4BC-4908-B22B-DD46AE16E205}" srcOrd="0" destOrd="0" parTransId="{4018F2B5-C8B9-4590-8A14-655556850B0C}" sibTransId="{70613CBE-54AE-4E30-A6A7-9B559412CEC5}"/>
    <dgm:cxn modelId="{09D37863-DD72-4A61-96A0-F3ADCFEF7932}" srcId="{D18E8ABA-D0D2-4726-9B74-04BC12DB7844}" destId="{CD990A4D-4533-41CE-A16A-9FF20E0A6F91}" srcOrd="0" destOrd="0" parTransId="{29EE192E-9000-44EA-A79D-700B3D03C780}" sibTransId="{4D9FDDFF-AA65-413D-871D-795C0AB31B27}"/>
    <dgm:cxn modelId="{E6C31E6A-D266-429A-8F62-E8ACB846F4FD}" type="presOf" srcId="{CD990A4D-4533-41CE-A16A-9FF20E0A6F91}" destId="{CA9D0D2F-D27F-4AFB-8DD1-BD2E9E143C17}" srcOrd="0" destOrd="0" presId="urn:microsoft.com/office/officeart/2005/8/layout/vList2"/>
    <dgm:cxn modelId="{EA9F6151-1F65-4126-8A2E-092214D05587}" type="presOf" srcId="{443DDC76-B42D-497B-91A9-E568799FB0D8}" destId="{1751B628-218F-4879-8FCD-B401DF0F062B}" srcOrd="0" destOrd="0" presId="urn:microsoft.com/office/officeart/2005/8/layout/vList2"/>
    <dgm:cxn modelId="{34875675-9163-4B0D-9EFD-DE6CDF6A8F35}" srcId="{443DDC76-B42D-497B-91A9-E568799FB0D8}" destId="{6658E9A3-92F3-4346-8388-E01DE8D7B3B9}" srcOrd="2" destOrd="0" parTransId="{C93BB5AB-F227-4D84-944D-989143E37BCF}" sibTransId="{CF234E70-7852-47AD-99D5-D18EBA533794}"/>
    <dgm:cxn modelId="{90C6BD78-B954-4899-B6A9-94AFF6D441A0}" srcId="{0F6AC42A-2F16-47D4-9103-B6DFD49E6AF3}" destId="{8E45EF74-747C-40FF-9B1B-EC0B1978ECD3}" srcOrd="0" destOrd="0" parTransId="{1E59D269-B3DE-4543-81A8-B17FADDEBB36}" sibTransId="{8AC65198-EDE0-48DF-AC2C-3236F7FE9E4E}"/>
    <dgm:cxn modelId="{8389A884-8FB3-417A-B794-A927DF30256A}" type="presOf" srcId="{C97A1EC6-389B-4927-A5AB-2FF4FE5F9F03}" destId="{CB1E57A4-9410-4ABF-B43A-F54ABBDA033A}" srcOrd="0" destOrd="1" presId="urn:microsoft.com/office/officeart/2005/8/layout/vList2"/>
    <dgm:cxn modelId="{485C818F-2219-4413-903D-B35BAB81FD6E}" type="presOf" srcId="{6658E9A3-92F3-4346-8388-E01DE8D7B3B9}" destId="{683C1FFB-BA0D-487C-A668-AADB987EDC05}" srcOrd="0" destOrd="0" presId="urn:microsoft.com/office/officeart/2005/8/layout/vList2"/>
    <dgm:cxn modelId="{D75ED88F-0FB8-4CBE-AB90-D0D325855618}" srcId="{443DDC76-B42D-497B-91A9-E568799FB0D8}" destId="{D406C5EF-0798-4FF1-AA7F-AAE57ECBD578}" srcOrd="1" destOrd="0" parTransId="{89F0EE0E-3801-44D9-A51D-A34E9FBA564B}" sibTransId="{CD8756E2-C954-4A61-90A1-63BD30A4E8D1}"/>
    <dgm:cxn modelId="{64C5BF92-027D-4C9B-AE87-AF4F7114FE6E}" type="presOf" srcId="{0F6AC42A-2F16-47D4-9103-B6DFD49E6AF3}" destId="{861139DC-42DA-4841-8BF8-B30EAFF5A9AA}" srcOrd="0" destOrd="0" presId="urn:microsoft.com/office/officeart/2005/8/layout/vList2"/>
    <dgm:cxn modelId="{C9D517A2-FB5B-47F3-B125-DFBC1466CA2F}" type="presOf" srcId="{D18E8ABA-D0D2-4726-9B74-04BC12DB7844}" destId="{4FC28876-45A2-4FF0-9BBB-2697FAE06EC1}" srcOrd="0" destOrd="0" presId="urn:microsoft.com/office/officeart/2005/8/layout/vList2"/>
    <dgm:cxn modelId="{13257ABA-49B7-43A5-BA28-07684C5BE0DA}" type="presOf" srcId="{5639BD95-F4BC-4908-B22B-DD46AE16E205}" destId="{89E1C580-9E68-4F3C-9649-C803ED6D4219}" srcOrd="0" destOrd="0" presId="urn:microsoft.com/office/officeart/2005/8/layout/vList2"/>
    <dgm:cxn modelId="{F7A3A0C8-D173-4EEA-AD2D-434F2B72BDF4}" srcId="{443DDC76-B42D-497B-91A9-E568799FB0D8}" destId="{D18E8ABA-D0D2-4726-9B74-04BC12DB7844}" srcOrd="0" destOrd="0" parTransId="{4A5877CB-6DD3-4F1C-A16E-F48732FD55C5}" sibTransId="{1E72028D-5398-4C5E-BAA9-DD380B081D39}"/>
    <dgm:cxn modelId="{B2C776EC-CEE5-4DBD-AE91-29474E89FD1A}" type="presOf" srcId="{8E45EF74-747C-40FF-9B1B-EC0B1978ECD3}" destId="{CB1E57A4-9410-4ABF-B43A-F54ABBDA033A}" srcOrd="0" destOrd="0" presId="urn:microsoft.com/office/officeart/2005/8/layout/vList2"/>
    <dgm:cxn modelId="{8848F4ED-8F04-4461-A361-BA34F97E0249}" type="presOf" srcId="{F47D3399-3C82-4C6F-B725-D4ACE4DA836C}" destId="{2FBF2AE8-616D-4379-B4B0-1F0FF28A7048}" srcOrd="0" destOrd="0" presId="urn:microsoft.com/office/officeart/2005/8/layout/vList2"/>
    <dgm:cxn modelId="{6D127FBF-149D-41D3-90DF-CA89BFD01785}" type="presParOf" srcId="{1751B628-218F-4879-8FCD-B401DF0F062B}" destId="{4FC28876-45A2-4FF0-9BBB-2697FAE06EC1}" srcOrd="0" destOrd="0" presId="urn:microsoft.com/office/officeart/2005/8/layout/vList2"/>
    <dgm:cxn modelId="{F6888883-86AA-4C67-96D3-E0FD295916C1}" type="presParOf" srcId="{1751B628-218F-4879-8FCD-B401DF0F062B}" destId="{CA9D0D2F-D27F-4AFB-8DD1-BD2E9E143C17}" srcOrd="1" destOrd="0" presId="urn:microsoft.com/office/officeart/2005/8/layout/vList2"/>
    <dgm:cxn modelId="{85629E22-DC0B-4298-800D-39135019CE87}" type="presParOf" srcId="{1751B628-218F-4879-8FCD-B401DF0F062B}" destId="{09141B47-2A9D-4FA6-91E8-C370154B2E34}" srcOrd="2" destOrd="0" presId="urn:microsoft.com/office/officeart/2005/8/layout/vList2"/>
    <dgm:cxn modelId="{5DE0CB7E-4A02-4403-B510-D884AE778BCC}" type="presParOf" srcId="{1751B628-218F-4879-8FCD-B401DF0F062B}" destId="{89E1C580-9E68-4F3C-9649-C803ED6D4219}" srcOrd="3" destOrd="0" presId="urn:microsoft.com/office/officeart/2005/8/layout/vList2"/>
    <dgm:cxn modelId="{ED6D1A3C-C71C-4C6D-9068-9A6EE4FF425D}" type="presParOf" srcId="{1751B628-218F-4879-8FCD-B401DF0F062B}" destId="{683C1FFB-BA0D-487C-A668-AADB987EDC05}" srcOrd="4" destOrd="0" presId="urn:microsoft.com/office/officeart/2005/8/layout/vList2"/>
    <dgm:cxn modelId="{41298FC5-9F83-4974-9047-4EF5241C9FE5}" type="presParOf" srcId="{1751B628-218F-4879-8FCD-B401DF0F062B}" destId="{2FBF2AE8-616D-4379-B4B0-1F0FF28A7048}" srcOrd="5" destOrd="0" presId="urn:microsoft.com/office/officeart/2005/8/layout/vList2"/>
    <dgm:cxn modelId="{438CB708-86F2-4DF9-875F-123929DA577A}" type="presParOf" srcId="{1751B628-218F-4879-8FCD-B401DF0F062B}" destId="{861139DC-42DA-4841-8BF8-B30EAFF5A9AA}" srcOrd="6" destOrd="0" presId="urn:microsoft.com/office/officeart/2005/8/layout/vList2"/>
    <dgm:cxn modelId="{181F44F9-BC74-4268-8BC0-E2A7BEEEDC7F}" type="presParOf" srcId="{1751B628-218F-4879-8FCD-B401DF0F062B}" destId="{CB1E57A4-9410-4ABF-B43A-F54ABBDA033A}"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B284B4F-9B0C-47F7-B59D-4A3E0713F54F}" type="doc">
      <dgm:prSet loTypeId="urn:microsoft.com/office/officeart/2005/8/layout/process4" loCatId="process" qsTypeId="urn:microsoft.com/office/officeart/2005/8/quickstyle/simple1" qsCatId="simple" csTypeId="urn:microsoft.com/office/officeart/2005/8/colors/accent5_2" csCatId="accent5"/>
      <dgm:spPr/>
      <dgm:t>
        <a:bodyPr/>
        <a:lstStyle/>
        <a:p>
          <a:endParaRPr lang="en-US"/>
        </a:p>
      </dgm:t>
    </dgm:pt>
    <dgm:pt modelId="{86D0B9E4-E935-4225-9363-896C19C185F6}">
      <dgm:prSet/>
      <dgm:spPr/>
      <dgm:t>
        <a:bodyPr/>
        <a:lstStyle/>
        <a:p>
          <a:r>
            <a:rPr lang="en-US" b="0" i="0"/>
            <a:t>TWO OR MORE WORKS IN THE SAME PARENTHESES</a:t>
          </a:r>
          <a:endParaRPr lang="en-US"/>
        </a:p>
      </dgm:t>
    </dgm:pt>
    <dgm:pt modelId="{B42E9F2D-BEFD-482A-ADFC-637E817B81DC}" type="parTrans" cxnId="{75FBC738-1431-4405-BD93-9507E0AC292C}">
      <dgm:prSet/>
      <dgm:spPr/>
      <dgm:t>
        <a:bodyPr/>
        <a:lstStyle/>
        <a:p>
          <a:endParaRPr lang="en-US"/>
        </a:p>
      </dgm:t>
    </dgm:pt>
    <dgm:pt modelId="{2AA04D32-E33F-4605-AD43-0B01850F6E71}" type="sibTrans" cxnId="{75FBC738-1431-4405-BD93-9507E0AC292C}">
      <dgm:prSet/>
      <dgm:spPr/>
      <dgm:t>
        <a:bodyPr/>
        <a:lstStyle/>
        <a:p>
          <a:endParaRPr lang="en-US"/>
        </a:p>
      </dgm:t>
    </dgm:pt>
    <dgm:pt modelId="{96C9741D-C00A-4503-80FC-4B48AE92B1A5}">
      <dgm:prSet/>
      <dgm:spPr/>
      <dgm:t>
        <a:bodyPr/>
        <a:lstStyle/>
        <a:p>
          <a:r>
            <a:rPr lang="en-US" b="0" i="0" dirty="0"/>
            <a:t>When your parenthetical citation includes two or more works, order them the same way they appear in the reference list (viz., alphabetically), separated by a semi-colon.</a:t>
          </a:r>
          <a:endParaRPr lang="en-US" dirty="0"/>
        </a:p>
      </dgm:t>
    </dgm:pt>
    <dgm:pt modelId="{43E1A9C2-9ED7-4027-A1FA-EDEC216592F4}" type="parTrans" cxnId="{786471E1-EA72-4673-8386-05B84B4D1B7F}">
      <dgm:prSet/>
      <dgm:spPr/>
      <dgm:t>
        <a:bodyPr/>
        <a:lstStyle/>
        <a:p>
          <a:endParaRPr lang="en-US"/>
        </a:p>
      </dgm:t>
    </dgm:pt>
    <dgm:pt modelId="{49A992B8-E55C-4FE1-8FCD-81B9AA2198DE}" type="sibTrans" cxnId="{786471E1-EA72-4673-8386-05B84B4D1B7F}">
      <dgm:prSet/>
      <dgm:spPr/>
      <dgm:t>
        <a:bodyPr/>
        <a:lstStyle/>
        <a:p>
          <a:endParaRPr lang="en-US"/>
        </a:p>
      </dgm:t>
    </dgm:pt>
    <dgm:pt modelId="{A5113B9E-0CA1-4961-B9B8-93732865F14D}">
      <dgm:prSet/>
      <dgm:spPr/>
      <dgm:t>
        <a:bodyPr/>
        <a:lstStyle/>
        <a:p>
          <a:r>
            <a:rPr lang="en-US" b="0" i="0"/>
            <a:t>(Berndt, 2002; Harlow, 1983)</a:t>
          </a:r>
          <a:endParaRPr lang="en-US"/>
        </a:p>
      </dgm:t>
    </dgm:pt>
    <dgm:pt modelId="{C19259D3-B233-4534-A4F9-0681DF6421BD}" type="parTrans" cxnId="{50D16402-6A65-4280-8D0C-1B8E8233952E}">
      <dgm:prSet/>
      <dgm:spPr/>
      <dgm:t>
        <a:bodyPr/>
        <a:lstStyle/>
        <a:p>
          <a:endParaRPr lang="en-US"/>
        </a:p>
      </dgm:t>
    </dgm:pt>
    <dgm:pt modelId="{E244EE19-7D59-45F6-AEAC-66E977BF642B}" type="sibTrans" cxnId="{50D16402-6A65-4280-8D0C-1B8E8233952E}">
      <dgm:prSet/>
      <dgm:spPr/>
      <dgm:t>
        <a:bodyPr/>
        <a:lstStyle/>
        <a:p>
          <a:endParaRPr lang="en-US"/>
        </a:p>
      </dgm:t>
    </dgm:pt>
    <dgm:pt modelId="{3FDC2291-7851-4B8B-9C80-C15D2622DACE}" type="pres">
      <dgm:prSet presAssocID="{BB284B4F-9B0C-47F7-B59D-4A3E0713F54F}" presName="Name0" presStyleCnt="0">
        <dgm:presLayoutVars>
          <dgm:dir/>
          <dgm:animLvl val="lvl"/>
          <dgm:resizeHandles val="exact"/>
        </dgm:presLayoutVars>
      </dgm:prSet>
      <dgm:spPr/>
    </dgm:pt>
    <dgm:pt modelId="{A3E20E6C-4E75-4671-A9E0-D12BF44B559F}" type="pres">
      <dgm:prSet presAssocID="{A5113B9E-0CA1-4961-B9B8-93732865F14D}" presName="boxAndChildren" presStyleCnt="0"/>
      <dgm:spPr/>
    </dgm:pt>
    <dgm:pt modelId="{CD9F9774-385B-483D-B0A5-71A4910FFCCE}" type="pres">
      <dgm:prSet presAssocID="{A5113B9E-0CA1-4961-B9B8-93732865F14D}" presName="parentTextBox" presStyleLbl="node1" presStyleIdx="0" presStyleCnt="3"/>
      <dgm:spPr/>
    </dgm:pt>
    <dgm:pt modelId="{2F59BEFF-C5F9-4878-A948-DB1BF0DC63A2}" type="pres">
      <dgm:prSet presAssocID="{49A992B8-E55C-4FE1-8FCD-81B9AA2198DE}" presName="sp" presStyleCnt="0"/>
      <dgm:spPr/>
    </dgm:pt>
    <dgm:pt modelId="{EC73D051-48A8-43AE-BA68-11809C0AE164}" type="pres">
      <dgm:prSet presAssocID="{96C9741D-C00A-4503-80FC-4B48AE92B1A5}" presName="arrowAndChildren" presStyleCnt="0"/>
      <dgm:spPr/>
    </dgm:pt>
    <dgm:pt modelId="{726179D9-95DD-482F-8482-F1CEE3F349AA}" type="pres">
      <dgm:prSet presAssocID="{96C9741D-C00A-4503-80FC-4B48AE92B1A5}" presName="parentTextArrow" presStyleLbl="node1" presStyleIdx="1" presStyleCnt="3"/>
      <dgm:spPr/>
    </dgm:pt>
    <dgm:pt modelId="{1C9E6A6A-CDFA-4F3E-A92A-58508508351B}" type="pres">
      <dgm:prSet presAssocID="{2AA04D32-E33F-4605-AD43-0B01850F6E71}" presName="sp" presStyleCnt="0"/>
      <dgm:spPr/>
    </dgm:pt>
    <dgm:pt modelId="{CA0E60FA-F04F-4BCA-9FDC-40F8779E6E12}" type="pres">
      <dgm:prSet presAssocID="{86D0B9E4-E935-4225-9363-896C19C185F6}" presName="arrowAndChildren" presStyleCnt="0"/>
      <dgm:spPr/>
    </dgm:pt>
    <dgm:pt modelId="{A6B2732E-0D6D-4F9F-9964-7E0B220EB51F}" type="pres">
      <dgm:prSet presAssocID="{86D0B9E4-E935-4225-9363-896C19C185F6}" presName="parentTextArrow" presStyleLbl="node1" presStyleIdx="2" presStyleCnt="3"/>
      <dgm:spPr/>
    </dgm:pt>
  </dgm:ptLst>
  <dgm:cxnLst>
    <dgm:cxn modelId="{50D16402-6A65-4280-8D0C-1B8E8233952E}" srcId="{BB284B4F-9B0C-47F7-B59D-4A3E0713F54F}" destId="{A5113B9E-0CA1-4961-B9B8-93732865F14D}" srcOrd="2" destOrd="0" parTransId="{C19259D3-B233-4534-A4F9-0681DF6421BD}" sibTransId="{E244EE19-7D59-45F6-AEAC-66E977BF642B}"/>
    <dgm:cxn modelId="{75FBC738-1431-4405-BD93-9507E0AC292C}" srcId="{BB284B4F-9B0C-47F7-B59D-4A3E0713F54F}" destId="{86D0B9E4-E935-4225-9363-896C19C185F6}" srcOrd="0" destOrd="0" parTransId="{B42E9F2D-BEFD-482A-ADFC-637E817B81DC}" sibTransId="{2AA04D32-E33F-4605-AD43-0B01850F6E71}"/>
    <dgm:cxn modelId="{2C3E2B39-7348-47BE-8F16-4A22C2D1CEA2}" type="presOf" srcId="{A5113B9E-0CA1-4961-B9B8-93732865F14D}" destId="{CD9F9774-385B-483D-B0A5-71A4910FFCCE}" srcOrd="0" destOrd="0" presId="urn:microsoft.com/office/officeart/2005/8/layout/process4"/>
    <dgm:cxn modelId="{2A603B5B-6088-4241-840E-96630FFAE0B1}" type="presOf" srcId="{86D0B9E4-E935-4225-9363-896C19C185F6}" destId="{A6B2732E-0D6D-4F9F-9964-7E0B220EB51F}" srcOrd="0" destOrd="0" presId="urn:microsoft.com/office/officeart/2005/8/layout/process4"/>
    <dgm:cxn modelId="{7E7F2145-9374-4B4B-9E0D-B6DB036397E9}" type="presOf" srcId="{BB284B4F-9B0C-47F7-B59D-4A3E0713F54F}" destId="{3FDC2291-7851-4B8B-9C80-C15D2622DACE}" srcOrd="0" destOrd="0" presId="urn:microsoft.com/office/officeart/2005/8/layout/process4"/>
    <dgm:cxn modelId="{B10AB64E-0EC9-4C1D-8753-8E450F04F167}" type="presOf" srcId="{96C9741D-C00A-4503-80FC-4B48AE92B1A5}" destId="{726179D9-95DD-482F-8482-F1CEE3F349AA}" srcOrd="0" destOrd="0" presId="urn:microsoft.com/office/officeart/2005/8/layout/process4"/>
    <dgm:cxn modelId="{786471E1-EA72-4673-8386-05B84B4D1B7F}" srcId="{BB284B4F-9B0C-47F7-B59D-4A3E0713F54F}" destId="{96C9741D-C00A-4503-80FC-4B48AE92B1A5}" srcOrd="1" destOrd="0" parTransId="{43E1A9C2-9ED7-4027-A1FA-EDEC216592F4}" sibTransId="{49A992B8-E55C-4FE1-8FCD-81B9AA2198DE}"/>
    <dgm:cxn modelId="{FD1BD289-948C-469D-BED6-5AD3BECD855F}" type="presParOf" srcId="{3FDC2291-7851-4B8B-9C80-C15D2622DACE}" destId="{A3E20E6C-4E75-4671-A9E0-D12BF44B559F}" srcOrd="0" destOrd="0" presId="urn:microsoft.com/office/officeart/2005/8/layout/process4"/>
    <dgm:cxn modelId="{0EED1E2D-FD69-47A8-BA11-E9661E2D3D06}" type="presParOf" srcId="{A3E20E6C-4E75-4671-A9E0-D12BF44B559F}" destId="{CD9F9774-385B-483D-B0A5-71A4910FFCCE}" srcOrd="0" destOrd="0" presId="urn:microsoft.com/office/officeart/2005/8/layout/process4"/>
    <dgm:cxn modelId="{8C07FB63-D5F6-4E3C-9D65-C6292110E256}" type="presParOf" srcId="{3FDC2291-7851-4B8B-9C80-C15D2622DACE}" destId="{2F59BEFF-C5F9-4878-A948-DB1BF0DC63A2}" srcOrd="1" destOrd="0" presId="urn:microsoft.com/office/officeart/2005/8/layout/process4"/>
    <dgm:cxn modelId="{CC0656E9-86D8-4B10-958B-76DD5533E349}" type="presParOf" srcId="{3FDC2291-7851-4B8B-9C80-C15D2622DACE}" destId="{EC73D051-48A8-43AE-BA68-11809C0AE164}" srcOrd="2" destOrd="0" presId="urn:microsoft.com/office/officeart/2005/8/layout/process4"/>
    <dgm:cxn modelId="{A580EF65-D8B9-42FB-B2CA-233897EA4DAA}" type="presParOf" srcId="{EC73D051-48A8-43AE-BA68-11809C0AE164}" destId="{726179D9-95DD-482F-8482-F1CEE3F349AA}" srcOrd="0" destOrd="0" presId="urn:microsoft.com/office/officeart/2005/8/layout/process4"/>
    <dgm:cxn modelId="{EB7FB449-F5D5-4B83-BF19-17C146DD9E6D}" type="presParOf" srcId="{3FDC2291-7851-4B8B-9C80-C15D2622DACE}" destId="{1C9E6A6A-CDFA-4F3E-A92A-58508508351B}" srcOrd="3" destOrd="0" presId="urn:microsoft.com/office/officeart/2005/8/layout/process4"/>
    <dgm:cxn modelId="{6067DB29-1A97-4AF7-AE93-876C39616AE5}" type="presParOf" srcId="{3FDC2291-7851-4B8B-9C80-C15D2622DACE}" destId="{CA0E60FA-F04F-4BCA-9FDC-40F8779E6E12}" srcOrd="4" destOrd="0" presId="urn:microsoft.com/office/officeart/2005/8/layout/process4"/>
    <dgm:cxn modelId="{ADDC1395-0EE5-4296-99F6-6DBBEC7DC8DF}" type="presParOf" srcId="{CA0E60FA-F04F-4BCA-9FDC-40F8779E6E12}" destId="{A6B2732E-0D6D-4F9F-9964-7E0B220EB51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A0785C6-E009-43E2-B3D4-A98ECF6ABB53}"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0DCFECB2-068B-4B91-92AD-350D4A41B9CC}">
      <dgm:prSet phldrT="[Text]" custT="1"/>
      <dgm:spPr/>
      <dgm:t>
        <a:bodyPr/>
        <a:lstStyle/>
        <a:p>
          <a:r>
            <a:rPr lang="en-US" sz="2400" b="0" i="0" dirty="0">
              <a:effectLst/>
              <a:latin typeface="acumin-pro"/>
            </a:rPr>
            <a:t>If the page names an individual author, cite their name first:</a:t>
          </a:r>
          <a:endParaRPr lang="en-US" sz="2400" dirty="0"/>
        </a:p>
      </dgm:t>
    </dgm:pt>
    <dgm:pt modelId="{5464C46F-F9D9-4390-8378-8CDCB1C436EB}" type="parTrans" cxnId="{19E1CC8D-75EC-4B70-9086-ABD93B2EEC08}">
      <dgm:prSet/>
      <dgm:spPr/>
      <dgm:t>
        <a:bodyPr/>
        <a:lstStyle/>
        <a:p>
          <a:endParaRPr lang="en-US"/>
        </a:p>
      </dgm:t>
    </dgm:pt>
    <dgm:pt modelId="{8DD0BA8D-5D69-4D7B-B8E1-A726B781E5C5}" type="sibTrans" cxnId="{19E1CC8D-75EC-4B70-9086-ABD93B2EEC08}">
      <dgm:prSet/>
      <dgm:spPr/>
      <dgm:t>
        <a:bodyPr/>
        <a:lstStyle/>
        <a:p>
          <a:endParaRPr lang="en-US"/>
        </a:p>
      </dgm:t>
    </dgm:pt>
    <dgm:pt modelId="{CC5BA5A0-2C1D-43E2-B152-D7BB634B9E9A}">
      <dgm:prSet phldrT="[Text]" custT="1"/>
      <dgm:spPr/>
      <dgm:t>
        <a:bodyPr/>
        <a:lstStyle/>
        <a:p>
          <a:r>
            <a:rPr lang="en-US" sz="2000" b="0" i="0">
              <a:effectLst/>
              <a:latin typeface="acumin-pro"/>
            </a:rPr>
            <a:t>If the resource was written by a group or organization, use the name of the group/organization as the author. Additionally, if the author and site name are the same, omit the site name from the citation.</a:t>
          </a:r>
          <a:endParaRPr lang="en-US" sz="2000" dirty="0"/>
        </a:p>
      </dgm:t>
    </dgm:pt>
    <dgm:pt modelId="{8095DDCA-2F6D-4849-AFB4-13E3A91C689A}" type="parTrans" cxnId="{02BCEF7C-A09A-4380-95F6-CA849836D204}">
      <dgm:prSet/>
      <dgm:spPr/>
      <dgm:t>
        <a:bodyPr/>
        <a:lstStyle/>
        <a:p>
          <a:endParaRPr lang="en-US"/>
        </a:p>
      </dgm:t>
    </dgm:pt>
    <dgm:pt modelId="{E562F155-6D94-4B92-A8EF-90E466E5A0D9}" type="sibTrans" cxnId="{02BCEF7C-A09A-4380-95F6-CA849836D204}">
      <dgm:prSet/>
      <dgm:spPr/>
      <dgm:t>
        <a:bodyPr/>
        <a:lstStyle/>
        <a:p>
          <a:endParaRPr lang="en-US"/>
        </a:p>
      </dgm:t>
    </dgm:pt>
    <dgm:pt modelId="{A115FD3C-1197-4ADA-A03F-F2B318E1232C}">
      <dgm:prSet custT="1"/>
      <dgm:spPr/>
      <dgm:t>
        <a:bodyPr/>
        <a:lstStyle/>
        <a:p>
          <a:r>
            <a:rPr lang="en-US" sz="2000" b="0" i="0" dirty="0">
              <a:effectLst/>
              <a:latin typeface="source-serif-pro"/>
            </a:rPr>
            <a:t>Price, D. (2018, March 23). </a:t>
          </a:r>
          <a:r>
            <a:rPr lang="en-US" sz="2000" b="0" i="1" dirty="0">
              <a:effectLst/>
              <a:latin typeface="source-serif-pro"/>
            </a:rPr>
            <a:t>Laziness does not exist</a:t>
          </a:r>
          <a:r>
            <a:rPr lang="en-US" sz="2000" b="0" i="0" dirty="0">
              <a:effectLst/>
              <a:latin typeface="source-serif-pro"/>
            </a:rPr>
            <a:t>. Medium. </a:t>
          </a:r>
          <a:r>
            <a:rPr lang="en-US" sz="2000" b="1" i="0" u="sng" dirty="0">
              <a:solidFill>
                <a:schemeClr val="tx1"/>
              </a:solidFill>
              <a:effectLst/>
              <a:latin typeface="source-serif-pro"/>
              <a:hlinkClick xmlns:r="http://schemas.openxmlformats.org/officeDocument/2006/relationships" r:id="rId1">
                <a:extLst>
                  <a:ext uri="{A12FA001-AC4F-418D-AE19-62706E023703}">
                    <ahyp:hlinkClr xmlns:ahyp="http://schemas.microsoft.com/office/drawing/2018/hyperlinkcolor" val="tx"/>
                  </a:ext>
                </a:extLst>
              </a:hlinkClick>
            </a:rPr>
            <a:t>https://humanparts.medium.com/laziness-does-not-exist-3af27e312d01</a:t>
          </a:r>
          <a:endParaRPr lang="en-US" sz="2000" b="1" i="0" u="sng" dirty="0">
            <a:solidFill>
              <a:schemeClr val="tx1"/>
            </a:solidFill>
            <a:effectLst/>
            <a:latin typeface="source-serif-pro"/>
          </a:endParaRPr>
        </a:p>
      </dgm:t>
    </dgm:pt>
    <dgm:pt modelId="{D368669C-E950-4B00-956D-8AB37266590D}" type="parTrans" cxnId="{8B13EBDF-3334-490E-A213-352641D1FE9C}">
      <dgm:prSet/>
      <dgm:spPr/>
      <dgm:t>
        <a:bodyPr/>
        <a:lstStyle/>
        <a:p>
          <a:endParaRPr lang="en-US"/>
        </a:p>
      </dgm:t>
    </dgm:pt>
    <dgm:pt modelId="{096F8E27-3E7D-4D57-BEAC-2D19725A14D3}" type="sibTrans" cxnId="{8B13EBDF-3334-490E-A213-352641D1FE9C}">
      <dgm:prSet/>
      <dgm:spPr/>
      <dgm:t>
        <a:bodyPr/>
        <a:lstStyle/>
        <a:p>
          <a:endParaRPr lang="en-US"/>
        </a:p>
      </dgm:t>
    </dgm:pt>
    <dgm:pt modelId="{07AC5C23-E04A-40C7-937B-CECA20CB93A6}">
      <dgm:prSet phldrT="[Text]" custT="1"/>
      <dgm:spPr/>
      <dgm:t>
        <a:bodyPr/>
        <a:lstStyle/>
        <a:p>
          <a:r>
            <a:rPr lang="en-US" sz="2000" b="0" i="0" dirty="0" err="1">
              <a:effectLst/>
              <a:latin typeface="source-serif-pro"/>
            </a:rPr>
            <a:t>Lastname</a:t>
          </a:r>
          <a:r>
            <a:rPr lang="en-US" sz="2000" b="0" i="0" dirty="0">
              <a:effectLst/>
              <a:latin typeface="source-serif-pro"/>
            </a:rPr>
            <a:t>, F. M. (Year, Month Date). </a:t>
          </a:r>
          <a:r>
            <a:rPr lang="en-US" sz="2000" b="0" i="1" dirty="0">
              <a:effectLst/>
              <a:latin typeface="source-serif-pro"/>
            </a:rPr>
            <a:t>Title of page</a:t>
          </a:r>
          <a:r>
            <a:rPr lang="en-US" sz="2000" b="0" i="0" dirty="0">
              <a:effectLst/>
              <a:latin typeface="source-serif-pro"/>
            </a:rPr>
            <a:t>. Site name. URL</a:t>
          </a:r>
          <a:endParaRPr lang="en-US" sz="2000" dirty="0"/>
        </a:p>
      </dgm:t>
    </dgm:pt>
    <dgm:pt modelId="{8A0FD62D-C200-4766-BA1A-3800F9E1D64A}" type="parTrans" cxnId="{82065A8F-EC11-451A-BE67-2880B5777987}">
      <dgm:prSet/>
      <dgm:spPr/>
      <dgm:t>
        <a:bodyPr/>
        <a:lstStyle/>
        <a:p>
          <a:endParaRPr lang="en-US"/>
        </a:p>
      </dgm:t>
    </dgm:pt>
    <dgm:pt modelId="{E0EA1A2F-7C8B-401C-B68D-BCBD506EA5D4}" type="sibTrans" cxnId="{82065A8F-EC11-451A-BE67-2880B5777987}">
      <dgm:prSet/>
      <dgm:spPr/>
      <dgm:t>
        <a:bodyPr/>
        <a:lstStyle/>
        <a:p>
          <a:endParaRPr lang="en-US"/>
        </a:p>
      </dgm:t>
    </dgm:pt>
    <dgm:pt modelId="{2E708974-1B7B-45B8-89BA-CD2E7AED0FFA}">
      <dgm:prSet custT="1"/>
      <dgm:spPr/>
      <dgm:t>
        <a:bodyPr/>
        <a:lstStyle/>
        <a:p>
          <a:r>
            <a:rPr lang="en-US" sz="2000" b="0" i="0" dirty="0">
              <a:effectLst/>
              <a:latin typeface="source-serif-pro"/>
            </a:rPr>
            <a:t>Group name. (Year, Month Date). </a:t>
          </a:r>
          <a:r>
            <a:rPr lang="en-US" sz="2000" b="0" i="1" dirty="0">
              <a:effectLst/>
              <a:latin typeface="source-serif-pro"/>
            </a:rPr>
            <a:t>Title of page</a:t>
          </a:r>
          <a:r>
            <a:rPr lang="en-US" sz="2000" b="0" i="0" dirty="0">
              <a:effectLst/>
              <a:latin typeface="source-serif-pro"/>
            </a:rPr>
            <a:t>. Site name. URL</a:t>
          </a:r>
        </a:p>
      </dgm:t>
    </dgm:pt>
    <dgm:pt modelId="{DFF29F58-20F1-420B-B5AF-9728B025DA60}" type="parTrans" cxnId="{53B429E3-C79E-4B3E-BE05-FB6C4F309297}">
      <dgm:prSet/>
      <dgm:spPr/>
      <dgm:t>
        <a:bodyPr/>
        <a:lstStyle/>
        <a:p>
          <a:endParaRPr lang="en-US"/>
        </a:p>
      </dgm:t>
    </dgm:pt>
    <dgm:pt modelId="{786B8A51-1F2E-46E9-9021-BA2EE0EB5964}" type="sibTrans" cxnId="{53B429E3-C79E-4B3E-BE05-FB6C4F309297}">
      <dgm:prSet/>
      <dgm:spPr/>
      <dgm:t>
        <a:bodyPr/>
        <a:lstStyle/>
        <a:p>
          <a:endParaRPr lang="en-US"/>
        </a:p>
      </dgm:t>
    </dgm:pt>
    <dgm:pt modelId="{E19A7DA2-941E-47A2-A3C9-D1ECE981CD8F}">
      <dgm:prSet custT="1"/>
      <dgm:spPr/>
      <dgm:t>
        <a:bodyPr/>
        <a:lstStyle/>
        <a:p>
          <a:r>
            <a:rPr lang="en-US" sz="2000" b="0" i="0" dirty="0">
              <a:effectLst/>
              <a:latin typeface="source-serif-pro"/>
            </a:rPr>
            <a:t>American Society for the Prevention of Cruelty to Animals. (2019, November 21). </a:t>
          </a:r>
          <a:r>
            <a:rPr lang="en-US" sz="2000" b="0" i="1" dirty="0">
              <a:effectLst/>
              <a:latin typeface="source-serif-pro"/>
            </a:rPr>
            <a:t>Justice served: Case closed for over 40 dogfighting victims</a:t>
          </a:r>
          <a:r>
            <a:rPr lang="en-US" sz="2000" b="0" i="0" dirty="0">
              <a:effectLst/>
              <a:latin typeface="source-serif-pro"/>
            </a:rPr>
            <a:t>. </a:t>
          </a:r>
          <a:r>
            <a:rPr lang="en-US" sz="2000" b="1" i="0" u="sng" dirty="0">
              <a:solidFill>
                <a:schemeClr val="tx1"/>
              </a:solidFill>
              <a:effectLst/>
              <a:latin typeface="source-serif-pro"/>
              <a:hlinkClick xmlns:r="http://schemas.openxmlformats.org/officeDocument/2006/relationships" r:id="rId2">
                <a:extLst>
                  <a:ext uri="{A12FA001-AC4F-418D-AE19-62706E023703}">
                    <ahyp:hlinkClr xmlns:ahyp="http://schemas.microsoft.com/office/drawing/2018/hyperlinkcolor" val="tx"/>
                  </a:ext>
                </a:extLst>
              </a:hlinkClick>
            </a:rPr>
            <a:t>https://www.aspca.org/news/justice-served-case-closed-over-40-dogfighting-victims</a:t>
          </a:r>
          <a:endParaRPr lang="en-US" sz="2000" b="0" i="0" dirty="0">
            <a:solidFill>
              <a:schemeClr val="tx1"/>
            </a:solidFill>
            <a:effectLst/>
            <a:latin typeface="source-serif-pro"/>
          </a:endParaRPr>
        </a:p>
      </dgm:t>
    </dgm:pt>
    <dgm:pt modelId="{89346788-FCC5-406A-8400-1A88CDBDFEBE}" type="parTrans" cxnId="{9220A22B-5308-46D4-BE3C-B80CB9B3930E}">
      <dgm:prSet/>
      <dgm:spPr/>
      <dgm:t>
        <a:bodyPr/>
        <a:lstStyle/>
        <a:p>
          <a:endParaRPr lang="en-US"/>
        </a:p>
      </dgm:t>
    </dgm:pt>
    <dgm:pt modelId="{6962AA6F-03DC-4922-B3AE-6F5F0B6731B9}" type="sibTrans" cxnId="{9220A22B-5308-46D4-BE3C-B80CB9B3930E}">
      <dgm:prSet/>
      <dgm:spPr/>
      <dgm:t>
        <a:bodyPr/>
        <a:lstStyle/>
        <a:p>
          <a:endParaRPr lang="en-US"/>
        </a:p>
      </dgm:t>
    </dgm:pt>
    <dgm:pt modelId="{72D50FEC-12F0-49D3-A6CD-851AEEA6796C}" type="pres">
      <dgm:prSet presAssocID="{BA0785C6-E009-43E2-B3D4-A98ECF6ABB53}" presName="diagram" presStyleCnt="0">
        <dgm:presLayoutVars>
          <dgm:dir/>
          <dgm:resizeHandles val="exact"/>
        </dgm:presLayoutVars>
      </dgm:prSet>
      <dgm:spPr/>
    </dgm:pt>
    <dgm:pt modelId="{31BF6F06-D8A4-407D-A143-C372AC0EB6FB}" type="pres">
      <dgm:prSet presAssocID="{0DCFECB2-068B-4B91-92AD-350D4A41B9CC}" presName="node" presStyleLbl="node1" presStyleIdx="0" presStyleCnt="2" custScaleX="164725" custScaleY="70868" custLinFactNeighborX="-45920" custLinFactNeighborY="4712">
        <dgm:presLayoutVars>
          <dgm:bulletEnabled val="1"/>
        </dgm:presLayoutVars>
      </dgm:prSet>
      <dgm:spPr/>
    </dgm:pt>
    <dgm:pt modelId="{0D5535FB-5DCC-49DC-86E8-3703FD085BF9}" type="pres">
      <dgm:prSet presAssocID="{8DD0BA8D-5D69-4D7B-B8E1-A726B781E5C5}" presName="sibTrans" presStyleCnt="0"/>
      <dgm:spPr/>
    </dgm:pt>
    <dgm:pt modelId="{A57E564D-754E-42B4-84D5-1863DF9CA665}" type="pres">
      <dgm:prSet presAssocID="{CC5BA5A0-2C1D-43E2-B152-D7BB634B9E9A}" presName="node" presStyleLbl="node1" presStyleIdx="1" presStyleCnt="2" custScaleX="171475" custLinFactNeighborX="20862" custLinFactNeighborY="-1398">
        <dgm:presLayoutVars>
          <dgm:bulletEnabled val="1"/>
        </dgm:presLayoutVars>
      </dgm:prSet>
      <dgm:spPr/>
    </dgm:pt>
  </dgm:ptLst>
  <dgm:cxnLst>
    <dgm:cxn modelId="{9220A22B-5308-46D4-BE3C-B80CB9B3930E}" srcId="{CC5BA5A0-2C1D-43E2-B152-D7BB634B9E9A}" destId="{E19A7DA2-941E-47A2-A3C9-D1ECE981CD8F}" srcOrd="1" destOrd="0" parTransId="{89346788-FCC5-406A-8400-1A88CDBDFEBE}" sibTransId="{6962AA6F-03DC-4922-B3AE-6F5F0B6731B9}"/>
    <dgm:cxn modelId="{2E2E0648-7453-4360-9A88-17C8409F7F24}" type="presOf" srcId="{CC5BA5A0-2C1D-43E2-B152-D7BB634B9E9A}" destId="{A57E564D-754E-42B4-84D5-1863DF9CA665}" srcOrd="0" destOrd="0" presId="urn:microsoft.com/office/officeart/2005/8/layout/default"/>
    <dgm:cxn modelId="{80C39952-C323-4971-9CAE-68B50CD4F2A5}" type="presOf" srcId="{2E708974-1B7B-45B8-89BA-CD2E7AED0FFA}" destId="{A57E564D-754E-42B4-84D5-1863DF9CA665}" srcOrd="0" destOrd="1" presId="urn:microsoft.com/office/officeart/2005/8/layout/default"/>
    <dgm:cxn modelId="{D275967C-D896-4C08-AA26-79CBAC5150C5}" type="presOf" srcId="{A115FD3C-1197-4ADA-A03F-F2B318E1232C}" destId="{31BF6F06-D8A4-407D-A143-C372AC0EB6FB}" srcOrd="0" destOrd="2" presId="urn:microsoft.com/office/officeart/2005/8/layout/default"/>
    <dgm:cxn modelId="{02BCEF7C-A09A-4380-95F6-CA849836D204}" srcId="{BA0785C6-E009-43E2-B3D4-A98ECF6ABB53}" destId="{CC5BA5A0-2C1D-43E2-B152-D7BB634B9E9A}" srcOrd="1" destOrd="0" parTransId="{8095DDCA-2F6D-4849-AFB4-13E3A91C689A}" sibTransId="{E562F155-6D94-4B92-A8EF-90E466E5A0D9}"/>
    <dgm:cxn modelId="{19E1CC8D-75EC-4B70-9086-ABD93B2EEC08}" srcId="{BA0785C6-E009-43E2-B3D4-A98ECF6ABB53}" destId="{0DCFECB2-068B-4B91-92AD-350D4A41B9CC}" srcOrd="0" destOrd="0" parTransId="{5464C46F-F9D9-4390-8378-8CDCB1C436EB}" sibTransId="{8DD0BA8D-5D69-4D7B-B8E1-A726B781E5C5}"/>
    <dgm:cxn modelId="{82065A8F-EC11-451A-BE67-2880B5777987}" srcId="{0DCFECB2-068B-4B91-92AD-350D4A41B9CC}" destId="{07AC5C23-E04A-40C7-937B-CECA20CB93A6}" srcOrd="0" destOrd="0" parTransId="{8A0FD62D-C200-4766-BA1A-3800F9E1D64A}" sibTransId="{E0EA1A2F-7C8B-401C-B68D-BCBD506EA5D4}"/>
    <dgm:cxn modelId="{0841A8A1-3AEA-42AC-B854-E9DA3F45B6AC}" type="presOf" srcId="{0DCFECB2-068B-4B91-92AD-350D4A41B9CC}" destId="{31BF6F06-D8A4-407D-A143-C372AC0EB6FB}" srcOrd="0" destOrd="0" presId="urn:microsoft.com/office/officeart/2005/8/layout/default"/>
    <dgm:cxn modelId="{E80E67BA-1270-4700-A130-9F3F2E08E36A}" type="presOf" srcId="{E19A7DA2-941E-47A2-A3C9-D1ECE981CD8F}" destId="{A57E564D-754E-42B4-84D5-1863DF9CA665}" srcOrd="0" destOrd="2" presId="urn:microsoft.com/office/officeart/2005/8/layout/default"/>
    <dgm:cxn modelId="{DAAF01DD-2467-4411-B78E-0C3EC81B0B11}" type="presOf" srcId="{07AC5C23-E04A-40C7-937B-CECA20CB93A6}" destId="{31BF6F06-D8A4-407D-A143-C372AC0EB6FB}" srcOrd="0" destOrd="1" presId="urn:microsoft.com/office/officeart/2005/8/layout/default"/>
    <dgm:cxn modelId="{8B13EBDF-3334-490E-A213-352641D1FE9C}" srcId="{0DCFECB2-068B-4B91-92AD-350D4A41B9CC}" destId="{A115FD3C-1197-4ADA-A03F-F2B318E1232C}" srcOrd="1" destOrd="0" parTransId="{D368669C-E950-4B00-956D-8AB37266590D}" sibTransId="{096F8E27-3E7D-4D57-BEAC-2D19725A14D3}"/>
    <dgm:cxn modelId="{53B429E3-C79E-4B3E-BE05-FB6C4F309297}" srcId="{CC5BA5A0-2C1D-43E2-B152-D7BB634B9E9A}" destId="{2E708974-1B7B-45B8-89BA-CD2E7AED0FFA}" srcOrd="0" destOrd="0" parTransId="{DFF29F58-20F1-420B-B5AF-9728B025DA60}" sibTransId="{786B8A51-1F2E-46E9-9021-BA2EE0EB5964}"/>
    <dgm:cxn modelId="{B9ADE6F8-4ECE-4E0E-A490-9030EEB19005}" type="presOf" srcId="{BA0785C6-E009-43E2-B3D4-A98ECF6ABB53}" destId="{72D50FEC-12F0-49D3-A6CD-851AEEA6796C}" srcOrd="0" destOrd="0" presId="urn:microsoft.com/office/officeart/2005/8/layout/default"/>
    <dgm:cxn modelId="{9ABAFD2C-E815-444B-9F61-A5C2D07F5256}" type="presParOf" srcId="{72D50FEC-12F0-49D3-A6CD-851AEEA6796C}" destId="{31BF6F06-D8A4-407D-A143-C372AC0EB6FB}" srcOrd="0" destOrd="0" presId="urn:microsoft.com/office/officeart/2005/8/layout/default"/>
    <dgm:cxn modelId="{0353829B-6A88-44B1-AF5D-4EDCCC87A5DD}" type="presParOf" srcId="{72D50FEC-12F0-49D3-A6CD-851AEEA6796C}" destId="{0D5535FB-5DCC-49DC-86E8-3703FD085BF9}" srcOrd="1" destOrd="0" presId="urn:microsoft.com/office/officeart/2005/8/layout/default"/>
    <dgm:cxn modelId="{2588C9EE-F5BA-4920-A767-12D145EE9851}" type="presParOf" srcId="{72D50FEC-12F0-49D3-A6CD-851AEEA6796C}" destId="{A57E564D-754E-42B4-84D5-1863DF9CA665}"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A0785C6-E009-43E2-B3D4-A98ECF6ABB53}" type="doc">
      <dgm:prSet loTypeId="urn:microsoft.com/office/officeart/2005/8/layout/default" loCatId="list" qsTypeId="urn:microsoft.com/office/officeart/2005/8/quickstyle/simple3" qsCatId="simple" csTypeId="urn:microsoft.com/office/officeart/2005/8/colors/accent0_3" csCatId="mainScheme" phldr="1"/>
      <dgm:spPr/>
      <dgm:t>
        <a:bodyPr/>
        <a:lstStyle/>
        <a:p>
          <a:endParaRPr lang="en-US"/>
        </a:p>
      </dgm:t>
    </dgm:pt>
    <dgm:pt modelId="{81B4300A-7352-486E-9C1E-3EE6237376F2}">
      <dgm:prSet custT="1"/>
      <dgm:spPr/>
      <dgm:t>
        <a:bodyPr/>
        <a:lstStyle/>
        <a:p>
          <a:r>
            <a:rPr lang="en-US" sz="2400" b="0" i="0" dirty="0">
              <a:solidFill>
                <a:schemeClr val="tx1"/>
              </a:solidFill>
              <a:effectLst/>
              <a:latin typeface="acumin-pro"/>
            </a:rPr>
            <a:t>If the page's author is not listed, start with the title instead. Additionally, include a retrieval date when the page's content is likely to change over time (like, for instance, if you're citing a wiki that is publicly edited).</a:t>
          </a:r>
          <a:endParaRPr lang="en-US" sz="2400" b="0" i="0" dirty="0">
            <a:solidFill>
              <a:schemeClr val="tx1"/>
            </a:solidFill>
            <a:effectLst/>
            <a:latin typeface="source-serif-pro"/>
          </a:endParaRPr>
        </a:p>
      </dgm:t>
    </dgm:pt>
    <dgm:pt modelId="{9D11DA84-A8D7-4B3F-B947-86BA15DABCEE}" type="parTrans" cxnId="{6F898DCE-E72B-4D5B-948E-8C9F5F7A60A2}">
      <dgm:prSet/>
      <dgm:spPr/>
      <dgm:t>
        <a:bodyPr/>
        <a:lstStyle/>
        <a:p>
          <a:endParaRPr lang="en-US"/>
        </a:p>
      </dgm:t>
    </dgm:pt>
    <dgm:pt modelId="{A27E3F32-72CF-4869-9386-0939E1DD0424}" type="sibTrans" cxnId="{6F898DCE-E72B-4D5B-948E-8C9F5F7A60A2}">
      <dgm:prSet/>
      <dgm:spPr/>
      <dgm:t>
        <a:bodyPr/>
        <a:lstStyle/>
        <a:p>
          <a:endParaRPr lang="en-US"/>
        </a:p>
      </dgm:t>
    </dgm:pt>
    <dgm:pt modelId="{6C16C761-542D-4A2C-8F71-18263F1196C5}">
      <dgm:prSet custT="1"/>
      <dgm:spPr/>
      <dgm:t>
        <a:bodyPr/>
        <a:lstStyle/>
        <a:p>
          <a:r>
            <a:rPr lang="en-US" sz="2400" b="0" i="1" dirty="0">
              <a:solidFill>
                <a:schemeClr val="tx1"/>
              </a:solidFill>
              <a:effectLst/>
              <a:latin typeface="source-serif-pro"/>
            </a:rPr>
            <a:t>Title of page</a:t>
          </a:r>
          <a:r>
            <a:rPr lang="en-US" sz="2400" b="0" i="0" dirty="0">
              <a:solidFill>
                <a:schemeClr val="tx1"/>
              </a:solidFill>
              <a:effectLst/>
              <a:latin typeface="source-serif-pro"/>
            </a:rPr>
            <a:t>. (Year, Month Date). Site name. Retrieved Month Date, Year, from URL</a:t>
          </a:r>
        </a:p>
      </dgm:t>
    </dgm:pt>
    <dgm:pt modelId="{36DAA8EA-CDC4-490A-BB64-8790B7FDFBA8}" type="parTrans" cxnId="{46720B1C-C347-460D-8A13-6354679263FC}">
      <dgm:prSet/>
      <dgm:spPr/>
      <dgm:t>
        <a:bodyPr/>
        <a:lstStyle/>
        <a:p>
          <a:endParaRPr lang="en-US"/>
        </a:p>
      </dgm:t>
    </dgm:pt>
    <dgm:pt modelId="{FC3412FE-E2DE-49AA-8526-9478DD19BC1B}" type="sibTrans" cxnId="{46720B1C-C347-460D-8A13-6354679263FC}">
      <dgm:prSet/>
      <dgm:spPr/>
      <dgm:t>
        <a:bodyPr/>
        <a:lstStyle/>
        <a:p>
          <a:endParaRPr lang="en-US"/>
        </a:p>
      </dgm:t>
    </dgm:pt>
    <dgm:pt modelId="{ECA15806-F8B4-4216-8D4B-E8691438DC42}">
      <dgm:prSet custT="1"/>
      <dgm:spPr/>
      <dgm:t>
        <a:bodyPr/>
        <a:lstStyle/>
        <a:p>
          <a:r>
            <a:rPr lang="en-US" sz="2400" b="0" i="1" dirty="0">
              <a:solidFill>
                <a:schemeClr val="tx1"/>
              </a:solidFill>
              <a:effectLst/>
              <a:latin typeface="source-serif-pro"/>
            </a:rPr>
            <a:t>Tuscan white bean pasta. </a:t>
          </a:r>
          <a:r>
            <a:rPr lang="en-US" sz="2400" b="0" i="0" dirty="0">
              <a:solidFill>
                <a:schemeClr val="tx1"/>
              </a:solidFill>
              <a:effectLst/>
              <a:latin typeface="source-serif-pro"/>
            </a:rPr>
            <a:t>(2018, February 25). </a:t>
          </a:r>
          <a:r>
            <a:rPr lang="en-US" sz="2400" b="0" i="0" dirty="0" err="1">
              <a:solidFill>
                <a:schemeClr val="tx1"/>
              </a:solidFill>
              <a:effectLst/>
              <a:latin typeface="source-serif-pro"/>
            </a:rPr>
            <a:t>Budgetbytes</a:t>
          </a:r>
          <a:r>
            <a:rPr lang="en-US" sz="2400" b="0" i="0" dirty="0">
              <a:solidFill>
                <a:schemeClr val="tx1"/>
              </a:solidFill>
              <a:effectLst/>
              <a:latin typeface="source-serif-pro"/>
            </a:rPr>
            <a:t>. Retrieved March 18, 2020, from </a:t>
          </a:r>
          <a:r>
            <a:rPr lang="en-US" sz="2400" b="1" i="0" u="sng" dirty="0">
              <a:solidFill>
                <a:schemeClr val="tx1"/>
              </a:solidFill>
              <a:effectLst/>
              <a:latin typeface="source-serif-pro"/>
              <a:hlinkClick xmlns:r="http://schemas.openxmlformats.org/officeDocument/2006/relationships" r:id="rId1">
                <a:extLst>
                  <a:ext uri="{A12FA001-AC4F-418D-AE19-62706E023703}">
                    <ahyp:hlinkClr xmlns:ahyp="http://schemas.microsoft.com/office/drawing/2018/hyperlinkcolor" val="tx"/>
                  </a:ext>
                </a:extLst>
              </a:hlinkClick>
            </a:rPr>
            <a:t>https://www.budgetbytes.com/tuscan-white-bean-pasta/</a:t>
          </a:r>
          <a:endParaRPr lang="en-US" sz="2400" b="0" i="0" dirty="0">
            <a:solidFill>
              <a:schemeClr val="tx1"/>
            </a:solidFill>
            <a:effectLst/>
            <a:latin typeface="source-serif-pro"/>
          </a:endParaRPr>
        </a:p>
      </dgm:t>
    </dgm:pt>
    <dgm:pt modelId="{DD194FE1-566E-4A4C-B499-2DAB7FE4A0AE}" type="parTrans" cxnId="{021B4434-36CB-4B8E-9885-C9A2E2D36060}">
      <dgm:prSet/>
      <dgm:spPr/>
      <dgm:t>
        <a:bodyPr/>
        <a:lstStyle/>
        <a:p>
          <a:endParaRPr lang="en-US"/>
        </a:p>
      </dgm:t>
    </dgm:pt>
    <dgm:pt modelId="{27183B72-0440-4E68-923A-543A26E3F231}" type="sibTrans" cxnId="{021B4434-36CB-4B8E-9885-C9A2E2D36060}">
      <dgm:prSet/>
      <dgm:spPr/>
      <dgm:t>
        <a:bodyPr/>
        <a:lstStyle/>
        <a:p>
          <a:endParaRPr lang="en-US"/>
        </a:p>
      </dgm:t>
    </dgm:pt>
    <dgm:pt modelId="{FC246D2D-4BAC-480A-BA97-3AD7F5352618}">
      <dgm:prSet custT="1"/>
      <dgm:spPr/>
      <dgm:t>
        <a:bodyPr/>
        <a:lstStyle/>
        <a:p>
          <a:r>
            <a:rPr lang="en-US" sz="2800" b="0" i="0" dirty="0">
              <a:solidFill>
                <a:schemeClr val="tx1"/>
              </a:solidFill>
              <a:effectLst/>
              <a:latin typeface="acumin-pro"/>
            </a:rPr>
            <a:t>If the date of publication is not listed, use the abbreviation (n.d.). </a:t>
          </a:r>
          <a:endParaRPr lang="en-US" sz="2800" b="0" i="0" dirty="0">
            <a:solidFill>
              <a:schemeClr val="tx1"/>
            </a:solidFill>
            <a:effectLst/>
            <a:latin typeface="source-serif-pro"/>
          </a:endParaRPr>
        </a:p>
      </dgm:t>
    </dgm:pt>
    <dgm:pt modelId="{942D363E-742A-4B04-BC23-D861860262BE}" type="parTrans" cxnId="{8B8D935D-DDFC-4CA7-84BA-DE323290D7EE}">
      <dgm:prSet/>
      <dgm:spPr/>
      <dgm:t>
        <a:bodyPr/>
        <a:lstStyle/>
        <a:p>
          <a:endParaRPr lang="en-US"/>
        </a:p>
      </dgm:t>
    </dgm:pt>
    <dgm:pt modelId="{299478FE-F516-4FFB-B755-4D5E34BBB2F0}" type="sibTrans" cxnId="{8B8D935D-DDFC-4CA7-84BA-DE323290D7EE}">
      <dgm:prSet/>
      <dgm:spPr/>
      <dgm:t>
        <a:bodyPr/>
        <a:lstStyle/>
        <a:p>
          <a:endParaRPr lang="en-US"/>
        </a:p>
      </dgm:t>
    </dgm:pt>
    <dgm:pt modelId="{8F64BA1E-8AF8-4145-B7CD-18F16C6392B9}">
      <dgm:prSet custT="1"/>
      <dgm:spPr/>
      <dgm:t>
        <a:bodyPr/>
        <a:lstStyle/>
        <a:p>
          <a:r>
            <a:rPr lang="en-US" sz="2400" b="0" i="0" dirty="0">
              <a:solidFill>
                <a:schemeClr val="tx1"/>
              </a:solidFill>
              <a:effectLst/>
              <a:latin typeface="source-serif-pro"/>
            </a:rPr>
            <a:t>Author or Group name. (n.d.). </a:t>
          </a:r>
          <a:r>
            <a:rPr lang="en-US" sz="2400" b="0" i="1" dirty="0">
              <a:solidFill>
                <a:schemeClr val="tx1"/>
              </a:solidFill>
              <a:effectLst/>
              <a:latin typeface="source-serif-pro"/>
            </a:rPr>
            <a:t>Title of page</a:t>
          </a:r>
          <a:r>
            <a:rPr lang="en-US" sz="2400" b="0" i="0" dirty="0">
              <a:solidFill>
                <a:schemeClr val="tx1"/>
              </a:solidFill>
              <a:effectLst/>
              <a:latin typeface="source-serif-pro"/>
            </a:rPr>
            <a:t>. Site name (if applicable). URL</a:t>
          </a:r>
        </a:p>
      </dgm:t>
    </dgm:pt>
    <dgm:pt modelId="{3A316AB9-D337-48EA-BBE2-99F2F9CF54D2}" type="parTrans" cxnId="{CAA7D8D4-AD30-4714-92FB-4F678E497776}">
      <dgm:prSet/>
      <dgm:spPr/>
      <dgm:t>
        <a:bodyPr/>
        <a:lstStyle/>
        <a:p>
          <a:endParaRPr lang="en-US"/>
        </a:p>
      </dgm:t>
    </dgm:pt>
    <dgm:pt modelId="{691B1837-F8C7-446E-BBA7-E83D9EA29297}" type="sibTrans" cxnId="{CAA7D8D4-AD30-4714-92FB-4F678E497776}">
      <dgm:prSet/>
      <dgm:spPr/>
      <dgm:t>
        <a:bodyPr/>
        <a:lstStyle/>
        <a:p>
          <a:endParaRPr lang="en-US"/>
        </a:p>
      </dgm:t>
    </dgm:pt>
    <dgm:pt modelId="{5912B746-5017-4A52-97E9-607599C27037}">
      <dgm:prSet custT="1"/>
      <dgm:spPr/>
      <dgm:t>
        <a:bodyPr/>
        <a:lstStyle/>
        <a:p>
          <a:r>
            <a:rPr lang="en-US" sz="2400" b="0" i="0" dirty="0">
              <a:solidFill>
                <a:schemeClr val="tx1"/>
              </a:solidFill>
              <a:effectLst/>
              <a:latin typeface="source-serif-pro"/>
            </a:rPr>
            <a:t>National Alliance on Mental Illness. (n.d.). </a:t>
          </a:r>
          <a:r>
            <a:rPr lang="en-US" sz="2400" b="0" i="1" dirty="0">
              <a:solidFill>
                <a:schemeClr val="tx1"/>
              </a:solidFill>
              <a:effectLst/>
              <a:latin typeface="source-serif-pro"/>
            </a:rPr>
            <a:t>Mental health conditions</a:t>
          </a:r>
          <a:r>
            <a:rPr lang="en-US" sz="2400" b="0" i="0" dirty="0">
              <a:solidFill>
                <a:schemeClr val="tx1"/>
              </a:solidFill>
              <a:effectLst/>
              <a:latin typeface="source-serif-pro"/>
            </a:rPr>
            <a:t>. </a:t>
          </a:r>
          <a:r>
            <a:rPr lang="en-US" sz="2400" b="1" i="0" u="sng" dirty="0">
              <a:solidFill>
                <a:schemeClr val="tx1"/>
              </a:solidFill>
              <a:effectLst/>
              <a:latin typeface="source-serif-pro"/>
              <a:hlinkClick xmlns:r="http://schemas.openxmlformats.org/officeDocument/2006/relationships" r:id="rId2">
                <a:extLst>
                  <a:ext uri="{A12FA001-AC4F-418D-AE19-62706E023703}">
                    <ahyp:hlinkClr xmlns:ahyp="http://schemas.microsoft.com/office/drawing/2018/hyperlinkcolor" val="tx"/>
                  </a:ext>
                </a:extLst>
              </a:hlinkClick>
            </a:rPr>
            <a:t>https://www.nami.org/Learn-More/Mental-Health-Conditions</a:t>
          </a:r>
          <a:endParaRPr lang="en-US" sz="2400" b="0" i="0" dirty="0">
            <a:solidFill>
              <a:schemeClr val="tx1"/>
            </a:solidFill>
            <a:effectLst/>
            <a:latin typeface="source-serif-pro"/>
          </a:endParaRPr>
        </a:p>
      </dgm:t>
    </dgm:pt>
    <dgm:pt modelId="{EC8C9591-43F5-4FFE-9AE6-49C9D75D9BA4}" type="parTrans" cxnId="{41D853D7-7921-41B6-80A6-F99E824A8BC3}">
      <dgm:prSet/>
      <dgm:spPr/>
      <dgm:t>
        <a:bodyPr/>
        <a:lstStyle/>
        <a:p>
          <a:endParaRPr lang="en-US"/>
        </a:p>
      </dgm:t>
    </dgm:pt>
    <dgm:pt modelId="{C0042C45-0CAD-4C69-85FB-327AC6670A22}" type="sibTrans" cxnId="{41D853D7-7921-41B6-80A6-F99E824A8BC3}">
      <dgm:prSet/>
      <dgm:spPr/>
      <dgm:t>
        <a:bodyPr/>
        <a:lstStyle/>
        <a:p>
          <a:endParaRPr lang="en-US"/>
        </a:p>
      </dgm:t>
    </dgm:pt>
    <dgm:pt modelId="{72D50FEC-12F0-49D3-A6CD-851AEEA6796C}" type="pres">
      <dgm:prSet presAssocID="{BA0785C6-E009-43E2-B3D4-A98ECF6ABB53}" presName="diagram" presStyleCnt="0">
        <dgm:presLayoutVars>
          <dgm:dir/>
          <dgm:resizeHandles val="exact"/>
        </dgm:presLayoutVars>
      </dgm:prSet>
      <dgm:spPr/>
    </dgm:pt>
    <dgm:pt modelId="{ECA6CDDB-3625-425C-84D5-0967E22A8702}" type="pres">
      <dgm:prSet presAssocID="{81B4300A-7352-486E-9C1E-3EE6237376F2}" presName="node" presStyleLbl="node1" presStyleIdx="0" presStyleCnt="2" custScaleX="163917" custScaleY="73348" custLinFactNeighborX="-26303" custLinFactNeighborY="459">
        <dgm:presLayoutVars>
          <dgm:bulletEnabled val="1"/>
        </dgm:presLayoutVars>
      </dgm:prSet>
      <dgm:spPr/>
    </dgm:pt>
    <dgm:pt modelId="{B54ACCC8-B064-4A98-BA9C-36173054BD89}" type="pres">
      <dgm:prSet presAssocID="{A27E3F32-72CF-4869-9386-0939E1DD0424}" presName="sibTrans" presStyleCnt="0"/>
      <dgm:spPr/>
    </dgm:pt>
    <dgm:pt modelId="{8EB7F64E-F97F-448A-82D3-978414C21681}" type="pres">
      <dgm:prSet presAssocID="{FC246D2D-4BAC-480A-BA97-3AD7F5352618}" presName="node" presStyleLbl="node1" presStyleIdx="1" presStyleCnt="2" custScaleX="165528" custScaleY="57847" custLinFactNeighborX="17378" custLinFactNeighborY="-375">
        <dgm:presLayoutVars>
          <dgm:bulletEnabled val="1"/>
        </dgm:presLayoutVars>
      </dgm:prSet>
      <dgm:spPr/>
    </dgm:pt>
  </dgm:ptLst>
  <dgm:cxnLst>
    <dgm:cxn modelId="{46720B1C-C347-460D-8A13-6354679263FC}" srcId="{81B4300A-7352-486E-9C1E-3EE6237376F2}" destId="{6C16C761-542D-4A2C-8F71-18263F1196C5}" srcOrd="0" destOrd="0" parTransId="{36DAA8EA-CDC4-490A-BB64-8790B7FDFBA8}" sibTransId="{FC3412FE-E2DE-49AA-8526-9478DD19BC1B}"/>
    <dgm:cxn modelId="{021B4434-36CB-4B8E-9885-C9A2E2D36060}" srcId="{81B4300A-7352-486E-9C1E-3EE6237376F2}" destId="{ECA15806-F8B4-4216-8D4B-E8691438DC42}" srcOrd="1" destOrd="0" parTransId="{DD194FE1-566E-4A4C-B499-2DAB7FE4A0AE}" sibTransId="{27183B72-0440-4E68-923A-543A26E3F231}"/>
    <dgm:cxn modelId="{83DFFA37-7699-4A6D-B4EA-C72163C5F25C}" type="presOf" srcId="{FC246D2D-4BAC-480A-BA97-3AD7F5352618}" destId="{8EB7F64E-F97F-448A-82D3-978414C21681}" srcOrd="0" destOrd="0" presId="urn:microsoft.com/office/officeart/2005/8/layout/default"/>
    <dgm:cxn modelId="{8B8D935D-DDFC-4CA7-84BA-DE323290D7EE}" srcId="{BA0785C6-E009-43E2-B3D4-A98ECF6ABB53}" destId="{FC246D2D-4BAC-480A-BA97-3AD7F5352618}" srcOrd="1" destOrd="0" parTransId="{942D363E-742A-4B04-BC23-D861860262BE}" sibTransId="{299478FE-F516-4FFB-B755-4D5E34BBB2F0}"/>
    <dgm:cxn modelId="{0172C548-0F65-42F9-87BF-CC7928C32108}" type="presOf" srcId="{5912B746-5017-4A52-97E9-607599C27037}" destId="{8EB7F64E-F97F-448A-82D3-978414C21681}" srcOrd="0" destOrd="2" presId="urn:microsoft.com/office/officeart/2005/8/layout/default"/>
    <dgm:cxn modelId="{4272529D-2DDF-4613-928C-48F287A07B69}" type="presOf" srcId="{ECA15806-F8B4-4216-8D4B-E8691438DC42}" destId="{ECA6CDDB-3625-425C-84D5-0967E22A8702}" srcOrd="0" destOrd="2" presId="urn:microsoft.com/office/officeart/2005/8/layout/default"/>
    <dgm:cxn modelId="{734031A1-A62F-4F98-B713-FE537A3ADCC7}" type="presOf" srcId="{81B4300A-7352-486E-9C1E-3EE6237376F2}" destId="{ECA6CDDB-3625-425C-84D5-0967E22A8702}" srcOrd="0" destOrd="0" presId="urn:microsoft.com/office/officeart/2005/8/layout/default"/>
    <dgm:cxn modelId="{CCE4B5C9-E085-45C8-822F-E4FF50D396FF}" type="presOf" srcId="{8F64BA1E-8AF8-4145-B7CD-18F16C6392B9}" destId="{8EB7F64E-F97F-448A-82D3-978414C21681}" srcOrd="0" destOrd="1" presId="urn:microsoft.com/office/officeart/2005/8/layout/default"/>
    <dgm:cxn modelId="{6F898DCE-E72B-4D5B-948E-8C9F5F7A60A2}" srcId="{BA0785C6-E009-43E2-B3D4-A98ECF6ABB53}" destId="{81B4300A-7352-486E-9C1E-3EE6237376F2}" srcOrd="0" destOrd="0" parTransId="{9D11DA84-A8D7-4B3F-B947-86BA15DABCEE}" sibTransId="{A27E3F32-72CF-4869-9386-0939E1DD0424}"/>
    <dgm:cxn modelId="{CAA7D8D4-AD30-4714-92FB-4F678E497776}" srcId="{FC246D2D-4BAC-480A-BA97-3AD7F5352618}" destId="{8F64BA1E-8AF8-4145-B7CD-18F16C6392B9}" srcOrd="0" destOrd="0" parTransId="{3A316AB9-D337-48EA-BBE2-99F2F9CF54D2}" sibTransId="{691B1837-F8C7-446E-BBA7-E83D9EA29297}"/>
    <dgm:cxn modelId="{41D853D7-7921-41B6-80A6-F99E824A8BC3}" srcId="{FC246D2D-4BAC-480A-BA97-3AD7F5352618}" destId="{5912B746-5017-4A52-97E9-607599C27037}" srcOrd="1" destOrd="0" parTransId="{EC8C9591-43F5-4FFE-9AE6-49C9D75D9BA4}" sibTransId="{C0042C45-0CAD-4C69-85FB-327AC6670A22}"/>
    <dgm:cxn modelId="{343113E5-3215-483B-93C2-943DC92E1C3A}" type="presOf" srcId="{6C16C761-542D-4A2C-8F71-18263F1196C5}" destId="{ECA6CDDB-3625-425C-84D5-0967E22A8702}" srcOrd="0" destOrd="1" presId="urn:microsoft.com/office/officeart/2005/8/layout/default"/>
    <dgm:cxn modelId="{B9ADE6F8-4ECE-4E0E-A490-9030EEB19005}" type="presOf" srcId="{BA0785C6-E009-43E2-B3D4-A98ECF6ABB53}" destId="{72D50FEC-12F0-49D3-A6CD-851AEEA6796C}" srcOrd="0" destOrd="0" presId="urn:microsoft.com/office/officeart/2005/8/layout/default"/>
    <dgm:cxn modelId="{F4D4BC5E-6ACD-46F4-AEBE-7980E422757E}" type="presParOf" srcId="{72D50FEC-12F0-49D3-A6CD-851AEEA6796C}" destId="{ECA6CDDB-3625-425C-84D5-0967E22A8702}" srcOrd="0" destOrd="0" presId="urn:microsoft.com/office/officeart/2005/8/layout/default"/>
    <dgm:cxn modelId="{262E05B6-1EC8-4DA5-B2FF-5A65097A8EA9}" type="presParOf" srcId="{72D50FEC-12F0-49D3-A6CD-851AEEA6796C}" destId="{B54ACCC8-B064-4A98-BA9C-36173054BD89}" srcOrd="1" destOrd="0" presId="urn:microsoft.com/office/officeart/2005/8/layout/default"/>
    <dgm:cxn modelId="{202F012D-455F-4914-8CF0-EC2CBCC4FC8E}" type="presParOf" srcId="{72D50FEC-12F0-49D3-A6CD-851AEEA6796C}" destId="{8EB7F64E-F97F-448A-82D3-978414C21681}"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468EBB-2631-453A-9015-1242D961C87D}">
      <dsp:nvSpPr>
        <dsp:cNvPr id="0" name=""/>
        <dsp:cNvSpPr/>
      </dsp:nvSpPr>
      <dsp:spPr>
        <a:xfrm>
          <a:off x="0" y="0"/>
          <a:ext cx="7537618" cy="126707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t>Referencing is an important academic requirement for students. </a:t>
          </a:r>
          <a:endParaRPr lang="en-US" sz="1800" kern="1200" dirty="0"/>
        </a:p>
      </dsp:txBody>
      <dsp:txXfrm>
        <a:off x="37111" y="37111"/>
        <a:ext cx="6063274" cy="1192857"/>
      </dsp:txXfrm>
    </dsp:sp>
    <dsp:sp modelId="{042B748B-CC99-41C9-8340-70D62F1E399D}">
      <dsp:nvSpPr>
        <dsp:cNvPr id="0" name=""/>
        <dsp:cNvSpPr/>
      </dsp:nvSpPr>
      <dsp:spPr>
        <a:xfrm>
          <a:off x="631275" y="1497457"/>
          <a:ext cx="7537618" cy="126707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a:t>Through correct referencing, the writer acknowledges the author/s contribution to your understanding and gives the reader the opportunity to reproduce your research by following the same cited texts. </a:t>
          </a:r>
          <a:endParaRPr lang="en-US" sz="1800" kern="1200"/>
        </a:p>
      </dsp:txBody>
      <dsp:txXfrm>
        <a:off x="668386" y="1534568"/>
        <a:ext cx="6008519" cy="1192857"/>
      </dsp:txXfrm>
    </dsp:sp>
    <dsp:sp modelId="{16C361CC-395E-4E5A-913A-D8E22A49BA45}">
      <dsp:nvSpPr>
        <dsp:cNvPr id="0" name=""/>
        <dsp:cNvSpPr/>
      </dsp:nvSpPr>
      <dsp:spPr>
        <a:xfrm>
          <a:off x="1253129" y="2994914"/>
          <a:ext cx="7537618" cy="126707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 reference list contains details of all sources cited in text. </a:t>
          </a:r>
        </a:p>
      </dsp:txBody>
      <dsp:txXfrm>
        <a:off x="1290240" y="3032025"/>
        <a:ext cx="6017941" cy="1192856"/>
      </dsp:txXfrm>
    </dsp:sp>
    <dsp:sp modelId="{36AFA1F1-58E2-4346-93FB-E7EABA348B25}">
      <dsp:nvSpPr>
        <dsp:cNvPr id="0" name=""/>
        <dsp:cNvSpPr/>
      </dsp:nvSpPr>
      <dsp:spPr>
        <a:xfrm>
          <a:off x="1884404" y="4492371"/>
          <a:ext cx="7537618" cy="12670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 reference list is arranged alphabetically by author.  </a:t>
          </a:r>
        </a:p>
      </dsp:txBody>
      <dsp:txXfrm>
        <a:off x="1921515" y="4529482"/>
        <a:ext cx="6008519" cy="1192856"/>
      </dsp:txXfrm>
    </dsp:sp>
    <dsp:sp modelId="{13C131D3-D9BC-49AF-AF23-3F021259F1A7}">
      <dsp:nvSpPr>
        <dsp:cNvPr id="0" name=""/>
        <dsp:cNvSpPr/>
      </dsp:nvSpPr>
      <dsp:spPr>
        <a:xfrm>
          <a:off x="6714017" y="970467"/>
          <a:ext cx="823601" cy="82360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899327" y="970467"/>
        <a:ext cx="452981" cy="619760"/>
      </dsp:txXfrm>
    </dsp:sp>
    <dsp:sp modelId="{8A5264AF-6A2D-4011-B321-52A49CA20489}">
      <dsp:nvSpPr>
        <dsp:cNvPr id="0" name=""/>
        <dsp:cNvSpPr/>
      </dsp:nvSpPr>
      <dsp:spPr>
        <a:xfrm>
          <a:off x="7345292" y="2467924"/>
          <a:ext cx="823601" cy="823601"/>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530602" y="2467924"/>
        <a:ext cx="452981" cy="619760"/>
      </dsp:txXfrm>
    </dsp:sp>
    <dsp:sp modelId="{84FAEAF7-6508-4906-A676-47E491178F05}">
      <dsp:nvSpPr>
        <dsp:cNvPr id="0" name=""/>
        <dsp:cNvSpPr/>
      </dsp:nvSpPr>
      <dsp:spPr>
        <a:xfrm>
          <a:off x="7967146" y="3965381"/>
          <a:ext cx="823601" cy="823601"/>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152456" y="3965381"/>
        <a:ext cx="452981" cy="61976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E9173-4D27-4994-A9CF-3AB913AB3D9B}">
      <dsp:nvSpPr>
        <dsp:cNvPr id="0" name=""/>
        <dsp:cNvSpPr/>
      </dsp:nvSpPr>
      <dsp:spPr>
        <a:xfrm>
          <a:off x="0" y="375"/>
          <a:ext cx="10764878" cy="884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a:t>Research Essay Assignment </a:t>
          </a:r>
          <a:endParaRPr lang="en-US" sz="3600" kern="1200"/>
        </a:p>
      </dsp:txBody>
      <dsp:txXfrm>
        <a:off x="43179" y="43554"/>
        <a:ext cx="10678520" cy="798162"/>
      </dsp:txXfrm>
    </dsp:sp>
    <dsp:sp modelId="{4A269EDE-E6D5-40C8-ADD8-7B1696E31405}">
      <dsp:nvSpPr>
        <dsp:cNvPr id="0" name=""/>
        <dsp:cNvSpPr/>
      </dsp:nvSpPr>
      <dsp:spPr>
        <a:xfrm>
          <a:off x="0" y="884895"/>
          <a:ext cx="10764878" cy="491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785"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b="1" kern="1200" dirty="0"/>
            <a:t>Review notes on the research essay requirements</a:t>
          </a:r>
          <a:endParaRPr lang="en-US" sz="2800" kern="1200" dirty="0"/>
        </a:p>
        <a:p>
          <a:pPr marL="285750" lvl="1" indent="-285750" algn="l" defTabSz="1244600">
            <a:lnSpc>
              <a:spcPct val="90000"/>
            </a:lnSpc>
            <a:spcBef>
              <a:spcPct val="0"/>
            </a:spcBef>
            <a:spcAft>
              <a:spcPct val="20000"/>
            </a:spcAft>
            <a:buChar char="•"/>
          </a:pPr>
          <a:r>
            <a:rPr lang="en-US" sz="2800" b="1" kern="1200" dirty="0"/>
            <a:t>Select a topic that seeks to explain, compare, or decipher an occurrence</a:t>
          </a:r>
          <a:endParaRPr lang="en-US" sz="2800" kern="1200" dirty="0"/>
        </a:p>
        <a:p>
          <a:pPr marL="285750" lvl="1" indent="-285750" algn="l" defTabSz="1244600">
            <a:lnSpc>
              <a:spcPct val="90000"/>
            </a:lnSpc>
            <a:spcBef>
              <a:spcPct val="0"/>
            </a:spcBef>
            <a:spcAft>
              <a:spcPct val="20000"/>
            </a:spcAft>
            <a:buChar char="•"/>
          </a:pPr>
          <a:r>
            <a:rPr lang="en-US" sz="2800" b="1" kern="1200" dirty="0"/>
            <a:t>Choose a topic of interest</a:t>
          </a:r>
          <a:endParaRPr lang="en-US" sz="2800" kern="1200" dirty="0"/>
        </a:p>
        <a:p>
          <a:pPr marL="285750" lvl="1" indent="-285750" algn="l" defTabSz="1244600">
            <a:lnSpc>
              <a:spcPct val="90000"/>
            </a:lnSpc>
            <a:spcBef>
              <a:spcPct val="0"/>
            </a:spcBef>
            <a:spcAft>
              <a:spcPct val="20000"/>
            </a:spcAft>
            <a:buChar char="•"/>
          </a:pPr>
          <a:r>
            <a:rPr lang="en-US" sz="2800" b="1" kern="1200"/>
            <a:t>Write a reason or purpose for choosing your topic.</a:t>
          </a:r>
          <a:endParaRPr lang="en-US" sz="2800" kern="1200" dirty="0"/>
        </a:p>
        <a:p>
          <a:pPr marL="285750" lvl="1" indent="-285750" algn="l" defTabSz="1244600">
            <a:lnSpc>
              <a:spcPct val="90000"/>
            </a:lnSpc>
            <a:spcBef>
              <a:spcPct val="0"/>
            </a:spcBef>
            <a:spcAft>
              <a:spcPct val="20000"/>
            </a:spcAft>
            <a:buChar char="•"/>
          </a:pPr>
          <a:r>
            <a:rPr lang="en-US" sz="2800" b="1" kern="1200" dirty="0"/>
            <a:t>Brainstorm a few major questions to research the topic</a:t>
          </a:r>
          <a:endParaRPr lang="en-US" sz="2800" kern="1200" dirty="0"/>
        </a:p>
        <a:p>
          <a:pPr marL="285750" lvl="1" indent="-285750" algn="l" defTabSz="1244600">
            <a:lnSpc>
              <a:spcPct val="90000"/>
            </a:lnSpc>
            <a:spcBef>
              <a:spcPct val="0"/>
            </a:spcBef>
            <a:spcAft>
              <a:spcPct val="20000"/>
            </a:spcAft>
            <a:buChar char="•"/>
          </a:pPr>
          <a:r>
            <a:rPr lang="en-US" sz="2800" b="1" kern="1200" dirty="0"/>
            <a:t>Select 5 sources from which to gather notes on your topic.</a:t>
          </a:r>
          <a:endParaRPr lang="en-US" sz="2800" kern="1200" dirty="0"/>
        </a:p>
        <a:p>
          <a:pPr marL="285750" lvl="1" indent="-285750" algn="l" defTabSz="1244600">
            <a:lnSpc>
              <a:spcPct val="90000"/>
            </a:lnSpc>
            <a:spcBef>
              <a:spcPct val="0"/>
            </a:spcBef>
            <a:spcAft>
              <a:spcPct val="20000"/>
            </a:spcAft>
            <a:buChar char="•"/>
          </a:pPr>
          <a:r>
            <a:rPr lang="en-US" sz="2800" b="1" kern="1200" dirty="0"/>
            <a:t>Write the source notes</a:t>
          </a:r>
          <a:endParaRPr lang="en-US" sz="2800" kern="1200" dirty="0"/>
        </a:p>
        <a:p>
          <a:pPr marL="285750" lvl="1" indent="-285750" algn="l" defTabSz="1244600">
            <a:lnSpc>
              <a:spcPct val="90000"/>
            </a:lnSpc>
            <a:spcBef>
              <a:spcPct val="0"/>
            </a:spcBef>
            <a:spcAft>
              <a:spcPct val="20000"/>
            </a:spcAft>
            <a:buChar char="•"/>
          </a:pPr>
          <a:r>
            <a:rPr lang="en-US" sz="2800" b="1" kern="1200"/>
            <a:t>Make notes for each major question of your topic.</a:t>
          </a:r>
          <a:endParaRPr lang="en-US" sz="2800" kern="1200" dirty="0"/>
        </a:p>
        <a:p>
          <a:pPr marL="285750" lvl="1" indent="-285750" algn="l" defTabSz="1244600">
            <a:lnSpc>
              <a:spcPct val="90000"/>
            </a:lnSpc>
            <a:spcBef>
              <a:spcPct val="0"/>
            </a:spcBef>
            <a:spcAft>
              <a:spcPct val="20000"/>
            </a:spcAft>
            <a:buChar char="•"/>
          </a:pPr>
          <a:r>
            <a:rPr lang="en-US" sz="2800" b="1" kern="1200"/>
            <a:t>Make outline and write up your research paper.</a:t>
          </a:r>
          <a:endParaRPr lang="en-US" sz="2800" kern="1200"/>
        </a:p>
      </dsp:txBody>
      <dsp:txXfrm>
        <a:off x="0" y="884895"/>
        <a:ext cx="10764878" cy="4918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3441D-A290-4D34-BC30-A5C4F676036D}">
      <dsp:nvSpPr>
        <dsp:cNvPr id="0" name=""/>
        <dsp:cNvSpPr/>
      </dsp:nvSpPr>
      <dsp:spPr>
        <a:xfrm>
          <a:off x="0" y="0"/>
          <a:ext cx="8136881" cy="126707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Sources with no author is cited by title, included in the alphabetical list using the first significant word of the title.</a:t>
          </a:r>
        </a:p>
      </dsp:txBody>
      <dsp:txXfrm>
        <a:off x="37111" y="37111"/>
        <a:ext cx="6662537" cy="1192857"/>
      </dsp:txXfrm>
    </dsp:sp>
    <dsp:sp modelId="{D82CCE41-64C5-4F11-9007-8B66FC45F25A}">
      <dsp:nvSpPr>
        <dsp:cNvPr id="0" name=""/>
        <dsp:cNvSpPr/>
      </dsp:nvSpPr>
      <dsp:spPr>
        <a:xfrm>
          <a:off x="681463" y="1497457"/>
          <a:ext cx="8136881" cy="126707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baseline="0" dirty="0"/>
            <a:t>A reference list is generally placed at the end of a work</a:t>
          </a:r>
          <a:endParaRPr lang="en-US" sz="2300" kern="1200" dirty="0"/>
        </a:p>
      </dsp:txBody>
      <dsp:txXfrm>
        <a:off x="718574" y="1534568"/>
        <a:ext cx="6557594" cy="1192857"/>
      </dsp:txXfrm>
    </dsp:sp>
    <dsp:sp modelId="{D8DE8066-29A9-49A0-93DF-30EC5A802B11}">
      <dsp:nvSpPr>
        <dsp:cNvPr id="0" name=""/>
        <dsp:cNvSpPr/>
      </dsp:nvSpPr>
      <dsp:spPr>
        <a:xfrm>
          <a:off x="1352756" y="2994914"/>
          <a:ext cx="8136881" cy="126707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Commas are used to separate each item of the reference/citation</a:t>
          </a:r>
        </a:p>
      </dsp:txBody>
      <dsp:txXfrm>
        <a:off x="1389867" y="3032025"/>
        <a:ext cx="6567765" cy="1192856"/>
      </dsp:txXfrm>
    </dsp:sp>
    <dsp:sp modelId="{90851238-631F-4712-9D7F-E6130C7DF321}">
      <dsp:nvSpPr>
        <dsp:cNvPr id="0" name=""/>
        <dsp:cNvSpPr/>
      </dsp:nvSpPr>
      <dsp:spPr>
        <a:xfrm>
          <a:off x="2034220" y="4492371"/>
          <a:ext cx="8136881" cy="12670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Electronic sources – use angle brackets (&lt;&gt;) to isolate the address/URL from the rest of the reference</a:t>
          </a:r>
        </a:p>
      </dsp:txBody>
      <dsp:txXfrm>
        <a:off x="2071331" y="4529482"/>
        <a:ext cx="6557594" cy="1192856"/>
      </dsp:txXfrm>
    </dsp:sp>
    <dsp:sp modelId="{0A743199-D86F-4EC0-80C8-AC1773983057}">
      <dsp:nvSpPr>
        <dsp:cNvPr id="0" name=""/>
        <dsp:cNvSpPr/>
      </dsp:nvSpPr>
      <dsp:spPr>
        <a:xfrm>
          <a:off x="7313280" y="970467"/>
          <a:ext cx="823601" cy="82360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498590" y="970467"/>
        <a:ext cx="452981" cy="619760"/>
      </dsp:txXfrm>
    </dsp:sp>
    <dsp:sp modelId="{4F0CD33D-0A11-4775-A4FF-87D135E76631}">
      <dsp:nvSpPr>
        <dsp:cNvPr id="0" name=""/>
        <dsp:cNvSpPr/>
      </dsp:nvSpPr>
      <dsp:spPr>
        <a:xfrm>
          <a:off x="7994744" y="2467924"/>
          <a:ext cx="823601" cy="823601"/>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180054" y="2467924"/>
        <a:ext cx="452981" cy="619760"/>
      </dsp:txXfrm>
    </dsp:sp>
    <dsp:sp modelId="{CACB0104-18F1-40AC-AD6F-A0812FEF1C4A}">
      <dsp:nvSpPr>
        <dsp:cNvPr id="0" name=""/>
        <dsp:cNvSpPr/>
      </dsp:nvSpPr>
      <dsp:spPr>
        <a:xfrm>
          <a:off x="8666036" y="3965381"/>
          <a:ext cx="823601" cy="823601"/>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851346" y="3965381"/>
        <a:ext cx="452981" cy="6197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49BCD2-6A36-47DF-A851-1B0A098777F9}">
      <dsp:nvSpPr>
        <dsp:cNvPr id="0" name=""/>
        <dsp:cNvSpPr/>
      </dsp:nvSpPr>
      <dsp:spPr>
        <a:xfrm>
          <a:off x="0" y="105846"/>
          <a:ext cx="9706708" cy="1753011"/>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Et al is used in academic writing to avoid unnecessary wordiness when crediting an author in-text.  </a:t>
          </a:r>
        </a:p>
      </dsp:txBody>
      <dsp:txXfrm>
        <a:off x="85575" y="191421"/>
        <a:ext cx="9535558" cy="1581861"/>
      </dsp:txXfrm>
    </dsp:sp>
    <dsp:sp modelId="{309917B6-670B-4311-9F59-64488B71A41C}">
      <dsp:nvSpPr>
        <dsp:cNvPr id="0" name=""/>
        <dsp:cNvSpPr/>
      </dsp:nvSpPr>
      <dsp:spPr>
        <a:xfrm>
          <a:off x="0" y="2046058"/>
          <a:ext cx="9706708" cy="1753011"/>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Et al (meaning “and others” – used to shorten the APA in-text citation with three or more authors only after all authors have been used before in the first citation </a:t>
          </a:r>
        </a:p>
      </dsp:txBody>
      <dsp:txXfrm>
        <a:off x="85575" y="2131633"/>
        <a:ext cx="9535558" cy="1581861"/>
      </dsp:txXfrm>
    </dsp:sp>
    <dsp:sp modelId="{A15BE8F7-0630-4A61-858D-3131A8E8810C}">
      <dsp:nvSpPr>
        <dsp:cNvPr id="0" name=""/>
        <dsp:cNvSpPr/>
      </dsp:nvSpPr>
      <dsp:spPr>
        <a:xfrm>
          <a:off x="0" y="3986269"/>
          <a:ext cx="9706708" cy="1753011"/>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latin typeface="Source Sans Pro"/>
              <a:ea typeface="+mn-ea"/>
              <a:cs typeface="+mn-cs"/>
            </a:rPr>
            <a:t>Only include the first author’s last name, followed by “et al.”, a comma and the year of publication</a:t>
          </a:r>
        </a:p>
        <a:p>
          <a:pPr marL="0" lvl="0" indent="0" algn="l" defTabSz="1244600">
            <a:lnSpc>
              <a:spcPct val="90000"/>
            </a:lnSpc>
            <a:spcBef>
              <a:spcPct val="0"/>
            </a:spcBef>
            <a:spcAft>
              <a:spcPct val="35000"/>
            </a:spcAft>
            <a:buNone/>
          </a:pPr>
          <a:r>
            <a:rPr lang="en-US" sz="2800" kern="1200">
              <a:latin typeface="Source Sans Pro"/>
              <a:ea typeface="+mn-ea"/>
              <a:cs typeface="+mn-cs"/>
            </a:rPr>
            <a:t>  (Taylor et al., 2018).</a:t>
          </a:r>
          <a:endParaRPr lang="en-US" sz="2000" kern="1200" dirty="0">
            <a:latin typeface="Source Sans Pro"/>
            <a:ea typeface="+mn-ea"/>
            <a:cs typeface="+mn-cs"/>
          </a:endParaRPr>
        </a:p>
      </dsp:txBody>
      <dsp:txXfrm>
        <a:off x="85575" y="4071844"/>
        <a:ext cx="9535558" cy="15818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C09CF8-1390-45ED-AF5D-F4D48669B385}">
      <dsp:nvSpPr>
        <dsp:cNvPr id="0" name=""/>
        <dsp:cNvSpPr/>
      </dsp:nvSpPr>
      <dsp:spPr>
        <a:xfrm>
          <a:off x="0" y="3697"/>
          <a:ext cx="8525023" cy="48756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Authored book:</a:t>
          </a:r>
          <a:endParaRPr lang="en-US" sz="2000" kern="1200" dirty="0"/>
        </a:p>
      </dsp:txBody>
      <dsp:txXfrm>
        <a:off x="23801" y="27498"/>
        <a:ext cx="8477421" cy="439962"/>
      </dsp:txXfrm>
    </dsp:sp>
    <dsp:sp modelId="{5E9BA691-7622-41A9-A0B2-0664F5533B93}">
      <dsp:nvSpPr>
        <dsp:cNvPr id="0" name=""/>
        <dsp:cNvSpPr/>
      </dsp:nvSpPr>
      <dsp:spPr>
        <a:xfrm>
          <a:off x="0" y="491262"/>
          <a:ext cx="8525023" cy="883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66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b="1" i="0" kern="1200" dirty="0"/>
            <a:t>Reference list</a:t>
          </a:r>
          <a:r>
            <a:rPr lang="en-US" sz="1800" b="0" i="0" kern="1200" dirty="0"/>
            <a:t>: </a:t>
          </a:r>
          <a:r>
            <a:rPr lang="en-US" sz="1800" b="0" i="0" kern="1200" dirty="0" err="1"/>
            <a:t>Ashbourn</a:t>
          </a:r>
          <a:r>
            <a:rPr lang="en-US" sz="1800" b="0" i="0" kern="1200" dirty="0"/>
            <a:t>, J. (2014) </a:t>
          </a:r>
          <a:r>
            <a:rPr lang="en-US" sz="1800" b="0" i="1" kern="1200" dirty="0"/>
            <a:t>Biometrics in the new world: the cloud, mobile technology and pervasive identity</a:t>
          </a:r>
          <a:r>
            <a:rPr lang="en-US" sz="1800" b="0" i="0" kern="1200" dirty="0"/>
            <a:t>. 2nd </a:t>
          </a:r>
          <a:r>
            <a:rPr lang="en-US" sz="1800" b="0" i="0" kern="1200" dirty="0" err="1"/>
            <a:t>edn</a:t>
          </a:r>
          <a:r>
            <a:rPr lang="en-US" sz="1800" b="0" i="0" kern="1200" dirty="0"/>
            <a:t>. London: Springer.</a:t>
          </a:r>
          <a:endParaRPr lang="en-US" sz="1800" kern="1200" dirty="0"/>
        </a:p>
        <a:p>
          <a:pPr marL="171450" lvl="1" indent="-171450" algn="l" defTabSz="800100">
            <a:lnSpc>
              <a:spcPct val="90000"/>
            </a:lnSpc>
            <a:spcBef>
              <a:spcPct val="0"/>
            </a:spcBef>
            <a:spcAft>
              <a:spcPct val="20000"/>
            </a:spcAft>
            <a:buChar char="•"/>
          </a:pPr>
          <a:r>
            <a:rPr lang="en-US" sz="1800" b="1" i="0" kern="1200" dirty="0"/>
            <a:t>In-text citation</a:t>
          </a:r>
          <a:r>
            <a:rPr lang="en-US" sz="1800" b="0" i="0" kern="1200" dirty="0"/>
            <a:t>: (</a:t>
          </a:r>
          <a:r>
            <a:rPr lang="en-US" sz="1800" b="0" i="0" kern="1200" dirty="0" err="1"/>
            <a:t>Ashbourn</a:t>
          </a:r>
          <a:r>
            <a:rPr lang="en-US" sz="1800" b="0" i="0" kern="1200" dirty="0"/>
            <a:t>, 2014)</a:t>
          </a:r>
          <a:endParaRPr lang="en-US" sz="1800" kern="1200" dirty="0"/>
        </a:p>
      </dsp:txBody>
      <dsp:txXfrm>
        <a:off x="0" y="491262"/>
        <a:ext cx="8525023" cy="883152"/>
      </dsp:txXfrm>
    </dsp:sp>
    <dsp:sp modelId="{14383B2A-8A18-4C64-8E19-0F261908A6E7}">
      <dsp:nvSpPr>
        <dsp:cNvPr id="0" name=""/>
        <dsp:cNvSpPr/>
      </dsp:nvSpPr>
      <dsp:spPr>
        <a:xfrm>
          <a:off x="0" y="1374414"/>
          <a:ext cx="8525023" cy="48756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Edited book:</a:t>
          </a:r>
          <a:endParaRPr lang="en-US" sz="2000" kern="1200" dirty="0"/>
        </a:p>
      </dsp:txBody>
      <dsp:txXfrm>
        <a:off x="23801" y="1398215"/>
        <a:ext cx="8477421" cy="439962"/>
      </dsp:txXfrm>
    </dsp:sp>
    <dsp:sp modelId="{5D64129C-8C76-4F27-B3A7-54A9FFFC95F7}">
      <dsp:nvSpPr>
        <dsp:cNvPr id="0" name=""/>
        <dsp:cNvSpPr/>
      </dsp:nvSpPr>
      <dsp:spPr>
        <a:xfrm>
          <a:off x="0" y="1861978"/>
          <a:ext cx="8525023" cy="883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66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b="1" i="0" kern="1200" dirty="0"/>
            <a:t>Reference list</a:t>
          </a:r>
          <a:r>
            <a:rPr lang="en-US" sz="1800" b="0" i="0" kern="1200" dirty="0"/>
            <a:t>: </a:t>
          </a:r>
          <a:r>
            <a:rPr lang="en-US" sz="1800" b="0" i="0" kern="1200" dirty="0" err="1"/>
            <a:t>Nasta</a:t>
          </a:r>
          <a:r>
            <a:rPr lang="en-US" sz="1800" b="0" i="0" kern="1200" dirty="0"/>
            <a:t>, S. and Stein, M.U. (eds) (2020) </a:t>
          </a:r>
          <a:r>
            <a:rPr lang="en-US" sz="1800" b="0" i="1" kern="1200" dirty="0"/>
            <a:t>The Cambridge history of Black and Asian British writing</a:t>
          </a:r>
          <a:r>
            <a:rPr lang="en-US" sz="1800" b="0" i="0" kern="1200" dirty="0"/>
            <a:t>. Cambridge: Cambridge University Press.</a:t>
          </a:r>
          <a:endParaRPr lang="en-US" sz="1800" kern="1200" dirty="0"/>
        </a:p>
        <a:p>
          <a:pPr marL="171450" lvl="1" indent="-171450" algn="l" defTabSz="800100">
            <a:lnSpc>
              <a:spcPct val="90000"/>
            </a:lnSpc>
            <a:spcBef>
              <a:spcPct val="0"/>
            </a:spcBef>
            <a:spcAft>
              <a:spcPct val="20000"/>
            </a:spcAft>
            <a:buChar char="•"/>
          </a:pPr>
          <a:r>
            <a:rPr lang="en-US" sz="1800" b="1" i="0" kern="1200" dirty="0"/>
            <a:t>In-text citation</a:t>
          </a:r>
          <a:r>
            <a:rPr lang="en-US" sz="1800" b="0" i="0" kern="1200" dirty="0"/>
            <a:t>: (</a:t>
          </a:r>
          <a:r>
            <a:rPr lang="en-US" sz="1800" b="0" i="0" kern="1200" dirty="0" err="1"/>
            <a:t>Nasta</a:t>
          </a:r>
          <a:r>
            <a:rPr lang="en-US" sz="1800" b="0" i="0" kern="1200" dirty="0"/>
            <a:t> and Stein, 2020)</a:t>
          </a:r>
          <a:endParaRPr lang="en-US" sz="1800" kern="1200" dirty="0"/>
        </a:p>
      </dsp:txBody>
      <dsp:txXfrm>
        <a:off x="0" y="1861978"/>
        <a:ext cx="8525023" cy="883152"/>
      </dsp:txXfrm>
    </dsp:sp>
    <dsp:sp modelId="{4EDEF3B8-BE35-4E63-93FE-FC58DC48EBB8}">
      <dsp:nvSpPr>
        <dsp:cNvPr id="0" name=""/>
        <dsp:cNvSpPr/>
      </dsp:nvSpPr>
      <dsp:spPr>
        <a:xfrm>
          <a:off x="0" y="2745130"/>
          <a:ext cx="8525023" cy="48756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E-book:</a:t>
          </a:r>
          <a:endParaRPr lang="en-US" sz="2000" kern="1200" dirty="0"/>
        </a:p>
      </dsp:txBody>
      <dsp:txXfrm>
        <a:off x="23801" y="2768931"/>
        <a:ext cx="8477421" cy="439962"/>
      </dsp:txXfrm>
    </dsp:sp>
    <dsp:sp modelId="{EC3316E4-8C62-48D8-9570-3B41C25E3F0F}">
      <dsp:nvSpPr>
        <dsp:cNvPr id="0" name=""/>
        <dsp:cNvSpPr/>
      </dsp:nvSpPr>
      <dsp:spPr>
        <a:xfrm>
          <a:off x="0" y="3232694"/>
          <a:ext cx="8525023" cy="3302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66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b="0" i="0" kern="1200" dirty="0"/>
            <a:t>Where an e-book looks like a printed book (usually PDFs) with publication information and page numbers - cite it in the same way as a printed book (above). </a:t>
          </a:r>
          <a:endParaRPr lang="en-US" sz="1800" kern="1200" dirty="0"/>
        </a:p>
        <a:p>
          <a:pPr marL="171450" lvl="1" indent="-171450" algn="l" defTabSz="800100">
            <a:lnSpc>
              <a:spcPct val="90000"/>
            </a:lnSpc>
            <a:spcBef>
              <a:spcPct val="0"/>
            </a:spcBef>
            <a:spcAft>
              <a:spcPct val="20000"/>
            </a:spcAft>
            <a:buChar char="•"/>
          </a:pPr>
          <a:r>
            <a:rPr lang="en-US" sz="1800" b="1" i="0" kern="1200" dirty="0"/>
            <a:t>Reference list</a:t>
          </a:r>
          <a:r>
            <a:rPr lang="en-US" sz="1800" b="0" i="0" kern="1200" dirty="0"/>
            <a:t>: Prior, H. (2020) </a:t>
          </a:r>
          <a:r>
            <a:rPr lang="en-US" sz="1800" b="0" i="1" kern="1200" dirty="0"/>
            <a:t>Away with the penguins</a:t>
          </a:r>
          <a:r>
            <a:rPr lang="en-US" sz="1800" b="0" i="0" kern="1200" dirty="0"/>
            <a:t>. Available at: https://www.amazon.co.uk/Away-Penguins-Hazel-Prior-ebook (Accessed: 20 September 2021).</a:t>
          </a:r>
          <a:endParaRPr lang="en-US" sz="1800" kern="1200" dirty="0"/>
        </a:p>
        <a:p>
          <a:pPr marL="171450" lvl="1" indent="-171450" algn="l" defTabSz="800100">
            <a:lnSpc>
              <a:spcPct val="90000"/>
            </a:lnSpc>
            <a:spcBef>
              <a:spcPct val="0"/>
            </a:spcBef>
            <a:spcAft>
              <a:spcPct val="20000"/>
            </a:spcAft>
            <a:buChar char="•"/>
          </a:pPr>
          <a:r>
            <a:rPr lang="en-US" sz="1800" b="1" i="0" kern="1200" dirty="0"/>
            <a:t>In-text citation</a:t>
          </a:r>
          <a:r>
            <a:rPr lang="en-US" sz="1800" b="0" i="0" kern="1200" dirty="0"/>
            <a:t>: (Prior, 2020, 74%)</a:t>
          </a:r>
          <a:endParaRPr lang="en-US" sz="1800" kern="1200" dirty="0"/>
        </a:p>
        <a:p>
          <a:pPr marL="171450" lvl="1" indent="-171450" algn="l" defTabSz="800100">
            <a:lnSpc>
              <a:spcPct val="90000"/>
            </a:lnSpc>
            <a:spcBef>
              <a:spcPct val="0"/>
            </a:spcBef>
            <a:spcAft>
              <a:spcPct val="20000"/>
            </a:spcAft>
            <a:buChar char="•"/>
          </a:pPr>
          <a:r>
            <a:rPr lang="en-US" sz="1800" b="1" i="0" kern="1200" dirty="0"/>
            <a:t>Reference list</a:t>
          </a:r>
          <a:r>
            <a:rPr lang="en-US" sz="1800" b="0" i="0" kern="1200" dirty="0"/>
            <a:t>: Faulkner, W. (2000) </a:t>
          </a:r>
          <a:r>
            <a:rPr lang="en-US" sz="1800" b="0" i="1" kern="1200" dirty="0"/>
            <a:t>Light in August.</a:t>
          </a:r>
          <a:r>
            <a:rPr lang="en-US" sz="1800" b="0" i="0" kern="1200" dirty="0"/>
            <a:t> Available at: https://www.vlebooks.com/vleweb/product/openreader?id=UniReading&amp;isbn=9781446485521 (Accessed: 10 September 2021).</a:t>
          </a:r>
          <a:endParaRPr lang="en-US" sz="1800" kern="1200" dirty="0"/>
        </a:p>
        <a:p>
          <a:pPr marL="171450" lvl="1" indent="-171450" algn="l" defTabSz="800100">
            <a:lnSpc>
              <a:spcPct val="90000"/>
            </a:lnSpc>
            <a:spcBef>
              <a:spcPct val="0"/>
            </a:spcBef>
            <a:spcAft>
              <a:spcPct val="20000"/>
            </a:spcAft>
            <a:buChar char="•"/>
          </a:pPr>
          <a:r>
            <a:rPr lang="en-US" sz="1800" b="1" i="0" kern="1200" dirty="0"/>
            <a:t>In-text citation</a:t>
          </a:r>
          <a:r>
            <a:rPr lang="en-US" sz="1800" b="0" i="0" kern="1200" dirty="0"/>
            <a:t>: (Faulkner, 2000, </a:t>
          </a:r>
          <a:r>
            <a:rPr lang="en-US" sz="1800" b="0" i="0" kern="1200" dirty="0" err="1"/>
            <a:t>ch.</a:t>
          </a:r>
          <a:r>
            <a:rPr lang="en-US" sz="1800" b="0" i="0" kern="1200" dirty="0"/>
            <a:t> 7, p. 105)</a:t>
          </a:r>
          <a:endParaRPr lang="en-US" sz="1800" kern="1200" dirty="0"/>
        </a:p>
      </dsp:txBody>
      <dsp:txXfrm>
        <a:off x="0" y="3232694"/>
        <a:ext cx="8525023" cy="33020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28876-45A2-4FF0-9BBB-2697FAE06EC1}">
      <dsp:nvSpPr>
        <dsp:cNvPr id="0" name=""/>
        <dsp:cNvSpPr/>
      </dsp:nvSpPr>
      <dsp:spPr>
        <a:xfrm>
          <a:off x="0" y="77431"/>
          <a:ext cx="10421936" cy="7616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0" i="0" kern="1200" dirty="0">
              <a:effectLst/>
              <a:latin typeface="acumin-pro"/>
            </a:rPr>
            <a:t>If the work does not have an author, </a:t>
          </a:r>
          <a:endParaRPr lang="en-US" sz="3100" kern="1200" dirty="0"/>
        </a:p>
      </dsp:txBody>
      <dsp:txXfrm>
        <a:off x="37182" y="114613"/>
        <a:ext cx="10347572" cy="687306"/>
      </dsp:txXfrm>
    </dsp:sp>
    <dsp:sp modelId="{7828D313-4D3C-4B8B-B1A5-7FA273251793}">
      <dsp:nvSpPr>
        <dsp:cNvPr id="0" name=""/>
        <dsp:cNvSpPr/>
      </dsp:nvSpPr>
      <dsp:spPr>
        <a:xfrm>
          <a:off x="0" y="839101"/>
          <a:ext cx="10421936" cy="1860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896"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b="0" i="0" kern="1200" dirty="0">
              <a:effectLst/>
              <a:latin typeface="acumin-pro"/>
            </a:rPr>
            <a:t>Cite the source by its title.</a:t>
          </a:r>
          <a:endParaRPr lang="en-US" sz="2400" kern="1200" dirty="0"/>
        </a:p>
        <a:p>
          <a:pPr marL="228600" lvl="1" indent="-228600" algn="l" defTabSz="1066800">
            <a:lnSpc>
              <a:spcPct val="90000"/>
            </a:lnSpc>
            <a:spcBef>
              <a:spcPct val="0"/>
            </a:spcBef>
            <a:spcAft>
              <a:spcPct val="20000"/>
            </a:spcAft>
            <a:buChar char="•"/>
          </a:pPr>
          <a:r>
            <a:rPr lang="en-US" sz="2400" b="0" i="0" kern="1200">
              <a:effectLst/>
              <a:latin typeface="acumin-pro"/>
            </a:rPr>
            <a:t>Titles of books and reports are italicized; titles of articles, chapters, and web pages are in quotation marks. APA style calls for capitalizing important words in titles when they are written in the text (but not when they are written in reference lists).</a:t>
          </a:r>
          <a:endParaRPr lang="en-US" sz="2400" kern="1200" dirty="0"/>
        </a:p>
      </dsp:txBody>
      <dsp:txXfrm>
        <a:off x="0" y="839101"/>
        <a:ext cx="10421936" cy="1860930"/>
      </dsp:txXfrm>
    </dsp:sp>
    <dsp:sp modelId="{09141B47-2A9D-4FA6-91E8-C370154B2E34}">
      <dsp:nvSpPr>
        <dsp:cNvPr id="0" name=""/>
        <dsp:cNvSpPr/>
      </dsp:nvSpPr>
      <dsp:spPr>
        <a:xfrm>
          <a:off x="0" y="2700031"/>
          <a:ext cx="10421936" cy="76167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0" i="0" kern="1200" dirty="0">
              <a:effectLst/>
              <a:latin typeface="source-serif-pro"/>
            </a:rPr>
            <a:t>Example:</a:t>
          </a:r>
          <a:endParaRPr lang="en-US" sz="3100" kern="1200" dirty="0"/>
        </a:p>
      </dsp:txBody>
      <dsp:txXfrm>
        <a:off x="37182" y="2737213"/>
        <a:ext cx="10347572" cy="687306"/>
      </dsp:txXfrm>
    </dsp:sp>
    <dsp:sp modelId="{89E1C580-9E68-4F3C-9649-C803ED6D4219}">
      <dsp:nvSpPr>
        <dsp:cNvPr id="0" name=""/>
        <dsp:cNvSpPr/>
      </dsp:nvSpPr>
      <dsp:spPr>
        <a:xfrm>
          <a:off x="0" y="3461702"/>
          <a:ext cx="10421936" cy="770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896"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b="0" i="0" kern="1200">
              <a:effectLst/>
              <a:latin typeface="source-serif-pro"/>
            </a:rPr>
            <a:t>A </a:t>
          </a:r>
          <a:r>
            <a:rPr lang="en-US" sz="2400" b="0" i="0" kern="1200" dirty="0">
              <a:effectLst/>
              <a:latin typeface="source-serif-pro"/>
            </a:rPr>
            <a:t>similar study was done of students learning to format research papers ("Using Citations," 2001).</a:t>
          </a:r>
          <a:endParaRPr lang="en-US" sz="2400" kern="1200" dirty="0"/>
        </a:p>
      </dsp:txBody>
      <dsp:txXfrm>
        <a:off x="0" y="3461702"/>
        <a:ext cx="10421936" cy="770040"/>
      </dsp:txXfrm>
    </dsp:sp>
    <dsp:sp modelId="{65008976-4A8A-49CB-89EA-3F835D819D6C}">
      <dsp:nvSpPr>
        <dsp:cNvPr id="0" name=""/>
        <dsp:cNvSpPr/>
      </dsp:nvSpPr>
      <dsp:spPr>
        <a:xfrm>
          <a:off x="0" y="4231742"/>
          <a:ext cx="10421936" cy="76167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0" i="0" kern="1200">
              <a:effectLst/>
              <a:latin typeface="acumin-pro"/>
            </a:rPr>
            <a:t>Where "Anonymous" is used for the author’</a:t>
          </a:r>
          <a:endParaRPr lang="en-US" sz="3100" kern="1200" dirty="0"/>
        </a:p>
      </dsp:txBody>
      <dsp:txXfrm>
        <a:off x="37182" y="4268924"/>
        <a:ext cx="10347572" cy="687306"/>
      </dsp:txXfrm>
    </dsp:sp>
    <dsp:sp modelId="{727038CC-E4FD-4552-8748-242B7CEF59A1}">
      <dsp:nvSpPr>
        <dsp:cNvPr id="0" name=""/>
        <dsp:cNvSpPr/>
      </dsp:nvSpPr>
      <dsp:spPr>
        <a:xfrm>
          <a:off x="0" y="4993412"/>
          <a:ext cx="10421936" cy="770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896"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b="0" i="0" kern="1200">
              <a:effectLst/>
              <a:latin typeface="acumin-pro"/>
            </a:rPr>
            <a:t>treat it as the author's name (Anonymous, 2001). In the reference list, use the name Anonymous as the author.</a:t>
          </a:r>
          <a:endParaRPr lang="en-US" sz="2400" kern="1200" dirty="0"/>
        </a:p>
      </dsp:txBody>
      <dsp:txXfrm>
        <a:off x="0" y="4993412"/>
        <a:ext cx="10421936" cy="7700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28876-45A2-4FF0-9BBB-2697FAE06EC1}">
      <dsp:nvSpPr>
        <dsp:cNvPr id="0" name=""/>
        <dsp:cNvSpPr/>
      </dsp:nvSpPr>
      <dsp:spPr>
        <a:xfrm>
          <a:off x="0" y="73786"/>
          <a:ext cx="10421936" cy="687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dirty="0">
              <a:solidFill>
                <a:schemeClr val="tx1"/>
              </a:solidFill>
              <a:effectLst/>
              <a:latin typeface="acumin-pro"/>
            </a:rPr>
            <a:t>If the author is an organization or a government agency</a:t>
          </a:r>
          <a:endParaRPr lang="en-US" sz="2800" kern="1200" dirty="0"/>
        </a:p>
      </dsp:txBody>
      <dsp:txXfrm>
        <a:off x="33583" y="107369"/>
        <a:ext cx="10354770" cy="620794"/>
      </dsp:txXfrm>
    </dsp:sp>
    <dsp:sp modelId="{CA9D0D2F-D27F-4AFB-8DD1-BD2E9E143C17}">
      <dsp:nvSpPr>
        <dsp:cNvPr id="0" name=""/>
        <dsp:cNvSpPr/>
      </dsp:nvSpPr>
      <dsp:spPr>
        <a:xfrm>
          <a:off x="0" y="761746"/>
          <a:ext cx="10421936" cy="1014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896"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b="0" i="0" kern="1200" dirty="0">
              <a:solidFill>
                <a:schemeClr val="tx1"/>
              </a:solidFill>
              <a:effectLst/>
              <a:latin typeface="acumin-pro"/>
            </a:rPr>
            <a:t>Mention the organization in the signal phrase or in the parenthetical citation the first time you cite the source, just as you would an individual person if </a:t>
          </a:r>
          <a:r>
            <a:rPr lang="en-US" sz="2200" b="0" i="0" kern="1200" dirty="0">
              <a:effectLst/>
              <a:latin typeface="acumin-pro"/>
            </a:rPr>
            <a:t>the work does not have an author, </a:t>
          </a:r>
          <a:endParaRPr lang="en-US" sz="2200" kern="1200" dirty="0"/>
        </a:p>
      </dsp:txBody>
      <dsp:txXfrm>
        <a:off x="0" y="761746"/>
        <a:ext cx="10421936" cy="1014300"/>
      </dsp:txXfrm>
    </dsp:sp>
    <dsp:sp modelId="{09141B47-2A9D-4FA6-91E8-C370154B2E34}">
      <dsp:nvSpPr>
        <dsp:cNvPr id="0" name=""/>
        <dsp:cNvSpPr/>
      </dsp:nvSpPr>
      <dsp:spPr>
        <a:xfrm>
          <a:off x="0" y="1776046"/>
          <a:ext cx="10421936" cy="6879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dirty="0">
              <a:effectLst/>
              <a:latin typeface="source-serif-pro"/>
            </a:rPr>
            <a:t>Example:</a:t>
          </a:r>
          <a:endParaRPr lang="en-US" sz="2800" kern="1200" dirty="0"/>
        </a:p>
      </dsp:txBody>
      <dsp:txXfrm>
        <a:off x="33583" y="1809629"/>
        <a:ext cx="10354770" cy="620794"/>
      </dsp:txXfrm>
    </dsp:sp>
    <dsp:sp modelId="{89E1C580-9E68-4F3C-9649-C803ED6D4219}">
      <dsp:nvSpPr>
        <dsp:cNvPr id="0" name=""/>
        <dsp:cNvSpPr/>
      </dsp:nvSpPr>
      <dsp:spPr>
        <a:xfrm>
          <a:off x="0" y="2464007"/>
          <a:ext cx="10421936"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896"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b="0" i="0" kern="1200" dirty="0">
              <a:solidFill>
                <a:schemeClr val="tx1"/>
              </a:solidFill>
              <a:effectLst/>
              <a:latin typeface="source-serif-pro"/>
            </a:rPr>
            <a:t>According to the American Psychological Association (2000),...</a:t>
          </a:r>
          <a:endParaRPr lang="en-US" sz="2200" kern="1200" dirty="0"/>
        </a:p>
      </dsp:txBody>
      <dsp:txXfrm>
        <a:off x="0" y="2464007"/>
        <a:ext cx="10421936" cy="463680"/>
      </dsp:txXfrm>
    </dsp:sp>
    <dsp:sp modelId="{683C1FFB-BA0D-487C-A668-AADB987EDC05}">
      <dsp:nvSpPr>
        <dsp:cNvPr id="0" name=""/>
        <dsp:cNvSpPr/>
      </dsp:nvSpPr>
      <dsp:spPr>
        <a:xfrm>
          <a:off x="0" y="2927687"/>
          <a:ext cx="10421936" cy="6879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dirty="0">
              <a:solidFill>
                <a:schemeClr val="tx1"/>
              </a:solidFill>
              <a:effectLst/>
              <a:latin typeface="acumin-pro"/>
            </a:rPr>
            <a:t>If the organization has a well-known abbreviation:</a:t>
          </a:r>
          <a:endParaRPr lang="en-US" sz="2800" kern="1200" dirty="0"/>
        </a:p>
      </dsp:txBody>
      <dsp:txXfrm>
        <a:off x="33583" y="2961270"/>
        <a:ext cx="10354770" cy="620794"/>
      </dsp:txXfrm>
    </dsp:sp>
    <dsp:sp modelId="{2FBF2AE8-616D-4379-B4B0-1F0FF28A7048}">
      <dsp:nvSpPr>
        <dsp:cNvPr id="0" name=""/>
        <dsp:cNvSpPr/>
      </dsp:nvSpPr>
      <dsp:spPr>
        <a:xfrm>
          <a:off x="0" y="3615647"/>
          <a:ext cx="10421936"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896"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b="0" i="0" kern="1200" dirty="0">
              <a:solidFill>
                <a:schemeClr val="tx1"/>
              </a:solidFill>
              <a:effectLst/>
              <a:latin typeface="acumin-pro"/>
            </a:rPr>
            <a:t>Include the abbreviation in brackets the first time the source is cited and then use only the abbreviation in later citations. </a:t>
          </a:r>
          <a:endParaRPr lang="en-US" sz="2200" kern="1200" dirty="0"/>
        </a:p>
      </dsp:txBody>
      <dsp:txXfrm>
        <a:off x="0" y="3615647"/>
        <a:ext cx="10421936" cy="695520"/>
      </dsp:txXfrm>
    </dsp:sp>
    <dsp:sp modelId="{861139DC-42DA-4841-8BF8-B30EAFF5A9AA}">
      <dsp:nvSpPr>
        <dsp:cNvPr id="0" name=""/>
        <dsp:cNvSpPr/>
      </dsp:nvSpPr>
      <dsp:spPr>
        <a:xfrm>
          <a:off x="0" y="4311167"/>
          <a:ext cx="10421936" cy="6879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dirty="0">
              <a:solidFill>
                <a:schemeClr val="tx1"/>
              </a:solidFill>
              <a:effectLst/>
              <a:latin typeface="source-serif-pro"/>
            </a:rPr>
            <a:t>Example:</a:t>
          </a:r>
          <a:endParaRPr lang="en-US" sz="2800" kern="1200" dirty="0"/>
        </a:p>
      </dsp:txBody>
      <dsp:txXfrm>
        <a:off x="33583" y="4344750"/>
        <a:ext cx="10354770" cy="620794"/>
      </dsp:txXfrm>
    </dsp:sp>
    <dsp:sp modelId="{CB1E57A4-9410-4ABF-B43A-F54ABBDA033A}">
      <dsp:nvSpPr>
        <dsp:cNvPr id="0" name=""/>
        <dsp:cNvSpPr/>
      </dsp:nvSpPr>
      <dsp:spPr>
        <a:xfrm>
          <a:off x="0" y="4999126"/>
          <a:ext cx="10421936" cy="767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896"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b="0" i="0" kern="1200">
              <a:solidFill>
                <a:schemeClr val="tx1"/>
              </a:solidFill>
              <a:effectLst/>
              <a:latin typeface="source-serif-pro"/>
            </a:rPr>
            <a:t>First </a:t>
          </a:r>
          <a:r>
            <a:rPr lang="en-US" sz="2200" b="0" i="0" kern="1200" dirty="0">
              <a:solidFill>
                <a:schemeClr val="tx1"/>
              </a:solidFill>
              <a:effectLst/>
              <a:latin typeface="source-serif-pro"/>
            </a:rPr>
            <a:t>citation: (Mothers Against Drunk Driving [MADD], 2000)</a:t>
          </a:r>
          <a:endParaRPr lang="en-US" sz="2200" kern="1200" dirty="0"/>
        </a:p>
        <a:p>
          <a:pPr marL="228600" lvl="1" indent="-228600" algn="l" defTabSz="977900">
            <a:lnSpc>
              <a:spcPct val="90000"/>
            </a:lnSpc>
            <a:spcBef>
              <a:spcPct val="0"/>
            </a:spcBef>
            <a:spcAft>
              <a:spcPct val="20000"/>
            </a:spcAft>
            <a:buChar char="•"/>
          </a:pPr>
          <a:r>
            <a:rPr lang="en-US" sz="2200" b="0" i="0" kern="1200" dirty="0">
              <a:solidFill>
                <a:schemeClr val="tx1"/>
              </a:solidFill>
              <a:effectLst/>
              <a:latin typeface="source-serif-pro"/>
            </a:rPr>
            <a:t>Second citation: (MADD, 2000)</a:t>
          </a:r>
        </a:p>
      </dsp:txBody>
      <dsp:txXfrm>
        <a:off x="0" y="4999126"/>
        <a:ext cx="10421936" cy="7679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9F9774-385B-483D-B0A5-71A4910FFCCE}">
      <dsp:nvSpPr>
        <dsp:cNvPr id="0" name=""/>
        <dsp:cNvSpPr/>
      </dsp:nvSpPr>
      <dsp:spPr>
        <a:xfrm>
          <a:off x="0" y="4690290"/>
          <a:ext cx="5773736" cy="153945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0" i="0" kern="1200"/>
            <a:t>(Berndt, 2002; Harlow, 1983)</a:t>
          </a:r>
          <a:endParaRPr lang="en-US" sz="2100" kern="1200"/>
        </a:p>
      </dsp:txBody>
      <dsp:txXfrm>
        <a:off x="0" y="4690290"/>
        <a:ext cx="5773736" cy="1539458"/>
      </dsp:txXfrm>
    </dsp:sp>
    <dsp:sp modelId="{726179D9-95DD-482F-8482-F1CEE3F349AA}">
      <dsp:nvSpPr>
        <dsp:cNvPr id="0" name=""/>
        <dsp:cNvSpPr/>
      </dsp:nvSpPr>
      <dsp:spPr>
        <a:xfrm rot="10800000">
          <a:off x="0" y="2345695"/>
          <a:ext cx="5773736" cy="2367686"/>
        </a:xfrm>
        <a:prstGeom prst="upArrowCallou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0" i="0" kern="1200" dirty="0"/>
            <a:t>When your parenthetical citation includes two or more works, order them the same way they appear in the reference list (viz., alphabetically), separated by a semi-colon.</a:t>
          </a:r>
          <a:endParaRPr lang="en-US" sz="2100" kern="1200" dirty="0"/>
        </a:p>
      </dsp:txBody>
      <dsp:txXfrm rot="10800000">
        <a:off x="0" y="2345695"/>
        <a:ext cx="5773736" cy="1538451"/>
      </dsp:txXfrm>
    </dsp:sp>
    <dsp:sp modelId="{A6B2732E-0D6D-4F9F-9964-7E0B220EB51F}">
      <dsp:nvSpPr>
        <dsp:cNvPr id="0" name=""/>
        <dsp:cNvSpPr/>
      </dsp:nvSpPr>
      <dsp:spPr>
        <a:xfrm rot="10800000">
          <a:off x="0" y="1101"/>
          <a:ext cx="5773736" cy="2367686"/>
        </a:xfrm>
        <a:prstGeom prst="upArrowCallou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0" i="0" kern="1200"/>
            <a:t>TWO OR MORE WORKS IN THE SAME PARENTHESES</a:t>
          </a:r>
          <a:endParaRPr lang="en-US" sz="2100" kern="1200"/>
        </a:p>
      </dsp:txBody>
      <dsp:txXfrm rot="10800000">
        <a:off x="0" y="1101"/>
        <a:ext cx="5773736" cy="153845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F6F06-D8A4-407D-A143-C372AC0EB6FB}">
      <dsp:nvSpPr>
        <dsp:cNvPr id="0" name=""/>
        <dsp:cNvSpPr/>
      </dsp:nvSpPr>
      <dsp:spPr>
        <a:xfrm>
          <a:off x="0" y="137906"/>
          <a:ext cx="7927250" cy="204627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dirty="0">
              <a:effectLst/>
              <a:latin typeface="acumin-pro"/>
            </a:rPr>
            <a:t>If the page names an individual author, cite their name first:</a:t>
          </a:r>
          <a:endParaRPr lang="en-US" sz="2400" kern="1200" dirty="0"/>
        </a:p>
        <a:p>
          <a:pPr marL="228600" lvl="1" indent="-228600" algn="l" defTabSz="889000">
            <a:lnSpc>
              <a:spcPct val="90000"/>
            </a:lnSpc>
            <a:spcBef>
              <a:spcPct val="0"/>
            </a:spcBef>
            <a:spcAft>
              <a:spcPct val="15000"/>
            </a:spcAft>
            <a:buChar char="•"/>
          </a:pPr>
          <a:r>
            <a:rPr lang="en-US" sz="2000" b="0" i="0" kern="1200" dirty="0" err="1">
              <a:effectLst/>
              <a:latin typeface="source-serif-pro"/>
            </a:rPr>
            <a:t>Lastname</a:t>
          </a:r>
          <a:r>
            <a:rPr lang="en-US" sz="2000" b="0" i="0" kern="1200" dirty="0">
              <a:effectLst/>
              <a:latin typeface="source-serif-pro"/>
            </a:rPr>
            <a:t>, F. M. (Year, Month Date). </a:t>
          </a:r>
          <a:r>
            <a:rPr lang="en-US" sz="2000" b="0" i="1" kern="1200" dirty="0">
              <a:effectLst/>
              <a:latin typeface="source-serif-pro"/>
            </a:rPr>
            <a:t>Title of page</a:t>
          </a:r>
          <a:r>
            <a:rPr lang="en-US" sz="2000" b="0" i="0" kern="1200" dirty="0">
              <a:effectLst/>
              <a:latin typeface="source-serif-pro"/>
            </a:rPr>
            <a:t>. Site name. URL</a:t>
          </a:r>
          <a:endParaRPr lang="en-US" sz="2000" kern="1200" dirty="0"/>
        </a:p>
        <a:p>
          <a:pPr marL="228600" lvl="1" indent="-228600" algn="l" defTabSz="889000">
            <a:lnSpc>
              <a:spcPct val="90000"/>
            </a:lnSpc>
            <a:spcBef>
              <a:spcPct val="0"/>
            </a:spcBef>
            <a:spcAft>
              <a:spcPct val="15000"/>
            </a:spcAft>
            <a:buChar char="•"/>
          </a:pPr>
          <a:r>
            <a:rPr lang="en-US" sz="2000" b="0" i="0" kern="1200" dirty="0">
              <a:effectLst/>
              <a:latin typeface="source-serif-pro"/>
            </a:rPr>
            <a:t>Price, D. (2018, March 23). </a:t>
          </a:r>
          <a:r>
            <a:rPr lang="en-US" sz="2000" b="0" i="1" kern="1200" dirty="0">
              <a:effectLst/>
              <a:latin typeface="source-serif-pro"/>
            </a:rPr>
            <a:t>Laziness does not exist</a:t>
          </a:r>
          <a:r>
            <a:rPr lang="en-US" sz="2000" b="0" i="0" kern="1200" dirty="0">
              <a:effectLst/>
              <a:latin typeface="source-serif-pro"/>
            </a:rPr>
            <a:t>. Medium. </a:t>
          </a:r>
          <a:r>
            <a:rPr lang="en-US" sz="2000" b="1" i="0" u="sng" kern="1200" dirty="0">
              <a:solidFill>
                <a:schemeClr val="tx1"/>
              </a:solidFill>
              <a:effectLst/>
              <a:latin typeface="source-serif-pro"/>
              <a:hlinkClick xmlns:r="http://schemas.openxmlformats.org/officeDocument/2006/relationships" r:id="rId1">
                <a:extLst>
                  <a:ext uri="{A12FA001-AC4F-418D-AE19-62706E023703}">
                    <ahyp:hlinkClr xmlns:ahyp="http://schemas.microsoft.com/office/drawing/2018/hyperlinkcolor" val="tx"/>
                  </a:ext>
                </a:extLst>
              </a:hlinkClick>
            </a:rPr>
            <a:t>https://humanparts.medium.com/laziness-does-not-exist-3af27e312d01</a:t>
          </a:r>
          <a:endParaRPr lang="en-US" sz="2000" b="1" i="0" u="sng" kern="1200" dirty="0">
            <a:solidFill>
              <a:schemeClr val="tx1"/>
            </a:solidFill>
            <a:effectLst/>
            <a:latin typeface="source-serif-pro"/>
          </a:endParaRPr>
        </a:p>
      </dsp:txBody>
      <dsp:txXfrm>
        <a:off x="0" y="137906"/>
        <a:ext cx="7927250" cy="2046277"/>
      </dsp:txXfrm>
    </dsp:sp>
    <dsp:sp modelId="{A57E564D-754E-42B4-84D5-1863DF9CA665}">
      <dsp:nvSpPr>
        <dsp:cNvPr id="0" name=""/>
        <dsp:cNvSpPr/>
      </dsp:nvSpPr>
      <dsp:spPr>
        <a:xfrm>
          <a:off x="2176752" y="2489001"/>
          <a:ext cx="8252088" cy="2887448"/>
        </a:xfrm>
        <a:prstGeom prst="rect">
          <a:avLst/>
        </a:prstGeom>
        <a:solidFill>
          <a:schemeClr val="accent4">
            <a:hueOff val="1500761"/>
            <a:satOff val="-876"/>
            <a:lumOff val="113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a:effectLst/>
              <a:latin typeface="acumin-pro"/>
            </a:rPr>
            <a:t>If the resource was written by a group or organization, use the name of the group/organization as the author. Additionally, if the author and site name are the same, omit the site name from the citation.</a:t>
          </a:r>
          <a:endParaRPr lang="en-US" sz="2000" kern="1200" dirty="0"/>
        </a:p>
        <a:p>
          <a:pPr marL="228600" lvl="1" indent="-228600" algn="l" defTabSz="889000">
            <a:lnSpc>
              <a:spcPct val="90000"/>
            </a:lnSpc>
            <a:spcBef>
              <a:spcPct val="0"/>
            </a:spcBef>
            <a:spcAft>
              <a:spcPct val="15000"/>
            </a:spcAft>
            <a:buChar char="•"/>
          </a:pPr>
          <a:r>
            <a:rPr lang="en-US" sz="2000" b="0" i="0" kern="1200" dirty="0">
              <a:effectLst/>
              <a:latin typeface="source-serif-pro"/>
            </a:rPr>
            <a:t>Group name. (Year, Month Date). </a:t>
          </a:r>
          <a:r>
            <a:rPr lang="en-US" sz="2000" b="0" i="1" kern="1200" dirty="0">
              <a:effectLst/>
              <a:latin typeface="source-serif-pro"/>
            </a:rPr>
            <a:t>Title of page</a:t>
          </a:r>
          <a:r>
            <a:rPr lang="en-US" sz="2000" b="0" i="0" kern="1200" dirty="0">
              <a:effectLst/>
              <a:latin typeface="source-serif-pro"/>
            </a:rPr>
            <a:t>. Site name. URL</a:t>
          </a:r>
        </a:p>
        <a:p>
          <a:pPr marL="228600" lvl="1" indent="-228600" algn="l" defTabSz="889000">
            <a:lnSpc>
              <a:spcPct val="90000"/>
            </a:lnSpc>
            <a:spcBef>
              <a:spcPct val="0"/>
            </a:spcBef>
            <a:spcAft>
              <a:spcPct val="15000"/>
            </a:spcAft>
            <a:buChar char="•"/>
          </a:pPr>
          <a:r>
            <a:rPr lang="en-US" sz="2000" b="0" i="0" kern="1200" dirty="0">
              <a:effectLst/>
              <a:latin typeface="source-serif-pro"/>
            </a:rPr>
            <a:t>American Society for the Prevention of Cruelty to Animals. (2019, November 21). </a:t>
          </a:r>
          <a:r>
            <a:rPr lang="en-US" sz="2000" b="0" i="1" kern="1200" dirty="0">
              <a:effectLst/>
              <a:latin typeface="source-serif-pro"/>
            </a:rPr>
            <a:t>Justice served: Case closed for over 40 dogfighting victims</a:t>
          </a:r>
          <a:r>
            <a:rPr lang="en-US" sz="2000" b="0" i="0" kern="1200" dirty="0">
              <a:effectLst/>
              <a:latin typeface="source-serif-pro"/>
            </a:rPr>
            <a:t>. </a:t>
          </a:r>
          <a:r>
            <a:rPr lang="en-US" sz="2000" b="1" i="0" u="sng" kern="1200" dirty="0">
              <a:solidFill>
                <a:schemeClr val="tx1"/>
              </a:solidFill>
              <a:effectLst/>
              <a:latin typeface="source-serif-pro"/>
              <a:hlinkClick xmlns:r="http://schemas.openxmlformats.org/officeDocument/2006/relationships" r:id="rId2">
                <a:extLst>
                  <a:ext uri="{A12FA001-AC4F-418D-AE19-62706E023703}">
                    <ahyp:hlinkClr xmlns:ahyp="http://schemas.microsoft.com/office/drawing/2018/hyperlinkcolor" val="tx"/>
                  </a:ext>
                </a:extLst>
              </a:hlinkClick>
            </a:rPr>
            <a:t>https://www.aspca.org/news/justice-served-case-closed-over-40-dogfighting-victims</a:t>
          </a:r>
          <a:endParaRPr lang="en-US" sz="2000" b="0" i="0" kern="1200" dirty="0">
            <a:solidFill>
              <a:schemeClr val="tx1"/>
            </a:solidFill>
            <a:effectLst/>
            <a:latin typeface="source-serif-pro"/>
          </a:endParaRPr>
        </a:p>
      </dsp:txBody>
      <dsp:txXfrm>
        <a:off x="2176752" y="2489001"/>
        <a:ext cx="8252088" cy="288744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A6CDDB-3625-425C-84D5-0967E22A8702}">
      <dsp:nvSpPr>
        <dsp:cNvPr id="0" name=""/>
        <dsp:cNvSpPr/>
      </dsp:nvSpPr>
      <dsp:spPr>
        <a:xfrm>
          <a:off x="0" y="17586"/>
          <a:ext cx="10008894" cy="2687210"/>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dirty="0">
              <a:solidFill>
                <a:schemeClr val="tx1"/>
              </a:solidFill>
              <a:effectLst/>
              <a:latin typeface="acumin-pro"/>
            </a:rPr>
            <a:t>If the page's author is not listed, start with the title instead. Additionally, include a retrieval date when the page's content is likely to change over time (like, for instance, if you're citing a wiki that is publicly edited).</a:t>
          </a:r>
          <a:endParaRPr lang="en-US" sz="2400" b="0" i="0" kern="1200" dirty="0">
            <a:solidFill>
              <a:schemeClr val="tx1"/>
            </a:solidFill>
            <a:effectLst/>
            <a:latin typeface="source-serif-pro"/>
          </a:endParaRPr>
        </a:p>
        <a:p>
          <a:pPr marL="228600" lvl="1" indent="-228600" algn="l" defTabSz="1066800">
            <a:lnSpc>
              <a:spcPct val="90000"/>
            </a:lnSpc>
            <a:spcBef>
              <a:spcPct val="0"/>
            </a:spcBef>
            <a:spcAft>
              <a:spcPct val="15000"/>
            </a:spcAft>
            <a:buChar char="•"/>
          </a:pPr>
          <a:r>
            <a:rPr lang="en-US" sz="2400" b="0" i="1" kern="1200" dirty="0">
              <a:solidFill>
                <a:schemeClr val="tx1"/>
              </a:solidFill>
              <a:effectLst/>
              <a:latin typeface="source-serif-pro"/>
            </a:rPr>
            <a:t>Title of page</a:t>
          </a:r>
          <a:r>
            <a:rPr lang="en-US" sz="2400" b="0" i="0" kern="1200" dirty="0">
              <a:solidFill>
                <a:schemeClr val="tx1"/>
              </a:solidFill>
              <a:effectLst/>
              <a:latin typeface="source-serif-pro"/>
            </a:rPr>
            <a:t>. (Year, Month Date). Site name. Retrieved Month Date, Year, from URL</a:t>
          </a:r>
        </a:p>
        <a:p>
          <a:pPr marL="228600" lvl="1" indent="-228600" algn="l" defTabSz="1066800">
            <a:lnSpc>
              <a:spcPct val="90000"/>
            </a:lnSpc>
            <a:spcBef>
              <a:spcPct val="0"/>
            </a:spcBef>
            <a:spcAft>
              <a:spcPct val="15000"/>
            </a:spcAft>
            <a:buChar char="•"/>
          </a:pPr>
          <a:r>
            <a:rPr lang="en-US" sz="2400" b="0" i="1" kern="1200" dirty="0">
              <a:solidFill>
                <a:schemeClr val="tx1"/>
              </a:solidFill>
              <a:effectLst/>
              <a:latin typeface="source-serif-pro"/>
            </a:rPr>
            <a:t>Tuscan white bean pasta. </a:t>
          </a:r>
          <a:r>
            <a:rPr lang="en-US" sz="2400" b="0" i="0" kern="1200" dirty="0">
              <a:solidFill>
                <a:schemeClr val="tx1"/>
              </a:solidFill>
              <a:effectLst/>
              <a:latin typeface="source-serif-pro"/>
            </a:rPr>
            <a:t>(2018, February 25). </a:t>
          </a:r>
          <a:r>
            <a:rPr lang="en-US" sz="2400" b="0" i="0" kern="1200" dirty="0" err="1">
              <a:solidFill>
                <a:schemeClr val="tx1"/>
              </a:solidFill>
              <a:effectLst/>
              <a:latin typeface="source-serif-pro"/>
            </a:rPr>
            <a:t>Budgetbytes</a:t>
          </a:r>
          <a:r>
            <a:rPr lang="en-US" sz="2400" b="0" i="0" kern="1200" dirty="0">
              <a:solidFill>
                <a:schemeClr val="tx1"/>
              </a:solidFill>
              <a:effectLst/>
              <a:latin typeface="source-serif-pro"/>
            </a:rPr>
            <a:t>. Retrieved March 18, 2020, from </a:t>
          </a:r>
          <a:r>
            <a:rPr lang="en-US" sz="2400" b="1" i="0" u="sng" kern="1200" dirty="0">
              <a:solidFill>
                <a:schemeClr val="tx1"/>
              </a:solidFill>
              <a:effectLst/>
              <a:latin typeface="source-serif-pro"/>
              <a:hlinkClick xmlns:r="http://schemas.openxmlformats.org/officeDocument/2006/relationships" r:id="rId1">
                <a:extLst>
                  <a:ext uri="{A12FA001-AC4F-418D-AE19-62706E023703}">
                    <ahyp:hlinkClr xmlns:ahyp="http://schemas.microsoft.com/office/drawing/2018/hyperlinkcolor" val="tx"/>
                  </a:ext>
                </a:extLst>
              </a:hlinkClick>
            </a:rPr>
            <a:t>https://www.budgetbytes.com/tuscan-white-bean-pasta/</a:t>
          </a:r>
          <a:endParaRPr lang="en-US" sz="2400" b="0" i="0" kern="1200" dirty="0">
            <a:solidFill>
              <a:schemeClr val="tx1"/>
            </a:solidFill>
            <a:effectLst/>
            <a:latin typeface="source-serif-pro"/>
          </a:endParaRPr>
        </a:p>
      </dsp:txBody>
      <dsp:txXfrm>
        <a:off x="0" y="17586"/>
        <a:ext cx="10008894" cy="2687210"/>
      </dsp:txXfrm>
    </dsp:sp>
    <dsp:sp modelId="{8EB7F64E-F97F-448A-82D3-978414C21681}">
      <dsp:nvSpPr>
        <dsp:cNvPr id="0" name=""/>
        <dsp:cNvSpPr/>
      </dsp:nvSpPr>
      <dsp:spPr>
        <a:xfrm>
          <a:off x="490398" y="3284849"/>
          <a:ext cx="10107263" cy="2119308"/>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solidFill>
                <a:schemeClr val="tx1"/>
              </a:solidFill>
              <a:effectLst/>
              <a:latin typeface="acumin-pro"/>
            </a:rPr>
            <a:t>If the date of publication is not listed, use the abbreviation (n.d.). </a:t>
          </a:r>
          <a:endParaRPr lang="en-US" sz="2800" b="0" i="0" kern="1200" dirty="0">
            <a:solidFill>
              <a:schemeClr val="tx1"/>
            </a:solidFill>
            <a:effectLst/>
            <a:latin typeface="source-serif-pro"/>
          </a:endParaRPr>
        </a:p>
        <a:p>
          <a:pPr marL="228600" lvl="1" indent="-228600" algn="l" defTabSz="1066800">
            <a:lnSpc>
              <a:spcPct val="90000"/>
            </a:lnSpc>
            <a:spcBef>
              <a:spcPct val="0"/>
            </a:spcBef>
            <a:spcAft>
              <a:spcPct val="15000"/>
            </a:spcAft>
            <a:buChar char="•"/>
          </a:pPr>
          <a:r>
            <a:rPr lang="en-US" sz="2400" b="0" i="0" kern="1200" dirty="0">
              <a:solidFill>
                <a:schemeClr val="tx1"/>
              </a:solidFill>
              <a:effectLst/>
              <a:latin typeface="source-serif-pro"/>
            </a:rPr>
            <a:t>Author or Group name. (n.d.). </a:t>
          </a:r>
          <a:r>
            <a:rPr lang="en-US" sz="2400" b="0" i="1" kern="1200" dirty="0">
              <a:solidFill>
                <a:schemeClr val="tx1"/>
              </a:solidFill>
              <a:effectLst/>
              <a:latin typeface="source-serif-pro"/>
            </a:rPr>
            <a:t>Title of page</a:t>
          </a:r>
          <a:r>
            <a:rPr lang="en-US" sz="2400" b="0" i="0" kern="1200" dirty="0">
              <a:solidFill>
                <a:schemeClr val="tx1"/>
              </a:solidFill>
              <a:effectLst/>
              <a:latin typeface="source-serif-pro"/>
            </a:rPr>
            <a:t>. Site name (if applicable). URL</a:t>
          </a:r>
        </a:p>
        <a:p>
          <a:pPr marL="228600" lvl="1" indent="-228600" algn="l" defTabSz="1066800">
            <a:lnSpc>
              <a:spcPct val="90000"/>
            </a:lnSpc>
            <a:spcBef>
              <a:spcPct val="0"/>
            </a:spcBef>
            <a:spcAft>
              <a:spcPct val="15000"/>
            </a:spcAft>
            <a:buChar char="•"/>
          </a:pPr>
          <a:r>
            <a:rPr lang="en-US" sz="2400" b="0" i="0" kern="1200" dirty="0">
              <a:solidFill>
                <a:schemeClr val="tx1"/>
              </a:solidFill>
              <a:effectLst/>
              <a:latin typeface="source-serif-pro"/>
            </a:rPr>
            <a:t>National Alliance on Mental Illness. (n.d.). </a:t>
          </a:r>
          <a:r>
            <a:rPr lang="en-US" sz="2400" b="0" i="1" kern="1200" dirty="0">
              <a:solidFill>
                <a:schemeClr val="tx1"/>
              </a:solidFill>
              <a:effectLst/>
              <a:latin typeface="source-serif-pro"/>
            </a:rPr>
            <a:t>Mental health conditions</a:t>
          </a:r>
          <a:r>
            <a:rPr lang="en-US" sz="2400" b="0" i="0" kern="1200" dirty="0">
              <a:solidFill>
                <a:schemeClr val="tx1"/>
              </a:solidFill>
              <a:effectLst/>
              <a:latin typeface="source-serif-pro"/>
            </a:rPr>
            <a:t>. </a:t>
          </a:r>
          <a:r>
            <a:rPr lang="en-US" sz="2400" b="1" i="0" u="sng" kern="1200" dirty="0">
              <a:solidFill>
                <a:schemeClr val="tx1"/>
              </a:solidFill>
              <a:effectLst/>
              <a:latin typeface="source-serif-pro"/>
              <a:hlinkClick xmlns:r="http://schemas.openxmlformats.org/officeDocument/2006/relationships" r:id="rId2">
                <a:extLst>
                  <a:ext uri="{A12FA001-AC4F-418D-AE19-62706E023703}">
                    <ahyp:hlinkClr xmlns:ahyp="http://schemas.microsoft.com/office/drawing/2018/hyperlinkcolor" val="tx"/>
                  </a:ext>
                </a:extLst>
              </a:hlinkClick>
            </a:rPr>
            <a:t>https://www.nami.org/Learn-More/Mental-Health-Conditions</a:t>
          </a:r>
          <a:endParaRPr lang="en-US" sz="2400" b="0" i="0" kern="1200" dirty="0">
            <a:solidFill>
              <a:schemeClr val="tx1"/>
            </a:solidFill>
            <a:effectLst/>
            <a:latin typeface="source-serif-pro"/>
          </a:endParaRPr>
        </a:p>
      </dsp:txBody>
      <dsp:txXfrm>
        <a:off x="490398" y="3284849"/>
        <a:ext cx="10107263" cy="211930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FB75F-580F-A7F2-AF43-59912093A1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E032B0-32E1-C63A-6CEE-966FFBECB3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BB4CE7-BE9A-D728-DA65-89A3BBEBE403}"/>
              </a:ext>
            </a:extLst>
          </p:cNvPr>
          <p:cNvSpPr>
            <a:spLocks noGrp="1"/>
          </p:cNvSpPr>
          <p:nvPr>
            <p:ph type="dt" sz="half" idx="10"/>
          </p:nvPr>
        </p:nvSpPr>
        <p:spPr/>
        <p:txBody>
          <a:bodyPr/>
          <a:lstStyle/>
          <a:p>
            <a:fld id="{0B05E3B1-0B91-4C15-82D8-29E5A5A03F0A}" type="datetimeFigureOut">
              <a:rPr lang="en-US" smtClean="0"/>
              <a:t>1/25/2024</a:t>
            </a:fld>
            <a:endParaRPr lang="en-US"/>
          </a:p>
        </p:txBody>
      </p:sp>
      <p:sp>
        <p:nvSpPr>
          <p:cNvPr id="5" name="Footer Placeholder 4">
            <a:extLst>
              <a:ext uri="{FF2B5EF4-FFF2-40B4-BE49-F238E27FC236}">
                <a16:creationId xmlns:a16="http://schemas.microsoft.com/office/drawing/2014/main" id="{0548BECE-9795-E023-EF40-BBAF28EA8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8F8C6F-D5E9-1878-CC14-8A43D5860582}"/>
              </a:ext>
            </a:extLst>
          </p:cNvPr>
          <p:cNvSpPr>
            <a:spLocks noGrp="1"/>
          </p:cNvSpPr>
          <p:nvPr>
            <p:ph type="sldNum" sz="quarter" idx="12"/>
          </p:nvPr>
        </p:nvSpPr>
        <p:spPr/>
        <p:txBody>
          <a:bodyPr/>
          <a:lstStyle/>
          <a:p>
            <a:fld id="{303F1D3F-A0D3-41FE-95DF-CB5A21B4A2E7}" type="slidenum">
              <a:rPr lang="en-US" smtClean="0"/>
              <a:t>‹#›</a:t>
            </a:fld>
            <a:endParaRPr lang="en-US"/>
          </a:p>
        </p:txBody>
      </p:sp>
    </p:spTree>
    <p:extLst>
      <p:ext uri="{BB962C8B-B14F-4D97-AF65-F5344CB8AC3E}">
        <p14:creationId xmlns:p14="http://schemas.microsoft.com/office/powerpoint/2010/main" val="1688746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2121-138E-1946-51EC-3CB50B4D42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E37F49-46DA-CA97-CF3E-71F851129C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988DD7-4540-0392-8AEE-4DB96E3F41AA}"/>
              </a:ext>
            </a:extLst>
          </p:cNvPr>
          <p:cNvSpPr>
            <a:spLocks noGrp="1"/>
          </p:cNvSpPr>
          <p:nvPr>
            <p:ph type="dt" sz="half" idx="10"/>
          </p:nvPr>
        </p:nvSpPr>
        <p:spPr/>
        <p:txBody>
          <a:bodyPr/>
          <a:lstStyle/>
          <a:p>
            <a:fld id="{0B05E3B1-0B91-4C15-82D8-29E5A5A03F0A}" type="datetimeFigureOut">
              <a:rPr lang="en-US" smtClean="0"/>
              <a:t>1/25/2024</a:t>
            </a:fld>
            <a:endParaRPr lang="en-US"/>
          </a:p>
        </p:txBody>
      </p:sp>
      <p:sp>
        <p:nvSpPr>
          <p:cNvPr id="5" name="Footer Placeholder 4">
            <a:extLst>
              <a:ext uri="{FF2B5EF4-FFF2-40B4-BE49-F238E27FC236}">
                <a16:creationId xmlns:a16="http://schemas.microsoft.com/office/drawing/2014/main" id="{43FF0335-4370-7FA1-102C-19D4AF7096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B07B20-70A8-80E5-E7C7-840E09516DF5}"/>
              </a:ext>
            </a:extLst>
          </p:cNvPr>
          <p:cNvSpPr>
            <a:spLocks noGrp="1"/>
          </p:cNvSpPr>
          <p:nvPr>
            <p:ph type="sldNum" sz="quarter" idx="12"/>
          </p:nvPr>
        </p:nvSpPr>
        <p:spPr/>
        <p:txBody>
          <a:bodyPr/>
          <a:lstStyle/>
          <a:p>
            <a:fld id="{303F1D3F-A0D3-41FE-95DF-CB5A21B4A2E7}" type="slidenum">
              <a:rPr lang="en-US" smtClean="0"/>
              <a:t>‹#›</a:t>
            </a:fld>
            <a:endParaRPr lang="en-US"/>
          </a:p>
        </p:txBody>
      </p:sp>
    </p:spTree>
    <p:extLst>
      <p:ext uri="{BB962C8B-B14F-4D97-AF65-F5344CB8AC3E}">
        <p14:creationId xmlns:p14="http://schemas.microsoft.com/office/powerpoint/2010/main" val="4177515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B37CC2-6CCF-404A-5A00-46FD7C3450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E92E01-E277-AD9F-A188-2DB665984E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420ABA-9501-A8C9-EB7B-6B262D3946D1}"/>
              </a:ext>
            </a:extLst>
          </p:cNvPr>
          <p:cNvSpPr>
            <a:spLocks noGrp="1"/>
          </p:cNvSpPr>
          <p:nvPr>
            <p:ph type="dt" sz="half" idx="10"/>
          </p:nvPr>
        </p:nvSpPr>
        <p:spPr/>
        <p:txBody>
          <a:bodyPr/>
          <a:lstStyle/>
          <a:p>
            <a:fld id="{0B05E3B1-0B91-4C15-82D8-29E5A5A03F0A}" type="datetimeFigureOut">
              <a:rPr lang="en-US" smtClean="0"/>
              <a:t>1/25/2024</a:t>
            </a:fld>
            <a:endParaRPr lang="en-US"/>
          </a:p>
        </p:txBody>
      </p:sp>
      <p:sp>
        <p:nvSpPr>
          <p:cNvPr id="5" name="Footer Placeholder 4">
            <a:extLst>
              <a:ext uri="{FF2B5EF4-FFF2-40B4-BE49-F238E27FC236}">
                <a16:creationId xmlns:a16="http://schemas.microsoft.com/office/drawing/2014/main" id="{CC05AC79-5F0C-0183-E13A-D73C4A270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98874-91B0-A2DE-1458-3B7D637517EA}"/>
              </a:ext>
            </a:extLst>
          </p:cNvPr>
          <p:cNvSpPr>
            <a:spLocks noGrp="1"/>
          </p:cNvSpPr>
          <p:nvPr>
            <p:ph type="sldNum" sz="quarter" idx="12"/>
          </p:nvPr>
        </p:nvSpPr>
        <p:spPr/>
        <p:txBody>
          <a:bodyPr/>
          <a:lstStyle/>
          <a:p>
            <a:fld id="{303F1D3F-A0D3-41FE-95DF-CB5A21B4A2E7}" type="slidenum">
              <a:rPr lang="en-US" smtClean="0"/>
              <a:t>‹#›</a:t>
            </a:fld>
            <a:endParaRPr lang="en-US"/>
          </a:p>
        </p:txBody>
      </p:sp>
    </p:spTree>
    <p:extLst>
      <p:ext uri="{BB962C8B-B14F-4D97-AF65-F5344CB8AC3E}">
        <p14:creationId xmlns:p14="http://schemas.microsoft.com/office/powerpoint/2010/main" val="1709447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Thursday, January 25,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084303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Thursday, January 25, 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215660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Thursday, January 25, 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97823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Thursday, January 25, 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58959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Thursday, January 25, 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57520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Thursday, January 25, 2024</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9670711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Thursday, January 25,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513947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Thursday, January 25, 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39705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59F3C-4714-03FC-EA65-17F5970F0C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C16179-7C3E-3269-811D-03CB90D60E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9F4C3A-C973-F53E-AB89-A2BDFA33BFAB}"/>
              </a:ext>
            </a:extLst>
          </p:cNvPr>
          <p:cNvSpPr>
            <a:spLocks noGrp="1"/>
          </p:cNvSpPr>
          <p:nvPr>
            <p:ph type="dt" sz="half" idx="10"/>
          </p:nvPr>
        </p:nvSpPr>
        <p:spPr/>
        <p:txBody>
          <a:bodyPr/>
          <a:lstStyle/>
          <a:p>
            <a:fld id="{0B05E3B1-0B91-4C15-82D8-29E5A5A03F0A}" type="datetimeFigureOut">
              <a:rPr lang="en-US" smtClean="0"/>
              <a:t>1/25/2024</a:t>
            </a:fld>
            <a:endParaRPr lang="en-US"/>
          </a:p>
        </p:txBody>
      </p:sp>
      <p:sp>
        <p:nvSpPr>
          <p:cNvPr id="5" name="Footer Placeholder 4">
            <a:extLst>
              <a:ext uri="{FF2B5EF4-FFF2-40B4-BE49-F238E27FC236}">
                <a16:creationId xmlns:a16="http://schemas.microsoft.com/office/drawing/2014/main" id="{81309E81-D10B-4F44-EA21-23292EB0AD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B3FE45-0163-9484-D877-E5B41F1D034D}"/>
              </a:ext>
            </a:extLst>
          </p:cNvPr>
          <p:cNvSpPr>
            <a:spLocks noGrp="1"/>
          </p:cNvSpPr>
          <p:nvPr>
            <p:ph type="sldNum" sz="quarter" idx="12"/>
          </p:nvPr>
        </p:nvSpPr>
        <p:spPr/>
        <p:txBody>
          <a:bodyPr/>
          <a:lstStyle/>
          <a:p>
            <a:fld id="{303F1D3F-A0D3-41FE-95DF-CB5A21B4A2E7}" type="slidenum">
              <a:rPr lang="en-US" smtClean="0"/>
              <a:t>‹#›</a:t>
            </a:fld>
            <a:endParaRPr lang="en-US"/>
          </a:p>
        </p:txBody>
      </p:sp>
    </p:spTree>
    <p:extLst>
      <p:ext uri="{BB962C8B-B14F-4D97-AF65-F5344CB8AC3E}">
        <p14:creationId xmlns:p14="http://schemas.microsoft.com/office/powerpoint/2010/main" val="3974327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Thursday, January 25, 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997168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Thursday, January 25, 2024</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740445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Thursday, January 25, 2024</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9621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43338-BC98-6DDF-D9F5-981EA714DF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9ABA12-149D-FE54-4BFF-69FBAE6E24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ECAC04-64FA-713D-9D5D-DED41024EC06}"/>
              </a:ext>
            </a:extLst>
          </p:cNvPr>
          <p:cNvSpPr>
            <a:spLocks noGrp="1"/>
          </p:cNvSpPr>
          <p:nvPr>
            <p:ph type="dt" sz="half" idx="10"/>
          </p:nvPr>
        </p:nvSpPr>
        <p:spPr/>
        <p:txBody>
          <a:bodyPr/>
          <a:lstStyle/>
          <a:p>
            <a:fld id="{0B05E3B1-0B91-4C15-82D8-29E5A5A03F0A}" type="datetimeFigureOut">
              <a:rPr lang="en-US" smtClean="0"/>
              <a:t>1/25/2024</a:t>
            </a:fld>
            <a:endParaRPr lang="en-US"/>
          </a:p>
        </p:txBody>
      </p:sp>
      <p:sp>
        <p:nvSpPr>
          <p:cNvPr id="5" name="Footer Placeholder 4">
            <a:extLst>
              <a:ext uri="{FF2B5EF4-FFF2-40B4-BE49-F238E27FC236}">
                <a16:creationId xmlns:a16="http://schemas.microsoft.com/office/drawing/2014/main" id="{FC307497-70C2-FD9D-3F6B-5B5B787397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63073-634B-96ED-3BBF-3868A637B108}"/>
              </a:ext>
            </a:extLst>
          </p:cNvPr>
          <p:cNvSpPr>
            <a:spLocks noGrp="1"/>
          </p:cNvSpPr>
          <p:nvPr>
            <p:ph type="sldNum" sz="quarter" idx="12"/>
          </p:nvPr>
        </p:nvSpPr>
        <p:spPr/>
        <p:txBody>
          <a:bodyPr/>
          <a:lstStyle/>
          <a:p>
            <a:fld id="{303F1D3F-A0D3-41FE-95DF-CB5A21B4A2E7}" type="slidenum">
              <a:rPr lang="en-US" smtClean="0"/>
              <a:t>‹#›</a:t>
            </a:fld>
            <a:endParaRPr lang="en-US"/>
          </a:p>
        </p:txBody>
      </p:sp>
    </p:spTree>
    <p:extLst>
      <p:ext uri="{BB962C8B-B14F-4D97-AF65-F5344CB8AC3E}">
        <p14:creationId xmlns:p14="http://schemas.microsoft.com/office/powerpoint/2010/main" val="3715496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BBC52-6083-21E8-1542-6F656F536D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D5F9D-CFEA-BF21-E485-D3AA2BE71E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8A3F65-52E2-7747-72E4-9C0B65B6A7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403C82-23AF-B57E-3B09-F4D5B3C5A923}"/>
              </a:ext>
            </a:extLst>
          </p:cNvPr>
          <p:cNvSpPr>
            <a:spLocks noGrp="1"/>
          </p:cNvSpPr>
          <p:nvPr>
            <p:ph type="dt" sz="half" idx="10"/>
          </p:nvPr>
        </p:nvSpPr>
        <p:spPr/>
        <p:txBody>
          <a:bodyPr/>
          <a:lstStyle/>
          <a:p>
            <a:fld id="{0B05E3B1-0B91-4C15-82D8-29E5A5A03F0A}" type="datetimeFigureOut">
              <a:rPr lang="en-US" smtClean="0"/>
              <a:t>1/25/2024</a:t>
            </a:fld>
            <a:endParaRPr lang="en-US"/>
          </a:p>
        </p:txBody>
      </p:sp>
      <p:sp>
        <p:nvSpPr>
          <p:cNvPr id="6" name="Footer Placeholder 5">
            <a:extLst>
              <a:ext uri="{FF2B5EF4-FFF2-40B4-BE49-F238E27FC236}">
                <a16:creationId xmlns:a16="http://schemas.microsoft.com/office/drawing/2014/main" id="{85577835-106F-5641-18D9-81A5B748DC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8D3B09-74AB-F417-88F6-F16B73F0F828}"/>
              </a:ext>
            </a:extLst>
          </p:cNvPr>
          <p:cNvSpPr>
            <a:spLocks noGrp="1"/>
          </p:cNvSpPr>
          <p:nvPr>
            <p:ph type="sldNum" sz="quarter" idx="12"/>
          </p:nvPr>
        </p:nvSpPr>
        <p:spPr/>
        <p:txBody>
          <a:bodyPr/>
          <a:lstStyle/>
          <a:p>
            <a:fld id="{303F1D3F-A0D3-41FE-95DF-CB5A21B4A2E7}" type="slidenum">
              <a:rPr lang="en-US" smtClean="0"/>
              <a:t>‹#›</a:t>
            </a:fld>
            <a:endParaRPr lang="en-US"/>
          </a:p>
        </p:txBody>
      </p:sp>
    </p:spTree>
    <p:extLst>
      <p:ext uri="{BB962C8B-B14F-4D97-AF65-F5344CB8AC3E}">
        <p14:creationId xmlns:p14="http://schemas.microsoft.com/office/powerpoint/2010/main" val="2977070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188D4-6709-2CB6-9499-CC6D1AB840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A6943A-B2A7-967C-04D4-6A5CA35ED7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4DD216-CBF1-D692-06DC-9E344A4A39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FFC498-8BEF-60D1-D7D3-F530D7A2D8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AFF0E5-D913-B251-0078-390339D5B7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6FCFD4-C201-E2CB-AD1C-E0E42008EF05}"/>
              </a:ext>
            </a:extLst>
          </p:cNvPr>
          <p:cNvSpPr>
            <a:spLocks noGrp="1"/>
          </p:cNvSpPr>
          <p:nvPr>
            <p:ph type="dt" sz="half" idx="10"/>
          </p:nvPr>
        </p:nvSpPr>
        <p:spPr/>
        <p:txBody>
          <a:bodyPr/>
          <a:lstStyle/>
          <a:p>
            <a:fld id="{0B05E3B1-0B91-4C15-82D8-29E5A5A03F0A}" type="datetimeFigureOut">
              <a:rPr lang="en-US" smtClean="0"/>
              <a:t>1/25/2024</a:t>
            </a:fld>
            <a:endParaRPr lang="en-US"/>
          </a:p>
        </p:txBody>
      </p:sp>
      <p:sp>
        <p:nvSpPr>
          <p:cNvPr id="8" name="Footer Placeholder 7">
            <a:extLst>
              <a:ext uri="{FF2B5EF4-FFF2-40B4-BE49-F238E27FC236}">
                <a16:creationId xmlns:a16="http://schemas.microsoft.com/office/drawing/2014/main" id="{57576569-2519-CA42-8B97-DD3DF10B7F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E0C315-5EE9-5D23-4AEC-B0FB67BC62B7}"/>
              </a:ext>
            </a:extLst>
          </p:cNvPr>
          <p:cNvSpPr>
            <a:spLocks noGrp="1"/>
          </p:cNvSpPr>
          <p:nvPr>
            <p:ph type="sldNum" sz="quarter" idx="12"/>
          </p:nvPr>
        </p:nvSpPr>
        <p:spPr/>
        <p:txBody>
          <a:bodyPr/>
          <a:lstStyle/>
          <a:p>
            <a:fld id="{303F1D3F-A0D3-41FE-95DF-CB5A21B4A2E7}" type="slidenum">
              <a:rPr lang="en-US" smtClean="0"/>
              <a:t>‹#›</a:t>
            </a:fld>
            <a:endParaRPr lang="en-US"/>
          </a:p>
        </p:txBody>
      </p:sp>
    </p:spTree>
    <p:extLst>
      <p:ext uri="{BB962C8B-B14F-4D97-AF65-F5344CB8AC3E}">
        <p14:creationId xmlns:p14="http://schemas.microsoft.com/office/powerpoint/2010/main" val="60629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52E21-1F9D-3E98-F0E6-B61C36BE03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D8AEF6-2D95-67E5-A28A-2D7F06C3D6E6}"/>
              </a:ext>
            </a:extLst>
          </p:cNvPr>
          <p:cNvSpPr>
            <a:spLocks noGrp="1"/>
          </p:cNvSpPr>
          <p:nvPr>
            <p:ph type="dt" sz="half" idx="10"/>
          </p:nvPr>
        </p:nvSpPr>
        <p:spPr/>
        <p:txBody>
          <a:bodyPr/>
          <a:lstStyle/>
          <a:p>
            <a:fld id="{0B05E3B1-0B91-4C15-82D8-29E5A5A03F0A}" type="datetimeFigureOut">
              <a:rPr lang="en-US" smtClean="0"/>
              <a:t>1/25/2024</a:t>
            </a:fld>
            <a:endParaRPr lang="en-US"/>
          </a:p>
        </p:txBody>
      </p:sp>
      <p:sp>
        <p:nvSpPr>
          <p:cNvPr id="4" name="Footer Placeholder 3">
            <a:extLst>
              <a:ext uri="{FF2B5EF4-FFF2-40B4-BE49-F238E27FC236}">
                <a16:creationId xmlns:a16="http://schemas.microsoft.com/office/drawing/2014/main" id="{AE20F79D-23ED-B9E5-33CA-89601B195B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59005C-E089-2EB8-7EFC-23C4511CC7A9}"/>
              </a:ext>
            </a:extLst>
          </p:cNvPr>
          <p:cNvSpPr>
            <a:spLocks noGrp="1"/>
          </p:cNvSpPr>
          <p:nvPr>
            <p:ph type="sldNum" sz="quarter" idx="12"/>
          </p:nvPr>
        </p:nvSpPr>
        <p:spPr/>
        <p:txBody>
          <a:bodyPr/>
          <a:lstStyle/>
          <a:p>
            <a:fld id="{303F1D3F-A0D3-41FE-95DF-CB5A21B4A2E7}" type="slidenum">
              <a:rPr lang="en-US" smtClean="0"/>
              <a:t>‹#›</a:t>
            </a:fld>
            <a:endParaRPr lang="en-US"/>
          </a:p>
        </p:txBody>
      </p:sp>
    </p:spTree>
    <p:extLst>
      <p:ext uri="{BB962C8B-B14F-4D97-AF65-F5344CB8AC3E}">
        <p14:creationId xmlns:p14="http://schemas.microsoft.com/office/powerpoint/2010/main" val="3213684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DF60B6-D55F-E131-1F0F-60106683ED7C}"/>
              </a:ext>
            </a:extLst>
          </p:cNvPr>
          <p:cNvSpPr>
            <a:spLocks noGrp="1"/>
          </p:cNvSpPr>
          <p:nvPr>
            <p:ph type="dt" sz="half" idx="10"/>
          </p:nvPr>
        </p:nvSpPr>
        <p:spPr/>
        <p:txBody>
          <a:bodyPr/>
          <a:lstStyle/>
          <a:p>
            <a:fld id="{0B05E3B1-0B91-4C15-82D8-29E5A5A03F0A}" type="datetimeFigureOut">
              <a:rPr lang="en-US" smtClean="0"/>
              <a:t>1/25/2024</a:t>
            </a:fld>
            <a:endParaRPr lang="en-US"/>
          </a:p>
        </p:txBody>
      </p:sp>
      <p:sp>
        <p:nvSpPr>
          <p:cNvPr id="3" name="Footer Placeholder 2">
            <a:extLst>
              <a:ext uri="{FF2B5EF4-FFF2-40B4-BE49-F238E27FC236}">
                <a16:creationId xmlns:a16="http://schemas.microsoft.com/office/drawing/2014/main" id="{F0E21E5C-587F-5178-DBD8-561D40A2FD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E022EE-829A-03AC-A310-8C9FE61D7265}"/>
              </a:ext>
            </a:extLst>
          </p:cNvPr>
          <p:cNvSpPr>
            <a:spLocks noGrp="1"/>
          </p:cNvSpPr>
          <p:nvPr>
            <p:ph type="sldNum" sz="quarter" idx="12"/>
          </p:nvPr>
        </p:nvSpPr>
        <p:spPr/>
        <p:txBody>
          <a:bodyPr/>
          <a:lstStyle/>
          <a:p>
            <a:fld id="{303F1D3F-A0D3-41FE-95DF-CB5A21B4A2E7}" type="slidenum">
              <a:rPr lang="en-US" smtClean="0"/>
              <a:t>‹#›</a:t>
            </a:fld>
            <a:endParaRPr lang="en-US"/>
          </a:p>
        </p:txBody>
      </p:sp>
    </p:spTree>
    <p:extLst>
      <p:ext uri="{BB962C8B-B14F-4D97-AF65-F5344CB8AC3E}">
        <p14:creationId xmlns:p14="http://schemas.microsoft.com/office/powerpoint/2010/main" val="3532704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0174C-084B-3C55-EA6B-153EEFDF66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7455C3-D795-C295-CEA0-8923486C05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C03005-A7FA-B928-0BC2-471DC796AF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00F13A-0D90-0158-392F-972AA3CF7EA4}"/>
              </a:ext>
            </a:extLst>
          </p:cNvPr>
          <p:cNvSpPr>
            <a:spLocks noGrp="1"/>
          </p:cNvSpPr>
          <p:nvPr>
            <p:ph type="dt" sz="half" idx="10"/>
          </p:nvPr>
        </p:nvSpPr>
        <p:spPr/>
        <p:txBody>
          <a:bodyPr/>
          <a:lstStyle/>
          <a:p>
            <a:fld id="{0B05E3B1-0B91-4C15-82D8-29E5A5A03F0A}" type="datetimeFigureOut">
              <a:rPr lang="en-US" smtClean="0"/>
              <a:t>1/25/2024</a:t>
            </a:fld>
            <a:endParaRPr lang="en-US"/>
          </a:p>
        </p:txBody>
      </p:sp>
      <p:sp>
        <p:nvSpPr>
          <p:cNvPr id="6" name="Footer Placeholder 5">
            <a:extLst>
              <a:ext uri="{FF2B5EF4-FFF2-40B4-BE49-F238E27FC236}">
                <a16:creationId xmlns:a16="http://schemas.microsoft.com/office/drawing/2014/main" id="{43D9CCC8-462F-BB73-5E8B-0A423C431D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2068CB-6484-2D36-1624-C0927C3BDC8B}"/>
              </a:ext>
            </a:extLst>
          </p:cNvPr>
          <p:cNvSpPr>
            <a:spLocks noGrp="1"/>
          </p:cNvSpPr>
          <p:nvPr>
            <p:ph type="sldNum" sz="quarter" idx="12"/>
          </p:nvPr>
        </p:nvSpPr>
        <p:spPr/>
        <p:txBody>
          <a:bodyPr/>
          <a:lstStyle/>
          <a:p>
            <a:fld id="{303F1D3F-A0D3-41FE-95DF-CB5A21B4A2E7}" type="slidenum">
              <a:rPr lang="en-US" smtClean="0"/>
              <a:t>‹#›</a:t>
            </a:fld>
            <a:endParaRPr lang="en-US"/>
          </a:p>
        </p:txBody>
      </p:sp>
    </p:spTree>
    <p:extLst>
      <p:ext uri="{BB962C8B-B14F-4D97-AF65-F5344CB8AC3E}">
        <p14:creationId xmlns:p14="http://schemas.microsoft.com/office/powerpoint/2010/main" val="2369537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58A3E-2013-715D-3350-166ABB8B0A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5054B5-EE35-20AF-9CF4-4165A5B401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C313FC-B042-6A75-BEAD-D4B16E762B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EDF46-B959-1EE7-49D4-94F134A49BCC}"/>
              </a:ext>
            </a:extLst>
          </p:cNvPr>
          <p:cNvSpPr>
            <a:spLocks noGrp="1"/>
          </p:cNvSpPr>
          <p:nvPr>
            <p:ph type="dt" sz="half" idx="10"/>
          </p:nvPr>
        </p:nvSpPr>
        <p:spPr/>
        <p:txBody>
          <a:bodyPr/>
          <a:lstStyle/>
          <a:p>
            <a:fld id="{0B05E3B1-0B91-4C15-82D8-29E5A5A03F0A}" type="datetimeFigureOut">
              <a:rPr lang="en-US" smtClean="0"/>
              <a:t>1/25/2024</a:t>
            </a:fld>
            <a:endParaRPr lang="en-US"/>
          </a:p>
        </p:txBody>
      </p:sp>
      <p:sp>
        <p:nvSpPr>
          <p:cNvPr id="6" name="Footer Placeholder 5">
            <a:extLst>
              <a:ext uri="{FF2B5EF4-FFF2-40B4-BE49-F238E27FC236}">
                <a16:creationId xmlns:a16="http://schemas.microsoft.com/office/drawing/2014/main" id="{7D1A1BB4-3594-B82A-C4CD-019ADE29A7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CEEB6B-7A53-30D1-E8FC-CF905C8B2C1B}"/>
              </a:ext>
            </a:extLst>
          </p:cNvPr>
          <p:cNvSpPr>
            <a:spLocks noGrp="1"/>
          </p:cNvSpPr>
          <p:nvPr>
            <p:ph type="sldNum" sz="quarter" idx="12"/>
          </p:nvPr>
        </p:nvSpPr>
        <p:spPr/>
        <p:txBody>
          <a:bodyPr/>
          <a:lstStyle/>
          <a:p>
            <a:fld id="{303F1D3F-A0D3-41FE-95DF-CB5A21B4A2E7}" type="slidenum">
              <a:rPr lang="en-US" smtClean="0"/>
              <a:t>‹#›</a:t>
            </a:fld>
            <a:endParaRPr lang="en-US"/>
          </a:p>
        </p:txBody>
      </p:sp>
    </p:spTree>
    <p:extLst>
      <p:ext uri="{BB962C8B-B14F-4D97-AF65-F5344CB8AC3E}">
        <p14:creationId xmlns:p14="http://schemas.microsoft.com/office/powerpoint/2010/main" val="1413198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0E5CD-AC60-0490-609F-22D0848221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AF57B2-1277-9285-D36B-C317454C17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4C6A1C-1234-BDFA-A477-30AAF7059F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5E3B1-0B91-4C15-82D8-29E5A5A03F0A}" type="datetimeFigureOut">
              <a:rPr lang="en-US" smtClean="0"/>
              <a:t>1/25/2024</a:t>
            </a:fld>
            <a:endParaRPr lang="en-US"/>
          </a:p>
        </p:txBody>
      </p:sp>
      <p:sp>
        <p:nvSpPr>
          <p:cNvPr id="5" name="Footer Placeholder 4">
            <a:extLst>
              <a:ext uri="{FF2B5EF4-FFF2-40B4-BE49-F238E27FC236}">
                <a16:creationId xmlns:a16="http://schemas.microsoft.com/office/drawing/2014/main" id="{6832705B-DB48-3060-E6FC-71A148F9D9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309A62-22E6-FB2C-4249-B3342B6C06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3F1D3F-A0D3-41FE-95DF-CB5A21B4A2E7}" type="slidenum">
              <a:rPr lang="en-US" smtClean="0"/>
              <a:t>‹#›</a:t>
            </a:fld>
            <a:endParaRPr lang="en-US"/>
          </a:p>
        </p:txBody>
      </p:sp>
    </p:spTree>
    <p:extLst>
      <p:ext uri="{BB962C8B-B14F-4D97-AF65-F5344CB8AC3E}">
        <p14:creationId xmlns:p14="http://schemas.microsoft.com/office/powerpoint/2010/main" val="100037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Thursday, January 25, 2024</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806662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8.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8.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BAC426DD-27A4-8B7A-6C19-00845EB0F543}"/>
              </a:ext>
            </a:extLst>
          </p:cNvPr>
          <p:cNvPicPr>
            <a:picLocks noChangeAspect="1"/>
          </p:cNvPicPr>
          <p:nvPr/>
        </p:nvPicPr>
        <p:blipFill rotWithShape="1">
          <a:blip r:embed="rId2">
            <a:alphaModFix amt="50000"/>
          </a:blip>
          <a:srcRect t="19643"/>
          <a:stretch/>
        </p:blipFill>
        <p:spPr>
          <a:xfrm>
            <a:off x="20" y="1"/>
            <a:ext cx="12191980" cy="6857999"/>
          </a:xfrm>
          <a:prstGeom prst="rect">
            <a:avLst/>
          </a:prstGeom>
        </p:spPr>
      </p:pic>
      <p:sp>
        <p:nvSpPr>
          <p:cNvPr id="2" name="Title 1">
            <a:extLst>
              <a:ext uri="{FF2B5EF4-FFF2-40B4-BE49-F238E27FC236}">
                <a16:creationId xmlns:a16="http://schemas.microsoft.com/office/drawing/2014/main" id="{8FE1633B-3326-C3AD-4C50-C289D976A8DF}"/>
              </a:ext>
            </a:extLst>
          </p:cNvPr>
          <p:cNvSpPr>
            <a:spLocks noGrp="1"/>
          </p:cNvSpPr>
          <p:nvPr>
            <p:ph type="ctrTitle"/>
          </p:nvPr>
        </p:nvSpPr>
        <p:spPr>
          <a:xfrm>
            <a:off x="1524000" y="1122362"/>
            <a:ext cx="9144000" cy="2900518"/>
          </a:xfrm>
        </p:spPr>
        <p:txBody>
          <a:bodyPr>
            <a:normAutofit/>
          </a:bodyPr>
          <a:lstStyle/>
          <a:p>
            <a:r>
              <a:rPr lang="en-US">
                <a:solidFill>
                  <a:srgbClr val="FFFFFF"/>
                </a:solidFill>
              </a:rPr>
              <a:t>Citation, Referencing &amp; Plagiarism </a:t>
            </a:r>
          </a:p>
        </p:txBody>
      </p:sp>
    </p:spTree>
    <p:extLst>
      <p:ext uri="{BB962C8B-B14F-4D97-AF65-F5344CB8AC3E}">
        <p14:creationId xmlns:p14="http://schemas.microsoft.com/office/powerpoint/2010/main" val="147089492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36" name="Freeform: Shape 35">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Oval 36">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a:extLst>
              <a:ext uri="{FF2B5EF4-FFF2-40B4-BE49-F238E27FC236}">
                <a16:creationId xmlns:a16="http://schemas.microsoft.com/office/drawing/2014/main" id="{A89DE8FC-79F8-7A0B-2635-DC6B31306E82}"/>
              </a:ext>
            </a:extLst>
          </p:cNvPr>
          <p:cNvPicPr>
            <a:picLocks noChangeAspect="1"/>
          </p:cNvPicPr>
          <p:nvPr/>
        </p:nvPicPr>
        <p:blipFill rotWithShape="1">
          <a:blip r:embed="rId2"/>
          <a:srcRect r="-2" b="12710"/>
          <a:stretch/>
        </p:blipFill>
        <p:spPr>
          <a:xfrm>
            <a:off x="198556" y="1373117"/>
            <a:ext cx="5773738" cy="3779838"/>
          </a:xfrm>
          <a:custGeom>
            <a:avLst/>
            <a:gdLst/>
            <a:ahLst/>
            <a:cxnLst/>
            <a:rect l="l" t="t" r="r" b="b"/>
            <a:pathLst>
              <a:path w="5773738" h="3779838">
                <a:moveTo>
                  <a:pt x="0" y="0"/>
                </a:moveTo>
                <a:lnTo>
                  <a:pt x="5773738" y="0"/>
                </a:lnTo>
                <a:lnTo>
                  <a:pt x="5773738" y="3779838"/>
                </a:lnTo>
                <a:lnTo>
                  <a:pt x="0" y="3779838"/>
                </a:lnTo>
                <a:close/>
              </a:path>
            </a:pathLst>
          </a:custGeom>
        </p:spPr>
      </p:pic>
      <p:sp>
        <p:nvSpPr>
          <p:cNvPr id="39" name="Freeform: Shape 38">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Content Placeholder 2">
            <a:extLst>
              <a:ext uri="{FF2B5EF4-FFF2-40B4-BE49-F238E27FC236}">
                <a16:creationId xmlns:a16="http://schemas.microsoft.com/office/drawing/2014/main" id="{B6CF63E4-2851-012E-F5E8-EB74CEFB7B43}"/>
              </a:ext>
            </a:extLst>
          </p:cNvPr>
          <p:cNvGraphicFramePr>
            <a:graphicFrameLocks noGrp="1"/>
          </p:cNvGraphicFramePr>
          <p:nvPr>
            <p:ph idx="1"/>
            <p:extLst>
              <p:ext uri="{D42A27DB-BD31-4B8C-83A1-F6EECF244321}">
                <p14:modId xmlns:p14="http://schemas.microsoft.com/office/powerpoint/2010/main" val="2323607535"/>
              </p:ext>
            </p:extLst>
          </p:nvPr>
        </p:nvGraphicFramePr>
        <p:xfrm>
          <a:off x="6219707" y="313575"/>
          <a:ext cx="5773736" cy="6230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4005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BE0B-84A9-079F-9B87-8C06101BCC39}"/>
              </a:ext>
            </a:extLst>
          </p:cNvPr>
          <p:cNvSpPr>
            <a:spLocks noGrp="1"/>
          </p:cNvSpPr>
          <p:nvPr>
            <p:ph type="title"/>
          </p:nvPr>
        </p:nvSpPr>
        <p:spPr/>
        <p:txBody>
          <a:bodyPr/>
          <a:lstStyle/>
          <a:p>
            <a:r>
              <a:rPr lang="en-US" dirty="0"/>
              <a:t>Personal Communication </a:t>
            </a:r>
          </a:p>
        </p:txBody>
      </p:sp>
      <p:sp>
        <p:nvSpPr>
          <p:cNvPr id="3" name="Content Placeholder 2">
            <a:extLst>
              <a:ext uri="{FF2B5EF4-FFF2-40B4-BE49-F238E27FC236}">
                <a16:creationId xmlns:a16="http://schemas.microsoft.com/office/drawing/2014/main" id="{35145243-8E5D-16BE-A220-9B1FDD40BB35}"/>
              </a:ext>
            </a:extLst>
          </p:cNvPr>
          <p:cNvSpPr>
            <a:spLocks noGrp="1"/>
          </p:cNvSpPr>
          <p:nvPr>
            <p:ph idx="1"/>
          </p:nvPr>
        </p:nvSpPr>
        <p:spPr>
          <a:xfrm>
            <a:off x="899205" y="1696358"/>
            <a:ext cx="11090274" cy="4612367"/>
          </a:xfrm>
        </p:spPr>
        <p:txBody>
          <a:bodyPr>
            <a:normAutofit/>
          </a:bodyPr>
          <a:lstStyle/>
          <a:p>
            <a:pPr marL="0" indent="0">
              <a:buNone/>
            </a:pPr>
            <a:r>
              <a:rPr lang="en-US" sz="2800" dirty="0"/>
              <a:t>For interviews, letters, e-mails, and other person-to-person communication: </a:t>
            </a:r>
          </a:p>
          <a:p>
            <a:pPr marL="0" indent="0">
              <a:buNone/>
            </a:pPr>
            <a:r>
              <a:rPr lang="en-US" sz="2800" dirty="0"/>
              <a:t>	cite the communicator's name, the fact that it was personal 	communication, and the date of the communication. Do not include 	personal communication in the reference list.</a:t>
            </a:r>
          </a:p>
          <a:p>
            <a:r>
              <a:rPr lang="en-US" sz="2800" dirty="0"/>
              <a:t>E.g.</a:t>
            </a:r>
          </a:p>
          <a:p>
            <a:r>
              <a:rPr lang="en-US" sz="2800" dirty="0"/>
              <a:t>(E. Robbins, personal communication, January 4, 2001).</a:t>
            </a:r>
          </a:p>
        </p:txBody>
      </p:sp>
    </p:spTree>
    <p:extLst>
      <p:ext uri="{BB962C8B-B14F-4D97-AF65-F5344CB8AC3E}">
        <p14:creationId xmlns:p14="http://schemas.microsoft.com/office/powerpoint/2010/main" val="3855513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8A9A29-80B8-90CC-74A1-4F8D75395706}"/>
              </a:ext>
            </a:extLst>
          </p:cNvPr>
          <p:cNvSpPr txBox="1"/>
          <p:nvPr/>
        </p:nvSpPr>
        <p:spPr>
          <a:xfrm>
            <a:off x="867507" y="271875"/>
            <a:ext cx="11324493" cy="923330"/>
          </a:xfrm>
          <a:prstGeom prst="rect">
            <a:avLst/>
          </a:prstGeom>
          <a:noFill/>
        </p:spPr>
        <p:txBody>
          <a:bodyPr wrap="square">
            <a:spAutoFit/>
          </a:bodyPr>
          <a:lstStyle/>
          <a:p>
            <a:pPr algn="l"/>
            <a:r>
              <a:rPr lang="en-US" sz="3600" b="0" i="0" cap="all" dirty="0">
                <a:effectLst/>
                <a:latin typeface="acumin-pro-semi-condensed"/>
              </a:rPr>
              <a:t>WEBPAGE OR PIECE OF ONLINE CONTENT</a:t>
            </a:r>
          </a:p>
          <a:p>
            <a:pPr algn="l"/>
            <a:endParaRPr lang="en-US" b="0" i="0" dirty="0">
              <a:solidFill>
                <a:srgbClr val="000000"/>
              </a:solidFill>
              <a:effectLst/>
              <a:latin typeface="source-serif-pro"/>
            </a:endParaRPr>
          </a:p>
        </p:txBody>
      </p:sp>
      <p:graphicFrame>
        <p:nvGraphicFramePr>
          <p:cNvPr id="4" name="Diagram 3">
            <a:extLst>
              <a:ext uri="{FF2B5EF4-FFF2-40B4-BE49-F238E27FC236}">
                <a16:creationId xmlns:a16="http://schemas.microsoft.com/office/drawing/2014/main" id="{A107F04C-FF7B-767D-C11C-0E657C27A74A}"/>
              </a:ext>
            </a:extLst>
          </p:cNvPr>
          <p:cNvGraphicFramePr/>
          <p:nvPr>
            <p:extLst>
              <p:ext uri="{D42A27DB-BD31-4B8C-83A1-F6EECF244321}">
                <p14:modId xmlns:p14="http://schemas.microsoft.com/office/powerpoint/2010/main" val="480657443"/>
              </p:ext>
            </p:extLst>
          </p:nvPr>
        </p:nvGraphicFramePr>
        <p:xfrm>
          <a:off x="867507" y="1057291"/>
          <a:ext cx="10597662"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4248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8A9A29-80B8-90CC-74A1-4F8D75395706}"/>
              </a:ext>
            </a:extLst>
          </p:cNvPr>
          <p:cNvSpPr txBox="1"/>
          <p:nvPr/>
        </p:nvSpPr>
        <p:spPr>
          <a:xfrm>
            <a:off x="867507" y="271875"/>
            <a:ext cx="11324493" cy="923330"/>
          </a:xfrm>
          <a:prstGeom prst="rect">
            <a:avLst/>
          </a:prstGeom>
          <a:noFill/>
        </p:spPr>
        <p:txBody>
          <a:bodyPr wrap="square">
            <a:spAutoFit/>
          </a:bodyPr>
          <a:lstStyle/>
          <a:p>
            <a:pPr algn="l"/>
            <a:r>
              <a:rPr lang="en-US" sz="3600" b="0" i="0" cap="all" dirty="0">
                <a:effectLst/>
                <a:latin typeface="acumin-pro-semi-condensed"/>
              </a:rPr>
              <a:t>WEBPAGE OR PIECE OF ONLINE CONTENT</a:t>
            </a:r>
          </a:p>
          <a:p>
            <a:pPr algn="l"/>
            <a:endParaRPr lang="en-US" b="0" i="0" dirty="0">
              <a:solidFill>
                <a:srgbClr val="000000"/>
              </a:solidFill>
              <a:effectLst/>
              <a:latin typeface="source-serif-pro"/>
            </a:endParaRPr>
          </a:p>
        </p:txBody>
      </p:sp>
      <p:graphicFrame>
        <p:nvGraphicFramePr>
          <p:cNvPr id="4" name="Diagram 3">
            <a:extLst>
              <a:ext uri="{FF2B5EF4-FFF2-40B4-BE49-F238E27FC236}">
                <a16:creationId xmlns:a16="http://schemas.microsoft.com/office/drawing/2014/main" id="{A107F04C-FF7B-767D-C11C-0E657C27A74A}"/>
              </a:ext>
            </a:extLst>
          </p:cNvPr>
          <p:cNvGraphicFramePr/>
          <p:nvPr>
            <p:extLst>
              <p:ext uri="{D42A27DB-BD31-4B8C-83A1-F6EECF244321}">
                <p14:modId xmlns:p14="http://schemas.microsoft.com/office/powerpoint/2010/main" val="3451837182"/>
              </p:ext>
            </p:extLst>
          </p:nvPr>
        </p:nvGraphicFramePr>
        <p:xfrm>
          <a:off x="867507" y="1057291"/>
          <a:ext cx="10597662"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7103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79" name="Rectangle 207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pic>
        <p:nvPicPr>
          <p:cNvPr id="5" name="Picture 4">
            <a:extLst>
              <a:ext uri="{FF2B5EF4-FFF2-40B4-BE49-F238E27FC236}">
                <a16:creationId xmlns:a16="http://schemas.microsoft.com/office/drawing/2014/main" id="{96EAF0F6-FA1C-F8ED-E66E-B18D5270FE55}"/>
              </a:ext>
            </a:extLst>
          </p:cNvPr>
          <p:cNvPicPr>
            <a:picLocks noChangeAspect="1"/>
          </p:cNvPicPr>
          <p:nvPr/>
        </p:nvPicPr>
        <p:blipFill rotWithShape="1">
          <a:blip r:embed="rId2"/>
          <a:srcRect t="11865" r="-1" b="-1"/>
          <a:stretch/>
        </p:blipFill>
        <p:spPr>
          <a:xfrm>
            <a:off x="6557147" y="549275"/>
            <a:ext cx="5083992" cy="2880518"/>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2081" name="Group 2080">
            <a:extLst>
              <a:ext uri="{FF2B5EF4-FFF2-40B4-BE49-F238E27FC236}">
                <a16:creationId xmlns:a16="http://schemas.microsoft.com/office/drawing/2014/main" id="{F6FFA218-178B-4BBB-801A-46FB80D05C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5204" y="547688"/>
            <a:ext cx="1335600" cy="1262947"/>
            <a:chOff x="5209947" y="529305"/>
            <a:chExt cx="1335600" cy="1262947"/>
          </a:xfrm>
        </p:grpSpPr>
        <p:sp>
          <p:nvSpPr>
            <p:cNvPr id="2082" name="Freeform: Shape 2081">
              <a:extLst>
                <a:ext uri="{FF2B5EF4-FFF2-40B4-BE49-F238E27FC236}">
                  <a16:creationId xmlns:a16="http://schemas.microsoft.com/office/drawing/2014/main" id="{40DBF617-7BD7-4687-AA91-CD8E66CEBB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5209947" y="529305"/>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2083" name="Oval 2082">
              <a:extLst>
                <a:ext uri="{FF2B5EF4-FFF2-40B4-BE49-F238E27FC236}">
                  <a16:creationId xmlns:a16="http://schemas.microsoft.com/office/drawing/2014/main" id="{277B3F0D-BAAD-463E-9A32-1298D5F080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5735547" y="876379"/>
              <a:ext cx="540000" cy="108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grpSp>
      <p:sp>
        <p:nvSpPr>
          <p:cNvPr id="2" name="Title 1">
            <a:extLst>
              <a:ext uri="{FF2B5EF4-FFF2-40B4-BE49-F238E27FC236}">
                <a16:creationId xmlns:a16="http://schemas.microsoft.com/office/drawing/2014/main" id="{0D6B69A4-1DB7-3EF2-7343-8F1005599756}"/>
              </a:ext>
            </a:extLst>
          </p:cNvPr>
          <p:cNvSpPr>
            <a:spLocks noGrp="1"/>
          </p:cNvSpPr>
          <p:nvPr>
            <p:ph type="title"/>
          </p:nvPr>
        </p:nvSpPr>
        <p:spPr>
          <a:xfrm>
            <a:off x="550864" y="549275"/>
            <a:ext cx="5437186" cy="800554"/>
          </a:xfrm>
        </p:spPr>
        <p:txBody>
          <a:bodyPr wrap="square" anchor="b">
            <a:normAutofit fontScale="90000"/>
          </a:bodyPr>
          <a:lstStyle/>
          <a:p>
            <a:r>
              <a:rPr lang="en-US" sz="6400" dirty="0"/>
              <a:t>Plagiarism </a:t>
            </a:r>
          </a:p>
        </p:txBody>
      </p:sp>
      <p:sp>
        <p:nvSpPr>
          <p:cNvPr id="2085" name="Oval 2084">
            <a:extLst>
              <a:ext uri="{FF2B5EF4-FFF2-40B4-BE49-F238E27FC236}">
                <a16:creationId xmlns:a16="http://schemas.microsoft.com/office/drawing/2014/main" id="{E1F3124A-88F5-41F9-AB73-823A63C18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8462" y="5572084"/>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Content Placeholder 2">
            <a:extLst>
              <a:ext uri="{FF2B5EF4-FFF2-40B4-BE49-F238E27FC236}">
                <a16:creationId xmlns:a16="http://schemas.microsoft.com/office/drawing/2014/main" id="{C9E4CE53-F29A-A253-2783-00FDC29932BC}"/>
              </a:ext>
            </a:extLst>
          </p:cNvPr>
          <p:cNvSpPr>
            <a:spLocks noGrp="1"/>
          </p:cNvSpPr>
          <p:nvPr>
            <p:ph idx="1"/>
          </p:nvPr>
        </p:nvSpPr>
        <p:spPr>
          <a:xfrm>
            <a:off x="211617" y="1548300"/>
            <a:ext cx="5776434" cy="4958896"/>
          </a:xfrm>
        </p:spPr>
        <p:txBody>
          <a:bodyPr anchor="t">
            <a:normAutofit lnSpcReduction="10000"/>
          </a:bodyPr>
          <a:lstStyle/>
          <a:p>
            <a:pPr fontAlgn="base">
              <a:lnSpc>
                <a:spcPct val="100000"/>
              </a:lnSpc>
              <a:buFont typeface="Wingdings" panose="05000000000000000000" pitchFamily="2" charset="2"/>
              <a:buChar char="Ø"/>
            </a:pPr>
            <a:r>
              <a:rPr lang="en-US" sz="1600" b="0" i="0" dirty="0">
                <a:effectLst/>
                <a:latin typeface="PT Serif" panose="020F0502020204030204" pitchFamily="18" charset="0"/>
              </a:rPr>
              <a:t>Presentation of the work from another source as your own.  </a:t>
            </a:r>
          </a:p>
          <a:p>
            <a:pPr fontAlgn="base">
              <a:lnSpc>
                <a:spcPct val="100000"/>
              </a:lnSpc>
              <a:buFont typeface="Wingdings" panose="05000000000000000000" pitchFamily="2" charset="2"/>
              <a:buChar char="Ø"/>
            </a:pPr>
            <a:r>
              <a:rPr lang="en-US" sz="1600" b="0" i="0" dirty="0">
                <a:effectLst/>
                <a:latin typeface="PT Serif" panose="020F0502020204030204" pitchFamily="18" charset="0"/>
              </a:rPr>
              <a:t>Incorporation into your work without acknowledgement of the source. </a:t>
            </a:r>
          </a:p>
          <a:p>
            <a:pPr fontAlgn="base">
              <a:lnSpc>
                <a:spcPct val="100000"/>
              </a:lnSpc>
              <a:buFont typeface="Wingdings" panose="05000000000000000000" pitchFamily="2" charset="2"/>
              <a:buChar char="Ø"/>
            </a:pPr>
            <a:r>
              <a:rPr lang="en-US" sz="1600" b="0" i="0" dirty="0">
                <a:effectLst/>
                <a:latin typeface="PT Serif" panose="020F0502020204030204" pitchFamily="18" charset="0"/>
              </a:rPr>
              <a:t>This includes published as well as material generated through artificial intelligence.</a:t>
            </a:r>
          </a:p>
          <a:p>
            <a:pPr fontAlgn="base">
              <a:lnSpc>
                <a:spcPct val="100000"/>
              </a:lnSpc>
              <a:buFont typeface="Wingdings" panose="05000000000000000000" pitchFamily="2" charset="2"/>
              <a:buChar char="Ø"/>
            </a:pPr>
            <a:r>
              <a:rPr lang="en-US" sz="1600" b="0" i="0" dirty="0">
                <a:effectLst/>
                <a:latin typeface="PT Serif" panose="020F0502020204030204" pitchFamily="18" charset="0"/>
              </a:rPr>
              <a:t>It applies not only to text but media, illustrations, graphs, etc. </a:t>
            </a:r>
          </a:p>
          <a:p>
            <a:pPr>
              <a:lnSpc>
                <a:spcPct val="100000"/>
              </a:lnSpc>
              <a:buFont typeface="Wingdings" panose="05000000000000000000" pitchFamily="2" charset="2"/>
              <a:buChar char="Ø"/>
            </a:pPr>
            <a:r>
              <a:rPr lang="en-US" sz="1600" dirty="0">
                <a:latin typeface="PT Serif" panose="020F0502020204030204" pitchFamily="18" charset="0"/>
              </a:rPr>
              <a:t>Types of Plagiarism</a:t>
            </a:r>
          </a:p>
          <a:p>
            <a:pPr lvl="1">
              <a:lnSpc>
                <a:spcPct val="100000"/>
              </a:lnSpc>
              <a:buFont typeface="Wingdings" panose="05000000000000000000" pitchFamily="2" charset="2"/>
              <a:buChar char="Ø"/>
            </a:pPr>
            <a:r>
              <a:rPr lang="en-US" sz="1600" dirty="0">
                <a:latin typeface="PT Serif" panose="020F0502020204030204" pitchFamily="18" charset="0"/>
              </a:rPr>
              <a:t>Verbatim  - word for word quotations from a source </a:t>
            </a:r>
          </a:p>
          <a:p>
            <a:pPr lvl="1">
              <a:lnSpc>
                <a:spcPct val="100000"/>
              </a:lnSpc>
              <a:buFont typeface="Wingdings" panose="05000000000000000000" pitchFamily="2" charset="2"/>
              <a:buChar char="Ø"/>
            </a:pPr>
            <a:r>
              <a:rPr lang="en-US" sz="1600" dirty="0">
                <a:latin typeface="PT Serif" panose="020F0502020204030204" pitchFamily="18" charset="0"/>
              </a:rPr>
              <a:t>Internet sources – cutting and pasting without citations </a:t>
            </a:r>
          </a:p>
          <a:p>
            <a:pPr lvl="1">
              <a:lnSpc>
                <a:spcPct val="100000"/>
              </a:lnSpc>
              <a:buFont typeface="Wingdings" panose="05000000000000000000" pitchFamily="2" charset="2"/>
              <a:buChar char="Ø"/>
            </a:pPr>
            <a:r>
              <a:rPr lang="en-US" sz="1600" dirty="0">
                <a:latin typeface="PT Serif" panose="020F0502020204030204" pitchFamily="18" charset="0"/>
              </a:rPr>
              <a:t>Paraphrasing </a:t>
            </a:r>
          </a:p>
          <a:p>
            <a:pPr lvl="1">
              <a:lnSpc>
                <a:spcPct val="100000"/>
              </a:lnSpc>
              <a:buFont typeface="Wingdings" panose="05000000000000000000" pitchFamily="2" charset="2"/>
              <a:buChar char="Ø"/>
            </a:pPr>
            <a:r>
              <a:rPr lang="en-US" sz="1600" dirty="0">
                <a:latin typeface="PT Serif" panose="020F0502020204030204" pitchFamily="18" charset="0"/>
              </a:rPr>
              <a:t>Collusion – unauthorized collaboration between students </a:t>
            </a:r>
          </a:p>
          <a:p>
            <a:pPr lvl="1">
              <a:lnSpc>
                <a:spcPct val="100000"/>
              </a:lnSpc>
              <a:buFont typeface="Wingdings" panose="05000000000000000000" pitchFamily="2" charset="2"/>
              <a:buChar char="Ø"/>
            </a:pPr>
            <a:r>
              <a:rPr lang="en-US" sz="1600" dirty="0">
                <a:latin typeface="PT Serif" panose="020F0502020204030204" pitchFamily="18" charset="0"/>
              </a:rPr>
              <a:t>Inaccurate citations</a:t>
            </a:r>
          </a:p>
          <a:p>
            <a:pPr lvl="1">
              <a:lnSpc>
                <a:spcPct val="100000"/>
              </a:lnSpc>
            </a:pPr>
            <a:endParaRPr lang="en-US" sz="500" dirty="0"/>
          </a:p>
          <a:p>
            <a:pPr lvl="1">
              <a:lnSpc>
                <a:spcPct val="100000"/>
              </a:lnSpc>
            </a:pPr>
            <a:endParaRPr lang="en-US" sz="500" dirty="0"/>
          </a:p>
          <a:p>
            <a:pPr lvl="1">
              <a:lnSpc>
                <a:spcPct val="100000"/>
              </a:lnSpc>
            </a:pPr>
            <a:endParaRPr lang="en-US" sz="500" dirty="0"/>
          </a:p>
          <a:p>
            <a:pPr lvl="1">
              <a:lnSpc>
                <a:spcPct val="100000"/>
              </a:lnSpc>
            </a:pPr>
            <a:endParaRPr lang="en-US" sz="500" dirty="0"/>
          </a:p>
          <a:p>
            <a:pPr lvl="1">
              <a:lnSpc>
                <a:spcPct val="100000"/>
              </a:lnSpc>
            </a:pPr>
            <a:endParaRPr lang="en-US" sz="500" dirty="0"/>
          </a:p>
          <a:p>
            <a:pPr lvl="1">
              <a:lnSpc>
                <a:spcPct val="100000"/>
              </a:lnSpc>
            </a:pPr>
            <a:endParaRPr lang="en-US" sz="500" dirty="0"/>
          </a:p>
          <a:p>
            <a:pPr lvl="1">
              <a:lnSpc>
                <a:spcPct val="100000"/>
              </a:lnSpc>
            </a:pPr>
            <a:endParaRPr lang="en-US" sz="500" dirty="0"/>
          </a:p>
        </p:txBody>
      </p:sp>
      <p:pic>
        <p:nvPicPr>
          <p:cNvPr id="2050" name="Picture 2" descr="Steal this story? Beware Net's plagiarism 'cops'">
            <a:extLst>
              <a:ext uri="{FF2B5EF4-FFF2-40B4-BE49-F238E27FC236}">
                <a16:creationId xmlns:a16="http://schemas.microsoft.com/office/drawing/2014/main" id="{AD88C217-4FB2-D78F-C6F6-92B9845B90E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569"/>
          <a:stretch/>
        </p:blipFill>
        <p:spPr bwMode="auto">
          <a:xfrm>
            <a:off x="6557147" y="3429794"/>
            <a:ext cx="5083992" cy="2880518"/>
          </a:xfrm>
          <a:custGeom>
            <a:avLst/>
            <a:gdLst/>
            <a:ahLst/>
            <a:cxnLst/>
            <a:rect l="l" t="t" r="r" b="b"/>
            <a:pathLst>
              <a:path w="5083992" h="2880518">
                <a:moveTo>
                  <a:pt x="0" y="0"/>
                </a:moveTo>
                <a:lnTo>
                  <a:pt x="5083992" y="0"/>
                </a:lnTo>
                <a:lnTo>
                  <a:pt x="5083992" y="2880518"/>
                </a:lnTo>
                <a:lnTo>
                  <a:pt x="0" y="2880518"/>
                </a:lnTo>
                <a:close/>
              </a:path>
            </a:pathLst>
          </a:custGeom>
          <a:noFill/>
          <a:extLst>
            <a:ext uri="{909E8E84-426E-40DD-AFC4-6F175D3DCCD1}">
              <a14:hiddenFill xmlns:a14="http://schemas.microsoft.com/office/drawing/2010/main">
                <a:solidFill>
                  <a:srgbClr val="FFFFFF"/>
                </a:solidFill>
              </a14:hiddenFill>
            </a:ext>
          </a:extLst>
        </p:spPr>
      </p:pic>
      <p:sp>
        <p:nvSpPr>
          <p:cNvPr id="2087" name="Freeform: Shape 2086">
            <a:extLst>
              <a:ext uri="{FF2B5EF4-FFF2-40B4-BE49-F238E27FC236}">
                <a16:creationId xmlns:a16="http://schemas.microsoft.com/office/drawing/2014/main" id="{08D4C172-5718-4100-A202-B784B898F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059729" y="4660003"/>
            <a:ext cx="1527195" cy="926985"/>
          </a:xfrm>
          <a:custGeom>
            <a:avLst/>
            <a:gdLst>
              <a:gd name="connsiteX0" fmla="*/ 1527195 w 1527195"/>
              <a:gd name="connsiteY0" fmla="*/ 221278 h 926985"/>
              <a:gd name="connsiteX1" fmla="*/ 1196919 w 1527195"/>
              <a:gd name="connsiteY1" fmla="*/ 551554 h 926985"/>
              <a:gd name="connsiteX2" fmla="*/ 1186127 w 1527195"/>
              <a:gd name="connsiteY2" fmla="*/ 542650 h 926985"/>
              <a:gd name="connsiteX3" fmla="*/ 926985 w 1527195"/>
              <a:gd name="connsiteY3" fmla="*/ 463493 h 926985"/>
              <a:gd name="connsiteX4" fmla="*/ 463493 w 1527195"/>
              <a:gd name="connsiteY4" fmla="*/ 926985 h 926985"/>
              <a:gd name="connsiteX5" fmla="*/ 0 w 1527195"/>
              <a:gd name="connsiteY5" fmla="*/ 926985 h 926985"/>
              <a:gd name="connsiteX6" fmla="*/ 926985 w 1527195"/>
              <a:gd name="connsiteY6" fmla="*/ 0 h 926985"/>
              <a:gd name="connsiteX7" fmla="*/ 1516632 w 1527195"/>
              <a:gd name="connsiteY7" fmla="*/ 21167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7195" h="926985">
                <a:moveTo>
                  <a:pt x="1527195" y="221278"/>
                </a:moveTo>
                <a:lnTo>
                  <a:pt x="1196919" y="551554"/>
                </a:lnTo>
                <a:lnTo>
                  <a:pt x="1186127" y="542650"/>
                </a:lnTo>
                <a:cubicBezTo>
                  <a:pt x="1112154" y="492675"/>
                  <a:pt x="1022977" y="463493"/>
                  <a:pt x="926985" y="463493"/>
                </a:cubicBezTo>
                <a:cubicBezTo>
                  <a:pt x="671005" y="463493"/>
                  <a:pt x="463493" y="671005"/>
                  <a:pt x="463493" y="926985"/>
                </a:cubicBezTo>
                <a:lnTo>
                  <a:pt x="0" y="926985"/>
                </a:lnTo>
                <a:cubicBezTo>
                  <a:pt x="0" y="415026"/>
                  <a:pt x="415025" y="0"/>
                  <a:pt x="926985" y="0"/>
                </a:cubicBezTo>
                <a:cubicBezTo>
                  <a:pt x="1150967" y="0"/>
                  <a:pt x="1356395" y="79439"/>
                  <a:pt x="1516632" y="21167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2089" name="Freeform: Shape 2088">
            <a:extLst>
              <a:ext uri="{FF2B5EF4-FFF2-40B4-BE49-F238E27FC236}">
                <a16:creationId xmlns:a16="http://schemas.microsoft.com/office/drawing/2014/main" id="{AF9775BB-5792-4A4D-9269-04AB077FC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131286" y="4674600"/>
            <a:ext cx="1493515" cy="1042921"/>
          </a:xfrm>
          <a:custGeom>
            <a:avLst/>
            <a:gdLst>
              <a:gd name="connsiteX0" fmla="*/ 1493515 w 1493515"/>
              <a:gd name="connsiteY0" fmla="*/ 218704 h 1042921"/>
              <a:gd name="connsiteX1" fmla="*/ 1133710 w 1493515"/>
              <a:gd name="connsiteY1" fmla="*/ 578509 h 1042921"/>
              <a:gd name="connsiteX2" fmla="*/ 1107396 w 1493515"/>
              <a:gd name="connsiteY2" fmla="*/ 562440 h 1042921"/>
              <a:gd name="connsiteX3" fmla="*/ 926984 w 1493515"/>
              <a:gd name="connsiteY3" fmla="*/ 521461 h 1042921"/>
              <a:gd name="connsiteX4" fmla="*/ 463492 w 1493515"/>
              <a:gd name="connsiteY4" fmla="*/ 1042921 h 1042921"/>
              <a:gd name="connsiteX5" fmla="*/ 0 w 1493515"/>
              <a:gd name="connsiteY5" fmla="*/ 1042921 h 1042921"/>
              <a:gd name="connsiteX6" fmla="*/ 926984 w 1493515"/>
              <a:gd name="connsiteY6" fmla="*/ 0 h 1042921"/>
              <a:gd name="connsiteX7" fmla="*/ 1445270 w 1493515"/>
              <a:gd name="connsiteY7" fmla="*/ 178115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3515" h="1042921">
                <a:moveTo>
                  <a:pt x="1493515" y="218704"/>
                </a:moveTo>
                <a:lnTo>
                  <a:pt x="1133710" y="578509"/>
                </a:lnTo>
                <a:lnTo>
                  <a:pt x="1107396" y="562440"/>
                </a:lnTo>
                <a:cubicBezTo>
                  <a:pt x="1051945" y="536053"/>
                  <a:pt x="990979" y="521461"/>
                  <a:pt x="926984" y="521461"/>
                </a:cubicBezTo>
                <a:cubicBezTo>
                  <a:pt x="671005" y="521461"/>
                  <a:pt x="463493" y="754927"/>
                  <a:pt x="463492" y="1042921"/>
                </a:cubicBezTo>
                <a:lnTo>
                  <a:pt x="0" y="1042921"/>
                </a:lnTo>
                <a:cubicBezTo>
                  <a:pt x="0" y="466932"/>
                  <a:pt x="415025" y="0"/>
                  <a:pt x="926984" y="0"/>
                </a:cubicBezTo>
                <a:cubicBezTo>
                  <a:pt x="1118969" y="0"/>
                  <a:pt x="1297322" y="65662"/>
                  <a:pt x="1445270" y="178115"/>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2091" name="Oval 2090">
            <a:extLst>
              <a:ext uri="{FF2B5EF4-FFF2-40B4-BE49-F238E27FC236}">
                <a16:creationId xmlns:a16="http://schemas.microsoft.com/office/drawing/2014/main" id="{B31CF604-2086-4ED0-822B-E367CD75F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724005" y="5594391"/>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Tree>
    <p:extLst>
      <p:ext uri="{BB962C8B-B14F-4D97-AF65-F5344CB8AC3E}">
        <p14:creationId xmlns:p14="http://schemas.microsoft.com/office/powerpoint/2010/main" val="2570334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0082A1-24A5-4276-83A4-39E993BD6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9" name="Oval 8">
            <a:extLst>
              <a:ext uri="{FF2B5EF4-FFF2-40B4-BE49-F238E27FC236}">
                <a16:creationId xmlns:a16="http://schemas.microsoft.com/office/drawing/2014/main" id="{6D840B21-A957-4CFE-AA5B-9711DF6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5000" y="397225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2" name="Title 1">
            <a:extLst>
              <a:ext uri="{FF2B5EF4-FFF2-40B4-BE49-F238E27FC236}">
                <a16:creationId xmlns:a16="http://schemas.microsoft.com/office/drawing/2014/main" id="{EFE8E0DB-D631-7F93-3DD9-3EB775654184}"/>
              </a:ext>
            </a:extLst>
          </p:cNvPr>
          <p:cNvSpPr>
            <a:spLocks noGrp="1"/>
          </p:cNvSpPr>
          <p:nvPr>
            <p:ph type="ctrTitle"/>
          </p:nvPr>
        </p:nvSpPr>
        <p:spPr>
          <a:xfrm>
            <a:off x="1487487" y="549275"/>
            <a:ext cx="9217026" cy="3864534"/>
          </a:xfrm>
        </p:spPr>
        <p:txBody>
          <a:bodyPr anchor="b">
            <a:normAutofit/>
          </a:bodyPr>
          <a:lstStyle/>
          <a:p>
            <a:r>
              <a:rPr lang="en-US" sz="9600"/>
              <a:t>Examples </a:t>
            </a:r>
          </a:p>
        </p:txBody>
      </p:sp>
      <p:grpSp>
        <p:nvGrpSpPr>
          <p:cNvPr id="11" name="Group 10">
            <a:extLst>
              <a:ext uri="{FF2B5EF4-FFF2-40B4-BE49-F238E27FC236}">
                <a16:creationId xmlns:a16="http://schemas.microsoft.com/office/drawing/2014/main" id="{DBFD4376-13D5-43C1-86D8-8133A9D88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33126" y="5677571"/>
            <a:ext cx="631474" cy="667800"/>
            <a:chOff x="2994153" y="1378666"/>
            <a:chExt cx="631474" cy="667800"/>
          </a:xfrm>
        </p:grpSpPr>
        <p:sp>
          <p:nvSpPr>
            <p:cNvPr id="12" name="Freeform: Shape 11">
              <a:extLst>
                <a:ext uri="{FF2B5EF4-FFF2-40B4-BE49-F238E27FC236}">
                  <a16:creationId xmlns:a16="http://schemas.microsoft.com/office/drawing/2014/main" id="{176FEFF4-F643-4DA7-93C4-E222FCBA08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3" name="Oval 12">
              <a:extLst>
                <a:ext uri="{FF2B5EF4-FFF2-40B4-BE49-F238E27FC236}">
                  <a16:creationId xmlns:a16="http://schemas.microsoft.com/office/drawing/2014/main" id="{A059AD75-BB86-41B7-84D4-4B5AE0E21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grpSp>
    </p:spTree>
    <p:extLst>
      <p:ext uri="{BB962C8B-B14F-4D97-AF65-F5344CB8AC3E}">
        <p14:creationId xmlns:p14="http://schemas.microsoft.com/office/powerpoint/2010/main" val="3674854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27446-EC75-2107-22EA-BA1010205EF8}"/>
              </a:ext>
            </a:extLst>
          </p:cNvPr>
          <p:cNvSpPr>
            <a:spLocks noGrp="1"/>
          </p:cNvSpPr>
          <p:nvPr>
            <p:ph type="title"/>
          </p:nvPr>
        </p:nvSpPr>
        <p:spPr>
          <a:xfrm>
            <a:off x="550862" y="549274"/>
            <a:ext cx="11091600" cy="1306029"/>
          </a:xfrm>
        </p:spPr>
        <p:txBody>
          <a:bodyPr>
            <a:normAutofit fontScale="90000"/>
          </a:bodyPr>
          <a:lstStyle/>
          <a:p>
            <a:r>
              <a:rPr lang="en-US" dirty="0"/>
              <a:t>Examples: In-text Direct quotes &amp; indirect mention</a:t>
            </a:r>
          </a:p>
        </p:txBody>
      </p:sp>
      <p:sp>
        <p:nvSpPr>
          <p:cNvPr id="3" name="Content Placeholder 2">
            <a:extLst>
              <a:ext uri="{FF2B5EF4-FFF2-40B4-BE49-F238E27FC236}">
                <a16:creationId xmlns:a16="http://schemas.microsoft.com/office/drawing/2014/main" id="{939ED5FB-3A6C-4F3A-12DC-F8F583FD54AA}"/>
              </a:ext>
            </a:extLst>
          </p:cNvPr>
          <p:cNvSpPr>
            <a:spLocks noGrp="1"/>
          </p:cNvSpPr>
          <p:nvPr>
            <p:ph idx="1"/>
          </p:nvPr>
        </p:nvSpPr>
        <p:spPr>
          <a:xfrm>
            <a:off x="550863" y="2226366"/>
            <a:ext cx="11090274" cy="4082360"/>
          </a:xfrm>
        </p:spPr>
        <p:txBody>
          <a:bodyPr>
            <a:normAutofit/>
          </a:bodyPr>
          <a:lstStyle/>
          <a:p>
            <a:pPr marL="685800" marR="0" lvl="1" indent="-228600" algn="l" defTabSz="914400" rtl="0" eaLnBrk="1" fontAlgn="auto" latinLnBrk="0" hangingPunct="1">
              <a:lnSpc>
                <a:spcPct val="110000"/>
              </a:lnSpc>
              <a:spcBef>
                <a:spcPts val="500"/>
              </a:spcBef>
              <a:spcAft>
                <a:spcPts val="8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FFFFFF">
                    <a:lumMod val="95000"/>
                  </a:srgbClr>
                </a:solidFill>
                <a:effectLst/>
                <a:uLnTx/>
                <a:uFillTx/>
                <a:latin typeface="Arial" panose="020B0604020202020204" pitchFamily="34" charset="0"/>
                <a:ea typeface="+mn-ea"/>
                <a:cs typeface="+mn-cs"/>
              </a:rPr>
              <a:t>Direct quote with brief citation:</a:t>
            </a:r>
          </a:p>
          <a:p>
            <a:pPr marL="1143000" marR="0" lvl="2" indent="-228600" algn="l" defTabSz="914400" rtl="0" eaLnBrk="1" fontAlgn="auto" latinLnBrk="0" hangingPunct="1">
              <a:lnSpc>
                <a:spcPct val="110000"/>
              </a:lnSpc>
              <a:spcBef>
                <a:spcPts val="500"/>
              </a:spcBef>
              <a:spcAft>
                <a:spcPts val="8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FFFFFF">
                    <a:lumMod val="95000"/>
                  </a:srgbClr>
                </a:solidFill>
                <a:effectLst/>
                <a:uLnTx/>
                <a:uFillTx/>
                <a:latin typeface="Arial" panose="020B0604020202020204" pitchFamily="34" charset="0"/>
                <a:ea typeface="+mn-ea"/>
                <a:cs typeface="+mn-cs"/>
              </a:rPr>
              <a:t>Wenger (1998, p.181) argues that; "Engagement, imagination and alignment each create relations of belonging".</a:t>
            </a:r>
          </a:p>
          <a:p>
            <a:pPr marL="685800" marR="0" lvl="1" indent="-228600" algn="l" defTabSz="914400" rtl="0" eaLnBrk="1" fontAlgn="auto" latinLnBrk="0" hangingPunct="1">
              <a:lnSpc>
                <a:spcPct val="110000"/>
              </a:lnSpc>
              <a:spcBef>
                <a:spcPts val="500"/>
              </a:spcBef>
              <a:spcAft>
                <a:spcPts val="8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FFFFFF">
                    <a:lumMod val="95000"/>
                  </a:srgbClr>
                </a:solidFill>
                <a:effectLst/>
                <a:uLnTx/>
                <a:uFillTx/>
                <a:latin typeface="Arial" panose="020B0604020202020204" pitchFamily="34" charset="0"/>
                <a:ea typeface="+mn-ea"/>
                <a:cs typeface="+mn-cs"/>
              </a:rPr>
              <a:t>Indirect mention with brief citation in Harvard style:</a:t>
            </a:r>
          </a:p>
          <a:p>
            <a:pPr marL="1143000" marR="0" lvl="2" indent="-228600" algn="l" defTabSz="914400" rtl="0" eaLnBrk="1" fontAlgn="auto" latinLnBrk="0" hangingPunct="1">
              <a:lnSpc>
                <a:spcPct val="110000"/>
              </a:lnSpc>
              <a:spcBef>
                <a:spcPts val="500"/>
              </a:spcBef>
              <a:spcAft>
                <a:spcPts val="8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FFFFFF">
                    <a:lumMod val="95000"/>
                  </a:srgbClr>
                </a:solidFill>
                <a:effectLst/>
                <a:uLnTx/>
                <a:uFillTx/>
                <a:latin typeface="Arial" panose="020B0604020202020204" pitchFamily="34" charset="0"/>
                <a:ea typeface="+mn-ea"/>
                <a:cs typeface="+mn-cs"/>
              </a:rPr>
              <a:t>Theorists have considered the impact of a variety of circumstances on the creation and expansion of identity (Wenger, 1998; Lee, 2013; Morton and Grainger, 2009).</a:t>
            </a:r>
          </a:p>
          <a:p>
            <a:endParaRPr lang="en-US" dirty="0"/>
          </a:p>
        </p:txBody>
      </p:sp>
    </p:spTree>
    <p:extLst>
      <p:ext uri="{BB962C8B-B14F-4D97-AF65-F5344CB8AC3E}">
        <p14:creationId xmlns:p14="http://schemas.microsoft.com/office/powerpoint/2010/main" val="987721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CEB9C-AAFD-A558-FF46-9581D0E27CC7}"/>
              </a:ext>
            </a:extLst>
          </p:cNvPr>
          <p:cNvSpPr>
            <a:spLocks noGrp="1"/>
          </p:cNvSpPr>
          <p:nvPr>
            <p:ph type="title"/>
          </p:nvPr>
        </p:nvSpPr>
        <p:spPr/>
        <p:txBody>
          <a:bodyPr/>
          <a:lstStyle/>
          <a:p>
            <a:r>
              <a:rPr lang="en-US" dirty="0"/>
              <a:t>Long Quotes</a:t>
            </a:r>
          </a:p>
        </p:txBody>
      </p:sp>
      <p:sp>
        <p:nvSpPr>
          <p:cNvPr id="3" name="Content Placeholder 2">
            <a:extLst>
              <a:ext uri="{FF2B5EF4-FFF2-40B4-BE49-F238E27FC236}">
                <a16:creationId xmlns:a16="http://schemas.microsoft.com/office/drawing/2014/main" id="{6A4491F6-460C-2FDE-BBDC-8D952076C1EE}"/>
              </a:ext>
            </a:extLst>
          </p:cNvPr>
          <p:cNvSpPr>
            <a:spLocks noGrp="1"/>
          </p:cNvSpPr>
          <p:nvPr>
            <p:ph idx="1"/>
          </p:nvPr>
        </p:nvSpPr>
        <p:spPr>
          <a:xfrm>
            <a:off x="454610" y="1708485"/>
            <a:ext cx="11090274" cy="4961856"/>
          </a:xfrm>
        </p:spPr>
        <p:txBody>
          <a:bodyPr>
            <a:normAutofit fontScale="92500" lnSpcReduction="10000"/>
          </a:bodyPr>
          <a:lstStyle/>
          <a:p>
            <a:pPr marL="0" marR="0" lvl="0" indent="0" algn="l" defTabSz="914400" rtl="0" eaLnBrk="1" fontAlgn="auto" latinLnBrk="0" hangingPunct="1">
              <a:lnSpc>
                <a:spcPct val="110000"/>
              </a:lnSpc>
              <a:spcBef>
                <a:spcPts val="1000"/>
              </a:spcBef>
              <a:spcAft>
                <a:spcPts val="800"/>
              </a:spcAft>
              <a:buClrTx/>
              <a:buSzTx/>
              <a:buNone/>
              <a:tabLst/>
              <a:defRPr/>
            </a:pPr>
            <a:r>
              <a:rPr kumimoji="0" lang="en-US" sz="2100" b="0" i="0" u="none" strike="noStrike" kern="1200" cap="none" spc="0" normalizeH="0" baseline="0" noProof="0" dirty="0">
                <a:ln>
                  <a:noFill/>
                </a:ln>
                <a:solidFill>
                  <a:srgbClr val="FFFFFF">
                    <a:lumMod val="95000"/>
                  </a:srgbClr>
                </a:solidFill>
                <a:effectLst/>
                <a:uLnTx/>
                <a:uFillTx/>
                <a:latin typeface="Arial" panose="020B0604020202020204" pitchFamily="34" charset="0"/>
                <a:ea typeface="+mn-ea"/>
                <a:cs typeface="+mn-cs"/>
              </a:rPr>
              <a:t>Long quotes are used in assignments requiring analysis and require reference to a large number of phrases within the text and some more than once. </a:t>
            </a:r>
          </a:p>
          <a:p>
            <a:pPr marL="0" marR="0" lvl="0" indent="0" algn="l" defTabSz="914400" rtl="0" eaLnBrk="1" fontAlgn="auto" latinLnBrk="0" hangingPunct="1">
              <a:lnSpc>
                <a:spcPct val="110000"/>
              </a:lnSpc>
              <a:spcBef>
                <a:spcPts val="1000"/>
              </a:spcBef>
              <a:spcAft>
                <a:spcPts val="800"/>
              </a:spcAft>
              <a:buClrTx/>
              <a:buSzTx/>
              <a:buNone/>
              <a:tabLst/>
              <a:defRPr/>
            </a:pPr>
            <a:r>
              <a:rPr kumimoji="0" lang="en-US" sz="2100" b="0" i="0" u="none" strike="noStrike" kern="1200" cap="none" spc="0" normalizeH="0" baseline="0" noProof="0" dirty="0">
                <a:ln>
                  <a:noFill/>
                </a:ln>
                <a:solidFill>
                  <a:srgbClr val="FFFFFF">
                    <a:lumMod val="95000"/>
                  </a:srgbClr>
                </a:solidFill>
                <a:effectLst/>
                <a:uLnTx/>
                <a:uFillTx/>
                <a:latin typeface="Arial" panose="020B0604020202020204" pitchFamily="34" charset="0"/>
                <a:ea typeface="+mn-ea"/>
                <a:cs typeface="+mn-cs"/>
              </a:rPr>
              <a:t>Long quotes should only be used if you are planning to </a:t>
            </a:r>
            <a:r>
              <a:rPr kumimoji="0" lang="en-US" sz="2100" b="0" i="0" u="none" strike="noStrike" kern="1200" cap="none" spc="0" normalizeH="0" baseline="0" noProof="0" dirty="0" err="1">
                <a:ln>
                  <a:noFill/>
                </a:ln>
                <a:solidFill>
                  <a:srgbClr val="FFFFFF">
                    <a:lumMod val="95000"/>
                  </a:srgbClr>
                </a:solidFill>
                <a:effectLst/>
                <a:uLnTx/>
                <a:uFillTx/>
                <a:latin typeface="Arial" panose="020B0604020202020204" pitchFamily="34" charset="0"/>
                <a:ea typeface="+mn-ea"/>
                <a:cs typeface="+mn-cs"/>
              </a:rPr>
              <a:t>analyse</a:t>
            </a:r>
            <a:r>
              <a:rPr kumimoji="0" lang="en-US" sz="2100" b="0" i="0" u="none" strike="noStrike" kern="1200" cap="none" spc="0" normalizeH="0" baseline="0" noProof="0" dirty="0">
                <a:ln>
                  <a:noFill/>
                </a:ln>
                <a:solidFill>
                  <a:srgbClr val="FFFFFF">
                    <a:lumMod val="95000"/>
                  </a:srgbClr>
                </a:solidFill>
                <a:effectLst/>
                <a:uLnTx/>
                <a:uFillTx/>
                <a:latin typeface="Arial" panose="020B0604020202020204" pitchFamily="34" charset="0"/>
                <a:ea typeface="+mn-ea"/>
                <a:cs typeface="+mn-cs"/>
              </a:rPr>
              <a:t> the text in some detail. </a:t>
            </a:r>
          </a:p>
          <a:p>
            <a:pPr marL="0" marR="0" lvl="0" indent="0" algn="l" defTabSz="914400" rtl="0" eaLnBrk="1" fontAlgn="auto" latinLnBrk="0" hangingPunct="1">
              <a:lnSpc>
                <a:spcPct val="110000"/>
              </a:lnSpc>
              <a:spcBef>
                <a:spcPts val="1000"/>
              </a:spcBef>
              <a:spcAft>
                <a:spcPts val="800"/>
              </a:spcAft>
              <a:buClrTx/>
              <a:buSzTx/>
              <a:buNone/>
              <a:tabLst/>
              <a:defRPr/>
            </a:pPr>
            <a:r>
              <a:rPr kumimoji="0" lang="en-US" sz="2100" b="0" i="0" u="none" strike="noStrike" kern="1200" cap="none" spc="0" normalizeH="0" baseline="0" noProof="0" dirty="0">
                <a:ln>
                  <a:noFill/>
                </a:ln>
                <a:solidFill>
                  <a:srgbClr val="FFFFFF">
                    <a:lumMod val="95000"/>
                  </a:srgbClr>
                </a:solidFill>
                <a:effectLst/>
                <a:uLnTx/>
                <a:uFillTx/>
                <a:latin typeface="Arial" panose="020B0604020202020204" pitchFamily="34" charset="0"/>
                <a:ea typeface="+mn-ea"/>
                <a:cs typeface="+mn-cs"/>
              </a:rPr>
              <a:t>For example: </a:t>
            </a:r>
          </a:p>
          <a:p>
            <a:pPr marL="0" indent="0" algn="l">
              <a:buNone/>
            </a:pPr>
            <a:r>
              <a:rPr lang="en-US" b="0" i="0" dirty="0">
                <a:solidFill>
                  <a:schemeClr val="tx1">
                    <a:lumMod val="95000"/>
                  </a:schemeClr>
                </a:solidFill>
                <a:effectLst/>
                <a:latin typeface="Arial" panose="020B0604020202020204" pitchFamily="34" charset="0"/>
              </a:rPr>
              <a:t>	While students may feel that referencing is outdated, others have a different understanding:</a:t>
            </a:r>
          </a:p>
          <a:p>
            <a:pPr marL="0" indent="0" algn="l">
              <a:buNone/>
            </a:pPr>
            <a:r>
              <a:rPr lang="en-US" b="0" i="0" dirty="0">
                <a:solidFill>
                  <a:schemeClr val="tx1">
                    <a:lumMod val="95000"/>
                  </a:schemeClr>
                </a:solidFill>
                <a:effectLst/>
                <a:latin typeface="Arial" panose="020B0604020202020204" pitchFamily="34" charset="0"/>
              </a:rPr>
              <a:t>		Is an insistence on referencing about supporting a system and a process of learning 			that is a legacy of a different time and society? Are universities enforcing upon you an 		arcane practice of referencing that you will probably never use again outside higher 			education? Or is there something deeper in the practice of referencing that connects 			with behaving ethically, properly, decently and respecting others - ageless societal 			values that universities should try to maintain?</a:t>
            </a:r>
          </a:p>
          <a:p>
            <a:pPr algn="r"/>
            <a:r>
              <a:rPr lang="en-US" b="0" i="0" dirty="0">
                <a:solidFill>
                  <a:schemeClr val="tx1">
                    <a:lumMod val="95000"/>
                  </a:schemeClr>
                </a:solidFill>
                <a:effectLst/>
                <a:latin typeface="Arial" panose="020B0604020202020204" pitchFamily="34" charset="0"/>
              </a:rPr>
              <a:t>Neville, 2007, pp.27-8.</a:t>
            </a:r>
          </a:p>
          <a:p>
            <a:endParaRPr lang="en-US" dirty="0"/>
          </a:p>
        </p:txBody>
      </p:sp>
    </p:spTree>
    <p:extLst>
      <p:ext uri="{BB962C8B-B14F-4D97-AF65-F5344CB8AC3E}">
        <p14:creationId xmlns:p14="http://schemas.microsoft.com/office/powerpoint/2010/main" val="3858257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178C82C-1404-02E2-ADAA-1704688706E9}"/>
              </a:ext>
            </a:extLst>
          </p:cNvPr>
          <p:cNvPicPr>
            <a:picLocks noChangeAspect="1"/>
          </p:cNvPicPr>
          <p:nvPr/>
        </p:nvPicPr>
        <p:blipFill rotWithShape="1">
          <a:blip r:embed="rId2"/>
          <a:srcRect b="12821"/>
          <a:stretch/>
        </p:blipFill>
        <p:spPr>
          <a:xfrm>
            <a:off x="1005772" y="439615"/>
            <a:ext cx="10433674" cy="5978769"/>
          </a:xfrm>
          <a:prstGeom prst="rect">
            <a:avLst/>
          </a:prstGeom>
        </p:spPr>
      </p:pic>
    </p:spTree>
    <p:extLst>
      <p:ext uri="{BB962C8B-B14F-4D97-AF65-F5344CB8AC3E}">
        <p14:creationId xmlns:p14="http://schemas.microsoft.com/office/powerpoint/2010/main" val="2787823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AB092EB-8B4D-715A-3A8C-1121D17961FD}"/>
              </a:ext>
            </a:extLst>
          </p:cNvPr>
          <p:cNvPicPr>
            <a:picLocks noGrp="1" noChangeAspect="1"/>
          </p:cNvPicPr>
          <p:nvPr>
            <p:ph idx="1"/>
          </p:nvPr>
        </p:nvPicPr>
        <p:blipFill>
          <a:blip r:embed="rId2"/>
          <a:stretch>
            <a:fillRect/>
          </a:stretch>
        </p:blipFill>
        <p:spPr>
          <a:xfrm>
            <a:off x="1172308" y="1126381"/>
            <a:ext cx="9847384" cy="5486400"/>
          </a:xfrm>
          <a:prstGeom prst="rect">
            <a:avLst/>
          </a:prstGeom>
        </p:spPr>
      </p:pic>
      <p:sp>
        <p:nvSpPr>
          <p:cNvPr id="2" name="TextBox 1">
            <a:extLst>
              <a:ext uri="{FF2B5EF4-FFF2-40B4-BE49-F238E27FC236}">
                <a16:creationId xmlns:a16="http://schemas.microsoft.com/office/drawing/2014/main" id="{275447B9-3EBC-0FEF-6516-5902E1E2425C}"/>
              </a:ext>
            </a:extLst>
          </p:cNvPr>
          <p:cNvSpPr txBox="1"/>
          <p:nvPr/>
        </p:nvSpPr>
        <p:spPr>
          <a:xfrm>
            <a:off x="4471181" y="379828"/>
            <a:ext cx="370214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Source Sans Pro"/>
                <a:ea typeface="+mn-ea"/>
                <a:cs typeface="+mn-cs"/>
              </a:rPr>
              <a:t>Referencing: Book</a:t>
            </a:r>
          </a:p>
        </p:txBody>
      </p:sp>
    </p:spTree>
    <p:extLst>
      <p:ext uri="{BB962C8B-B14F-4D97-AF65-F5344CB8AC3E}">
        <p14:creationId xmlns:p14="http://schemas.microsoft.com/office/powerpoint/2010/main" val="2560672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7B4904-B9D3-3165-853D-85F3D48089E8}"/>
              </a:ext>
            </a:extLst>
          </p:cNvPr>
          <p:cNvSpPr>
            <a:spLocks noGrp="1"/>
          </p:cNvSpPr>
          <p:nvPr>
            <p:ph type="title"/>
          </p:nvPr>
        </p:nvSpPr>
        <p:spPr>
          <a:xfrm>
            <a:off x="630935" y="639520"/>
            <a:ext cx="5306775" cy="913509"/>
          </a:xfrm>
        </p:spPr>
        <p:txBody>
          <a:bodyPr anchor="b">
            <a:normAutofit/>
          </a:bodyPr>
          <a:lstStyle/>
          <a:p>
            <a:r>
              <a:rPr lang="en-US" sz="5400" dirty="0">
                <a:solidFill>
                  <a:schemeClr val="bg1"/>
                </a:solidFill>
              </a:rPr>
              <a:t>What is APA? </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840D60-BE18-E6A7-9A2D-E22E9486BDD6}"/>
              </a:ext>
            </a:extLst>
          </p:cNvPr>
          <p:cNvSpPr>
            <a:spLocks noGrp="1"/>
          </p:cNvSpPr>
          <p:nvPr>
            <p:ph idx="1"/>
          </p:nvPr>
        </p:nvSpPr>
        <p:spPr>
          <a:xfrm>
            <a:off x="333829" y="2807208"/>
            <a:ext cx="5603881" cy="3410712"/>
          </a:xfrm>
        </p:spPr>
        <p:txBody>
          <a:bodyPr anchor="t">
            <a:normAutofit/>
          </a:bodyPr>
          <a:lstStyle/>
          <a:p>
            <a:r>
              <a:rPr lang="en-US" sz="2400" b="0" i="0" dirty="0">
                <a:solidFill>
                  <a:schemeClr val="bg1"/>
                </a:solidFill>
                <a:effectLst/>
                <a:latin typeface="Open Sans" panose="020B0606030504020204" pitchFamily="34" charset="0"/>
              </a:rPr>
              <a:t>APA </a:t>
            </a:r>
            <a:r>
              <a:rPr lang="en-US" sz="2400" dirty="0">
                <a:solidFill>
                  <a:schemeClr val="bg1"/>
                </a:solidFill>
                <a:latin typeface="Open Sans" panose="020B0606030504020204" pitchFamily="34" charset="0"/>
              </a:rPr>
              <a:t>means American Psychological Association </a:t>
            </a:r>
          </a:p>
          <a:p>
            <a:endParaRPr lang="en-US" sz="2400" dirty="0">
              <a:solidFill>
                <a:schemeClr val="bg1"/>
              </a:solidFill>
              <a:latin typeface="Open Sans" panose="020B0606030504020204" pitchFamily="34" charset="0"/>
            </a:endParaRPr>
          </a:p>
          <a:p>
            <a:r>
              <a:rPr lang="en-US" sz="2400" dirty="0">
                <a:solidFill>
                  <a:schemeClr val="bg1"/>
                </a:solidFill>
                <a:latin typeface="Open Sans" panose="020B0606030504020204" pitchFamily="34" charset="0"/>
              </a:rPr>
              <a:t>It is a </a:t>
            </a:r>
            <a:r>
              <a:rPr lang="en-US" sz="2400" b="0" i="0" dirty="0">
                <a:solidFill>
                  <a:schemeClr val="bg1"/>
                </a:solidFill>
                <a:effectLst/>
                <a:latin typeface="Open Sans" panose="020B0606030504020204" pitchFamily="34" charset="0"/>
              </a:rPr>
              <a:t>writing style guide and format used for publications in the social sciences.</a:t>
            </a:r>
          </a:p>
          <a:p>
            <a:endParaRPr lang="en-US" sz="2400" dirty="0">
              <a:solidFill>
                <a:schemeClr val="bg1"/>
              </a:solidFill>
              <a:latin typeface="Open Sans" panose="020B0606030504020204" pitchFamily="34" charset="0"/>
            </a:endParaRPr>
          </a:p>
          <a:p>
            <a:r>
              <a:rPr lang="en-US" sz="2400" dirty="0">
                <a:solidFill>
                  <a:schemeClr val="bg1"/>
                </a:solidFill>
                <a:latin typeface="Open Sans" panose="020B0606030504020204" pitchFamily="34" charset="0"/>
              </a:rPr>
              <a:t>Citation vs References </a:t>
            </a:r>
          </a:p>
        </p:txBody>
      </p:sp>
      <p:pic>
        <p:nvPicPr>
          <p:cNvPr id="4" name="Picture 3">
            <a:extLst>
              <a:ext uri="{FF2B5EF4-FFF2-40B4-BE49-F238E27FC236}">
                <a16:creationId xmlns:a16="http://schemas.microsoft.com/office/drawing/2014/main" id="{BCF0CF49-8AAD-E62B-F2F0-949E2AE6776E}"/>
              </a:ext>
            </a:extLst>
          </p:cNvPr>
          <p:cNvPicPr>
            <a:picLocks noChangeAspect="1"/>
          </p:cNvPicPr>
          <p:nvPr/>
        </p:nvPicPr>
        <p:blipFill>
          <a:blip r:embed="rId2"/>
          <a:stretch>
            <a:fillRect/>
          </a:stretch>
        </p:blipFill>
        <p:spPr>
          <a:xfrm>
            <a:off x="5937710" y="1082652"/>
            <a:ext cx="6080118" cy="5119971"/>
          </a:xfrm>
          <a:prstGeom prst="rect">
            <a:avLst/>
          </a:prstGeom>
        </p:spPr>
      </p:pic>
    </p:spTree>
    <p:extLst>
      <p:ext uri="{BB962C8B-B14F-4D97-AF65-F5344CB8AC3E}">
        <p14:creationId xmlns:p14="http://schemas.microsoft.com/office/powerpoint/2010/main" val="133072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9" name="Oval 3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1" name="Oval 4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grpSp>
        <p:nvGrpSpPr>
          <p:cNvPr id="43" name="Group 4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4" name="Freeform: Shape 4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45" name="Freeform: Shape 4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46" name="Oval 4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Oval 4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grpSp>
      <p:sp useBgFill="1">
        <p:nvSpPr>
          <p:cNvPr id="49" name="Rectangle 4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2" name="Title 1">
            <a:extLst>
              <a:ext uri="{FF2B5EF4-FFF2-40B4-BE49-F238E27FC236}">
                <a16:creationId xmlns:a16="http://schemas.microsoft.com/office/drawing/2014/main" id="{BA4AE309-CB08-C9D3-CDFB-4B2023AE504D}"/>
              </a:ext>
            </a:extLst>
          </p:cNvPr>
          <p:cNvSpPr>
            <a:spLocks noGrp="1"/>
          </p:cNvSpPr>
          <p:nvPr>
            <p:ph type="title"/>
          </p:nvPr>
        </p:nvSpPr>
        <p:spPr>
          <a:xfrm>
            <a:off x="550864" y="549275"/>
            <a:ext cx="6373812" cy="984885"/>
          </a:xfrm>
        </p:spPr>
        <p:txBody>
          <a:bodyPr vert="horz" wrap="square" lIns="0" tIns="0" rIns="0" bIns="0" rtlCol="0" anchor="ctr" anchorCtr="0">
            <a:normAutofit/>
          </a:bodyPr>
          <a:lstStyle/>
          <a:p>
            <a:pPr>
              <a:lnSpc>
                <a:spcPct val="90000"/>
              </a:lnSpc>
            </a:pPr>
            <a:r>
              <a:rPr lang="en-US" sz="3700" dirty="0"/>
              <a:t>Referencing: Journal Article </a:t>
            </a:r>
          </a:p>
        </p:txBody>
      </p:sp>
      <p:sp>
        <p:nvSpPr>
          <p:cNvPr id="51" name="Rectangle 50">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pic>
        <p:nvPicPr>
          <p:cNvPr id="7" name="Content Placeholder 6">
            <a:extLst>
              <a:ext uri="{FF2B5EF4-FFF2-40B4-BE49-F238E27FC236}">
                <a16:creationId xmlns:a16="http://schemas.microsoft.com/office/drawing/2014/main" id="{0D2E88A3-91DE-2F80-277B-C5CD4690263E}"/>
              </a:ext>
            </a:extLst>
          </p:cNvPr>
          <p:cNvPicPr>
            <a:picLocks noGrp="1" noChangeAspect="1"/>
          </p:cNvPicPr>
          <p:nvPr>
            <p:ph idx="1"/>
          </p:nvPr>
        </p:nvPicPr>
        <p:blipFill>
          <a:blip r:embed="rId2"/>
          <a:stretch>
            <a:fillRect/>
          </a:stretch>
        </p:blipFill>
        <p:spPr>
          <a:xfrm>
            <a:off x="0" y="2794001"/>
            <a:ext cx="12192000" cy="2804158"/>
          </a:xfrm>
          <a:custGeom>
            <a:avLst/>
            <a:gdLst/>
            <a:ahLst/>
            <a:cxnLst/>
            <a:rect l="l" t="t" r="r" b="b"/>
            <a:pathLst>
              <a:path w="12192000" h="4225290">
                <a:moveTo>
                  <a:pt x="0" y="0"/>
                </a:moveTo>
                <a:lnTo>
                  <a:pt x="12192000" y="0"/>
                </a:lnTo>
                <a:lnTo>
                  <a:pt x="12192000" y="4225290"/>
                </a:lnTo>
                <a:lnTo>
                  <a:pt x="0" y="4225290"/>
                </a:lnTo>
                <a:close/>
              </a:path>
            </a:pathLst>
          </a:custGeom>
        </p:spPr>
      </p:pic>
      <p:sp>
        <p:nvSpPr>
          <p:cNvPr id="53" name="Rectangle 52">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Tree>
    <p:extLst>
      <p:ext uri="{BB962C8B-B14F-4D97-AF65-F5344CB8AC3E}">
        <p14:creationId xmlns:p14="http://schemas.microsoft.com/office/powerpoint/2010/main" val="251510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6C717A-2526-5366-E4A6-39D397EA6F77}"/>
              </a:ext>
            </a:extLst>
          </p:cNvPr>
          <p:cNvPicPr>
            <a:picLocks noChangeAspect="1"/>
          </p:cNvPicPr>
          <p:nvPr/>
        </p:nvPicPr>
        <p:blipFill rotWithShape="1">
          <a:blip r:embed="rId2"/>
          <a:srcRect b="17033"/>
          <a:stretch/>
        </p:blipFill>
        <p:spPr>
          <a:xfrm>
            <a:off x="774730" y="1491907"/>
            <a:ext cx="10642539" cy="4514483"/>
          </a:xfrm>
          <a:prstGeom prst="rect">
            <a:avLst/>
          </a:prstGeom>
        </p:spPr>
      </p:pic>
    </p:spTree>
    <p:extLst>
      <p:ext uri="{BB962C8B-B14F-4D97-AF65-F5344CB8AC3E}">
        <p14:creationId xmlns:p14="http://schemas.microsoft.com/office/powerpoint/2010/main" val="750252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D6EEDA-C809-C1B8-E4E1-C619D1DFB886}"/>
              </a:ext>
            </a:extLst>
          </p:cNvPr>
          <p:cNvSpPr>
            <a:spLocks noGrp="1"/>
          </p:cNvSpPr>
          <p:nvPr>
            <p:ph idx="1"/>
          </p:nvPr>
        </p:nvSpPr>
        <p:spPr>
          <a:xfrm>
            <a:off x="230883" y="418041"/>
            <a:ext cx="11730233" cy="6306315"/>
          </a:xfrm>
        </p:spPr>
        <p:txBody>
          <a:bodyPr>
            <a:normAutofit fontScale="25000" lnSpcReduction="20000"/>
          </a:bodyPr>
          <a:lstStyle/>
          <a:p>
            <a:pPr marL="0" indent="0" algn="l" fontAlgn="t">
              <a:buNone/>
            </a:pPr>
            <a:r>
              <a:rPr lang="en-US" sz="9600" b="1" i="0" dirty="0">
                <a:solidFill>
                  <a:schemeClr val="tx1">
                    <a:lumMod val="95000"/>
                  </a:schemeClr>
                </a:solidFill>
                <a:effectLst/>
                <a:latin typeface="Roboto" panose="02000000000000000000" pitchFamily="2" charset="0"/>
              </a:rPr>
              <a:t>References</a:t>
            </a:r>
            <a:endParaRPr lang="en-US" sz="9600" b="0" i="0" dirty="0">
              <a:solidFill>
                <a:schemeClr val="tx1">
                  <a:lumMod val="95000"/>
                </a:schemeClr>
              </a:solidFill>
              <a:effectLst/>
              <a:latin typeface="Roboto" panose="02000000000000000000" pitchFamily="2" charset="0"/>
            </a:endParaRPr>
          </a:p>
          <a:p>
            <a:pPr algn="l" fontAlgn="t"/>
            <a:r>
              <a:rPr lang="en-US" sz="6400" b="0" i="0" dirty="0">
                <a:solidFill>
                  <a:schemeClr val="tx1">
                    <a:lumMod val="95000"/>
                  </a:schemeClr>
                </a:solidFill>
                <a:effectLst/>
                <a:latin typeface="Roboto" panose="02000000000000000000" pitchFamily="2" charset="0"/>
              </a:rPr>
              <a:t>Albanese, A (Minister for Infrastructure, Transport, Regional Development and Local Government) 2009, </a:t>
            </a:r>
            <a:r>
              <a:rPr lang="en-US" sz="6400" b="0" i="1" dirty="0">
                <a:solidFill>
                  <a:schemeClr val="tx1">
                    <a:lumMod val="95000"/>
                  </a:schemeClr>
                </a:solidFill>
                <a:effectLst/>
                <a:latin typeface="Roboto" panose="02000000000000000000" pitchFamily="2" charset="0"/>
              </a:rPr>
              <a:t>Fairer compensation for air </a:t>
            </a:r>
            <a:r>
              <a:rPr lang="en-US" sz="6400" b="0" i="1" dirty="0" err="1">
                <a:solidFill>
                  <a:schemeClr val="tx1">
                    <a:lumMod val="95000"/>
                  </a:schemeClr>
                </a:solidFill>
                <a:effectLst/>
                <a:latin typeface="Roboto" panose="02000000000000000000" pitchFamily="2" charset="0"/>
              </a:rPr>
              <a:t>travellers</a:t>
            </a:r>
            <a:r>
              <a:rPr lang="en-US" sz="6400" b="0" i="0" dirty="0">
                <a:solidFill>
                  <a:schemeClr val="tx1">
                    <a:lumMod val="95000"/>
                  </a:schemeClr>
                </a:solidFill>
                <a:effectLst/>
                <a:latin typeface="Roboto" panose="02000000000000000000" pitchFamily="2" charset="0"/>
              </a:rPr>
              <a:t>, media release, 29 January, Department of Infrastructure, Transport, Regional Development and Local Government, Canberra, viewed 30 January 2009, &lt;http://www.minister.infrastructure.gov.au/releases/2009&gt;.</a:t>
            </a:r>
          </a:p>
          <a:p>
            <a:pPr algn="l" fontAlgn="t"/>
            <a:r>
              <a:rPr lang="en-US" sz="6400" b="0" i="0" dirty="0">
                <a:solidFill>
                  <a:schemeClr val="tx1">
                    <a:lumMod val="95000"/>
                  </a:schemeClr>
                </a:solidFill>
                <a:effectLst/>
                <a:latin typeface="Roboto" panose="02000000000000000000" pitchFamily="2" charset="0"/>
              </a:rPr>
              <a:t>Australian Government Publishing Service 1987, </a:t>
            </a:r>
            <a:r>
              <a:rPr lang="en-US" sz="6400" b="0" i="1" dirty="0">
                <a:solidFill>
                  <a:schemeClr val="tx1">
                    <a:lumMod val="95000"/>
                  </a:schemeClr>
                </a:solidFill>
                <a:effectLst/>
                <a:latin typeface="Roboto" panose="02000000000000000000" pitchFamily="2" charset="0"/>
              </a:rPr>
              <a:t>Commonwealth printing and publishing manual</a:t>
            </a:r>
            <a:r>
              <a:rPr lang="en-US" sz="6400" b="0" i="0" dirty="0">
                <a:solidFill>
                  <a:schemeClr val="tx1">
                    <a:lumMod val="95000"/>
                  </a:schemeClr>
                </a:solidFill>
                <a:effectLst/>
                <a:latin typeface="Roboto" panose="02000000000000000000" pitchFamily="2" charset="0"/>
              </a:rPr>
              <a:t>, 2nd </a:t>
            </a:r>
            <a:r>
              <a:rPr lang="en-US" sz="6400" b="0" i="0" dirty="0" err="1">
                <a:solidFill>
                  <a:schemeClr val="tx1">
                    <a:lumMod val="95000"/>
                  </a:schemeClr>
                </a:solidFill>
                <a:effectLst/>
                <a:latin typeface="Roboto" panose="02000000000000000000" pitchFamily="2" charset="0"/>
              </a:rPr>
              <a:t>edn</a:t>
            </a:r>
            <a:r>
              <a:rPr lang="en-US" sz="6400" b="0" i="0" dirty="0">
                <a:solidFill>
                  <a:schemeClr val="tx1">
                    <a:lumMod val="95000"/>
                  </a:schemeClr>
                </a:solidFill>
                <a:effectLst/>
                <a:latin typeface="Roboto" panose="02000000000000000000" pitchFamily="2" charset="0"/>
              </a:rPr>
              <a:t>, A.G.P.S., Canberra.</a:t>
            </a:r>
          </a:p>
          <a:p>
            <a:pPr algn="l" fontAlgn="t"/>
            <a:r>
              <a:rPr lang="en-US" sz="6400" b="0" i="0" dirty="0">
                <a:solidFill>
                  <a:schemeClr val="tx1">
                    <a:lumMod val="95000"/>
                  </a:schemeClr>
                </a:solidFill>
                <a:effectLst/>
                <a:latin typeface="Roboto" panose="02000000000000000000" pitchFamily="2" charset="0"/>
              </a:rPr>
              <a:t>Australian Institute of Health and Welfare 2010, </a:t>
            </a:r>
            <a:r>
              <a:rPr lang="en-US" sz="6400" b="0" i="1" dirty="0">
                <a:solidFill>
                  <a:schemeClr val="tx1">
                    <a:lumMod val="95000"/>
                  </a:schemeClr>
                </a:solidFill>
                <a:effectLst/>
                <a:latin typeface="Roboto" panose="02000000000000000000" pitchFamily="2" charset="0"/>
              </a:rPr>
              <a:t>Child protection Australia 2008-09</a:t>
            </a:r>
            <a:r>
              <a:rPr lang="en-US" sz="6400" b="0" i="0" dirty="0">
                <a:solidFill>
                  <a:schemeClr val="tx1">
                    <a:lumMod val="95000"/>
                  </a:schemeClr>
                </a:solidFill>
                <a:effectLst/>
                <a:latin typeface="Roboto" panose="02000000000000000000" pitchFamily="2" charset="0"/>
              </a:rPr>
              <a:t>, Child welfare series no. 47. Cat. no. CWS 35, Australian Institute of Health and Welfare, Canberra, viewed 06 November 2012, &lt;https://www.aihw.gov.au/reports/child-protection/child-protection-australia-2008-09/contents/table-of-contents&gt;.</a:t>
            </a:r>
          </a:p>
          <a:p>
            <a:pPr algn="l" fontAlgn="t"/>
            <a:r>
              <a:rPr lang="en-US" sz="6400" b="0" i="1" dirty="0">
                <a:solidFill>
                  <a:schemeClr val="tx1">
                    <a:lumMod val="95000"/>
                  </a:schemeClr>
                </a:solidFill>
                <a:effectLst/>
                <a:latin typeface="Roboto" panose="02000000000000000000" pitchFamily="2" charset="0"/>
              </a:rPr>
              <a:t>Be, know, do: leadership the Army way</a:t>
            </a:r>
            <a:r>
              <a:rPr lang="en-US" sz="6400" b="0" i="0" dirty="0">
                <a:solidFill>
                  <a:schemeClr val="tx1">
                    <a:lumMod val="95000"/>
                  </a:schemeClr>
                </a:solidFill>
                <a:effectLst/>
                <a:latin typeface="Roboto" panose="02000000000000000000" pitchFamily="2" charset="0"/>
              </a:rPr>
              <a:t> 2004, Jossey-Bass, San Francisco.</a:t>
            </a:r>
          </a:p>
          <a:p>
            <a:pPr algn="l" fontAlgn="t"/>
            <a:r>
              <a:rPr lang="en-US" sz="6400" b="0" i="0" dirty="0">
                <a:solidFill>
                  <a:schemeClr val="tx1">
                    <a:lumMod val="95000"/>
                  </a:schemeClr>
                </a:solidFill>
                <a:effectLst/>
                <a:latin typeface="Roboto" panose="02000000000000000000" pitchFamily="2" charset="0"/>
              </a:rPr>
              <a:t>Berkman, RI 1994, </a:t>
            </a:r>
            <a:r>
              <a:rPr lang="en-US" sz="6400" b="0" i="1" dirty="0">
                <a:solidFill>
                  <a:schemeClr val="tx1">
                    <a:lumMod val="95000"/>
                  </a:schemeClr>
                </a:solidFill>
                <a:effectLst/>
                <a:latin typeface="Roboto" panose="02000000000000000000" pitchFamily="2" charset="0"/>
              </a:rPr>
              <a:t>Find It fast: how to uncover expert information on any subject</a:t>
            </a:r>
            <a:r>
              <a:rPr lang="en-US" sz="6400" b="0" i="0" dirty="0">
                <a:solidFill>
                  <a:schemeClr val="tx1">
                    <a:lumMod val="95000"/>
                  </a:schemeClr>
                </a:solidFill>
                <a:effectLst/>
                <a:latin typeface="Roboto" panose="02000000000000000000" pitchFamily="2" charset="0"/>
              </a:rPr>
              <a:t>, </a:t>
            </a:r>
            <a:r>
              <a:rPr lang="en-US" sz="6400" b="0" i="0" dirty="0" err="1">
                <a:solidFill>
                  <a:schemeClr val="tx1">
                    <a:lumMod val="95000"/>
                  </a:schemeClr>
                </a:solidFill>
                <a:effectLst/>
                <a:latin typeface="Roboto" panose="02000000000000000000" pitchFamily="2" charset="0"/>
              </a:rPr>
              <a:t>HarperPerennial</a:t>
            </a:r>
            <a:r>
              <a:rPr lang="en-US" sz="6400" b="0" i="0" dirty="0">
                <a:solidFill>
                  <a:schemeClr val="tx1">
                    <a:lumMod val="95000"/>
                  </a:schemeClr>
                </a:solidFill>
                <a:effectLst/>
                <a:latin typeface="Roboto" panose="02000000000000000000" pitchFamily="2" charset="0"/>
              </a:rPr>
              <a:t>, New York.</a:t>
            </a:r>
          </a:p>
          <a:p>
            <a:pPr algn="l" fontAlgn="t"/>
            <a:r>
              <a:rPr lang="en-US" sz="6400" b="0" i="0" dirty="0">
                <a:solidFill>
                  <a:schemeClr val="tx1">
                    <a:lumMod val="95000"/>
                  </a:schemeClr>
                </a:solidFill>
                <a:effectLst/>
                <a:latin typeface="Roboto" panose="02000000000000000000" pitchFamily="2" charset="0"/>
              </a:rPr>
              <a:t>Bernstein, D 1995, ‘Transportation planning’, in WF Chen (ed.), </a:t>
            </a:r>
            <a:r>
              <a:rPr lang="en-US" sz="6400" b="0" i="1" dirty="0">
                <a:solidFill>
                  <a:schemeClr val="tx1">
                    <a:lumMod val="95000"/>
                  </a:schemeClr>
                </a:solidFill>
                <a:effectLst/>
                <a:latin typeface="Roboto" panose="02000000000000000000" pitchFamily="2" charset="0"/>
              </a:rPr>
              <a:t>The civil engineering handbook</a:t>
            </a:r>
            <a:r>
              <a:rPr lang="en-US" sz="6400" b="0" i="0" dirty="0">
                <a:solidFill>
                  <a:schemeClr val="tx1">
                    <a:lumMod val="95000"/>
                  </a:schemeClr>
                </a:solidFill>
                <a:effectLst/>
                <a:latin typeface="Roboto" panose="02000000000000000000" pitchFamily="2" charset="0"/>
              </a:rPr>
              <a:t>, CRC Press, Boca Raton, pp. 231-61.</a:t>
            </a:r>
          </a:p>
          <a:p>
            <a:pPr algn="l" fontAlgn="t"/>
            <a:r>
              <a:rPr lang="en-US" sz="6400" b="0" i="0" dirty="0">
                <a:solidFill>
                  <a:schemeClr val="tx1">
                    <a:lumMod val="95000"/>
                  </a:schemeClr>
                </a:solidFill>
                <a:effectLst/>
                <a:latin typeface="Roboto" panose="02000000000000000000" pitchFamily="2" charset="0"/>
              </a:rPr>
              <a:t>Bhattacharjee, M 1998, </a:t>
            </a:r>
            <a:r>
              <a:rPr lang="en-US" sz="6400" b="0" i="1" dirty="0">
                <a:solidFill>
                  <a:schemeClr val="tx1">
                    <a:lumMod val="95000"/>
                  </a:schemeClr>
                </a:solidFill>
                <a:effectLst/>
                <a:latin typeface="Roboto" panose="02000000000000000000" pitchFamily="2" charset="0"/>
              </a:rPr>
              <a:t>Notes of infinite permutation groups</a:t>
            </a:r>
            <a:r>
              <a:rPr lang="en-US" sz="6400" b="0" i="0" dirty="0">
                <a:solidFill>
                  <a:schemeClr val="tx1">
                    <a:lumMod val="95000"/>
                  </a:schemeClr>
                </a:solidFill>
                <a:effectLst/>
                <a:latin typeface="Roboto" panose="02000000000000000000" pitchFamily="2" charset="0"/>
              </a:rPr>
              <a:t>, Lecture notes in mathematics no.1698, Springer, New York.</a:t>
            </a:r>
          </a:p>
          <a:p>
            <a:pPr algn="l" fontAlgn="t"/>
            <a:r>
              <a:rPr lang="en-US" sz="6400" b="0" i="0" dirty="0">
                <a:solidFill>
                  <a:schemeClr val="tx1">
                    <a:lumMod val="95000"/>
                  </a:schemeClr>
                </a:solidFill>
                <a:effectLst/>
                <a:latin typeface="Roboto" panose="02000000000000000000" pitchFamily="2" charset="0"/>
              </a:rPr>
              <a:t>Bourassa, S 1999, ‘Effects of child care on young children’, </a:t>
            </a:r>
            <a:r>
              <a:rPr lang="en-US" sz="6400" b="0" i="1" dirty="0">
                <a:solidFill>
                  <a:schemeClr val="tx1">
                    <a:lumMod val="95000"/>
                  </a:schemeClr>
                </a:solidFill>
                <a:effectLst/>
                <a:latin typeface="Roboto" panose="02000000000000000000" pitchFamily="2" charset="0"/>
              </a:rPr>
              <a:t>Proceedings of the third annual meeting of the International Society for Child Psychology</a:t>
            </a:r>
            <a:r>
              <a:rPr lang="en-US" sz="6400" b="0" i="0" dirty="0">
                <a:solidFill>
                  <a:schemeClr val="tx1">
                    <a:lumMod val="95000"/>
                  </a:schemeClr>
                </a:solidFill>
                <a:effectLst/>
                <a:latin typeface="Roboto" panose="02000000000000000000" pitchFamily="2" charset="0"/>
              </a:rPr>
              <a:t>, International Society for Child Psychology, Atlanta, Georgia, pp. 44-6. </a:t>
            </a:r>
          </a:p>
          <a:p>
            <a:pPr algn="l" fontAlgn="t"/>
            <a:r>
              <a:rPr lang="en-US" sz="6400" b="0" i="0" dirty="0">
                <a:solidFill>
                  <a:schemeClr val="tx1">
                    <a:lumMod val="95000"/>
                  </a:schemeClr>
                </a:solidFill>
                <a:effectLst/>
                <a:latin typeface="Roboto" panose="02000000000000000000" pitchFamily="2" charset="0"/>
              </a:rPr>
              <a:t>Bowden, FJ &amp; Fairley, CK 1996, ‘Endemic STDs in the Northern Territory: estimations of effective rates of partner change’, paper presented to the scientific meeting of the Royal Australian College of Physicians, Darwin, 24-25 June.</a:t>
            </a:r>
          </a:p>
          <a:p>
            <a:endParaRPr lang="en-US" dirty="0"/>
          </a:p>
        </p:txBody>
      </p:sp>
    </p:spTree>
    <p:extLst>
      <p:ext uri="{BB962C8B-B14F-4D97-AF65-F5344CB8AC3E}">
        <p14:creationId xmlns:p14="http://schemas.microsoft.com/office/powerpoint/2010/main" val="2875692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EE0CA1-D3EE-4024-8924-687FF7C9B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pic>
        <p:nvPicPr>
          <p:cNvPr id="5" name="Picture 4">
            <a:extLst>
              <a:ext uri="{FF2B5EF4-FFF2-40B4-BE49-F238E27FC236}">
                <a16:creationId xmlns:a16="http://schemas.microsoft.com/office/drawing/2014/main" id="{B9FE3284-675F-FC12-51F7-222491BAC9FB}"/>
              </a:ext>
            </a:extLst>
          </p:cNvPr>
          <p:cNvPicPr>
            <a:picLocks noChangeAspect="1"/>
          </p:cNvPicPr>
          <p:nvPr/>
        </p:nvPicPr>
        <p:blipFill rotWithShape="1">
          <a:blip r:embed="rId2"/>
          <a:srcRect r="3557" b="1"/>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3424508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0" name="Freeform: Shape 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11" name="Oval 1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2" name="Oval 1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ource Sans Pro"/>
                <a:ea typeface="+mn-ea"/>
                <a:cs typeface="+mn-cs"/>
              </a:endParaRPr>
            </a:p>
          </p:txBody>
        </p:sp>
      </p:grpSp>
      <p:sp useBgFill="1">
        <p:nvSpPr>
          <p:cNvPr id="15" name="Rectangle 14">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Rectangle 16">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graphicFrame>
        <p:nvGraphicFramePr>
          <p:cNvPr id="5" name="TextBox 2">
            <a:extLst>
              <a:ext uri="{FF2B5EF4-FFF2-40B4-BE49-F238E27FC236}">
                <a16:creationId xmlns:a16="http://schemas.microsoft.com/office/drawing/2014/main" id="{E0B44AAD-27F8-2CDA-CAD2-5A817F109D27}"/>
              </a:ext>
            </a:extLst>
          </p:cNvPr>
          <p:cNvGraphicFramePr/>
          <p:nvPr/>
        </p:nvGraphicFramePr>
        <p:xfrm>
          <a:off x="876261" y="505135"/>
          <a:ext cx="10764878" cy="5803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5930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2" name="Title 1">
            <a:extLst>
              <a:ext uri="{FF2B5EF4-FFF2-40B4-BE49-F238E27FC236}">
                <a16:creationId xmlns:a16="http://schemas.microsoft.com/office/drawing/2014/main" id="{112982E5-9355-891C-47A8-555B2D67E1D6}"/>
              </a:ext>
            </a:extLst>
          </p:cNvPr>
          <p:cNvSpPr>
            <a:spLocks noGrp="1"/>
          </p:cNvSpPr>
          <p:nvPr>
            <p:ph type="title"/>
          </p:nvPr>
        </p:nvSpPr>
        <p:spPr>
          <a:xfrm>
            <a:off x="231548" y="-65542"/>
            <a:ext cx="3565524" cy="553811"/>
          </a:xfrm>
        </p:spPr>
        <p:txBody>
          <a:bodyPr wrap="square" anchor="b">
            <a:noAutofit/>
          </a:bodyPr>
          <a:lstStyle/>
          <a:p>
            <a:r>
              <a:rPr lang="en-US" sz="4000" dirty="0"/>
              <a:t>Checklist </a:t>
            </a:r>
          </a:p>
        </p:txBody>
      </p:sp>
      <p:sp>
        <p:nvSpPr>
          <p:cNvPr id="3" name="Content Placeholder 2">
            <a:extLst>
              <a:ext uri="{FF2B5EF4-FFF2-40B4-BE49-F238E27FC236}">
                <a16:creationId xmlns:a16="http://schemas.microsoft.com/office/drawing/2014/main" id="{01903035-BF70-F21A-683C-324FE893A1D5}"/>
              </a:ext>
            </a:extLst>
          </p:cNvPr>
          <p:cNvSpPr>
            <a:spLocks noGrp="1"/>
          </p:cNvSpPr>
          <p:nvPr>
            <p:ph idx="1"/>
          </p:nvPr>
        </p:nvSpPr>
        <p:spPr>
          <a:xfrm>
            <a:off x="231548" y="488269"/>
            <a:ext cx="7214281" cy="6158367"/>
          </a:xfrm>
        </p:spPr>
        <p:txBody>
          <a:bodyPr anchor="t">
            <a:normAutofit fontScale="92500" lnSpcReduction="20000"/>
          </a:bodyPr>
          <a:lstStyle/>
          <a:p>
            <a:pPr>
              <a:lnSpc>
                <a:spcPct val="100000"/>
              </a:lnSpc>
              <a:buFont typeface="Wingdings" panose="05000000000000000000" pitchFamily="2" charset="2"/>
              <a:buChar char="ü"/>
            </a:pPr>
            <a:r>
              <a:rPr lang="en-US" sz="1400" dirty="0"/>
              <a:t>I have followed all instructions in the assignment sheet.</a:t>
            </a:r>
          </a:p>
          <a:p>
            <a:pPr>
              <a:lnSpc>
                <a:spcPct val="100000"/>
              </a:lnSpc>
              <a:buFont typeface="Wingdings" panose="05000000000000000000" pitchFamily="2" charset="2"/>
              <a:buChar char="ü"/>
            </a:pPr>
            <a:r>
              <a:rPr lang="en-US" sz="1400" dirty="0"/>
              <a:t>My introduction presents my topic in an engaging way and provides necessary background information.</a:t>
            </a:r>
          </a:p>
          <a:p>
            <a:pPr>
              <a:lnSpc>
                <a:spcPct val="100000"/>
              </a:lnSpc>
              <a:buFont typeface="Wingdings" panose="05000000000000000000" pitchFamily="2" charset="2"/>
              <a:buChar char="ü"/>
            </a:pPr>
            <a:r>
              <a:rPr lang="en-US" sz="1400" dirty="0"/>
              <a:t>My introduction presents a clear, focused research problem and/or thesis statement.</a:t>
            </a:r>
          </a:p>
          <a:p>
            <a:pPr>
              <a:lnSpc>
                <a:spcPct val="100000"/>
              </a:lnSpc>
              <a:buFont typeface="Wingdings" panose="05000000000000000000" pitchFamily="2" charset="2"/>
              <a:buChar char="ü"/>
            </a:pPr>
            <a:r>
              <a:rPr lang="en-US" sz="1400" dirty="0"/>
              <a:t>My paper is logically organized using paragraphs and (if relevant) section headings.</a:t>
            </a:r>
          </a:p>
          <a:p>
            <a:pPr>
              <a:lnSpc>
                <a:spcPct val="100000"/>
              </a:lnSpc>
              <a:buFont typeface="Wingdings" panose="05000000000000000000" pitchFamily="2" charset="2"/>
              <a:buChar char="ü"/>
            </a:pPr>
            <a:r>
              <a:rPr lang="en-US" sz="1400" dirty="0"/>
              <a:t>Each paragraph is clearly focused on one central idea, expressed in a clear topic sentence.</a:t>
            </a:r>
          </a:p>
          <a:p>
            <a:pPr>
              <a:lnSpc>
                <a:spcPct val="100000"/>
              </a:lnSpc>
              <a:buFont typeface="Wingdings" panose="05000000000000000000" pitchFamily="2" charset="2"/>
              <a:buChar char="ü"/>
            </a:pPr>
            <a:r>
              <a:rPr lang="en-US" sz="1400" dirty="0"/>
              <a:t>Each paragraph is relevant to my research problem or thesis statement</a:t>
            </a:r>
          </a:p>
          <a:p>
            <a:pPr>
              <a:lnSpc>
                <a:spcPct val="100000"/>
              </a:lnSpc>
              <a:buFont typeface="Wingdings" panose="05000000000000000000" pitchFamily="2" charset="2"/>
              <a:buChar char="ü"/>
            </a:pPr>
            <a:r>
              <a:rPr lang="en-US" sz="1400" dirty="0"/>
              <a:t>I have used appropriate transitions to clarify the connections between sections, paragraphs, and sentences.</a:t>
            </a:r>
          </a:p>
          <a:p>
            <a:pPr>
              <a:lnSpc>
                <a:spcPct val="100000"/>
              </a:lnSpc>
              <a:buFont typeface="Wingdings" panose="05000000000000000000" pitchFamily="2" charset="2"/>
              <a:buChar char="ü"/>
            </a:pPr>
            <a:r>
              <a:rPr lang="en-US" sz="1400" dirty="0"/>
              <a:t>My conclusion provides a concise answer to the research question or emphasizes how the thesis has been supported</a:t>
            </a:r>
          </a:p>
          <a:p>
            <a:pPr>
              <a:lnSpc>
                <a:spcPct val="100000"/>
              </a:lnSpc>
              <a:buFont typeface="Wingdings" panose="05000000000000000000" pitchFamily="2" charset="2"/>
              <a:buChar char="ü"/>
            </a:pPr>
            <a:r>
              <a:rPr lang="en-US" sz="1400" dirty="0"/>
              <a:t>My conclusion shows how my research has contributed to knowledge or understanding of my topic.</a:t>
            </a:r>
          </a:p>
          <a:p>
            <a:pPr>
              <a:lnSpc>
                <a:spcPct val="100000"/>
              </a:lnSpc>
              <a:buFont typeface="Wingdings" panose="05000000000000000000" pitchFamily="2" charset="2"/>
              <a:buChar char="ü"/>
            </a:pPr>
            <a:r>
              <a:rPr lang="en-US" sz="1400" dirty="0"/>
              <a:t>My conclusion does not present any new points or information essential to my argument.</a:t>
            </a:r>
          </a:p>
          <a:p>
            <a:pPr>
              <a:lnSpc>
                <a:spcPct val="100000"/>
              </a:lnSpc>
              <a:buFont typeface="Wingdings" panose="05000000000000000000" pitchFamily="2" charset="2"/>
              <a:buChar char="ü"/>
            </a:pPr>
            <a:r>
              <a:rPr lang="en-US" sz="1400" dirty="0"/>
              <a:t>I have provided an in-text citation every time I refer to ideas or information from a source.</a:t>
            </a:r>
          </a:p>
          <a:p>
            <a:pPr>
              <a:lnSpc>
                <a:spcPct val="100000"/>
              </a:lnSpc>
              <a:buFont typeface="Wingdings" panose="05000000000000000000" pitchFamily="2" charset="2"/>
              <a:buChar char="ü"/>
            </a:pPr>
            <a:r>
              <a:rPr lang="en-US" sz="1400" dirty="0"/>
              <a:t>I have included a reference list at the end of my paper, consistently formatted according to a specific citation style.</a:t>
            </a:r>
          </a:p>
          <a:p>
            <a:pPr>
              <a:lnSpc>
                <a:spcPct val="100000"/>
              </a:lnSpc>
              <a:buFont typeface="Wingdings" panose="05000000000000000000" pitchFamily="2" charset="2"/>
              <a:buChar char="ü"/>
            </a:pPr>
            <a:r>
              <a:rPr lang="en-US" sz="1400" dirty="0"/>
              <a:t>I have thoroughly revised my paper and addressed any feedback from my professor or supervisor.</a:t>
            </a:r>
          </a:p>
          <a:p>
            <a:pPr>
              <a:lnSpc>
                <a:spcPct val="100000"/>
              </a:lnSpc>
              <a:buFont typeface="Wingdings" panose="05000000000000000000" pitchFamily="2" charset="2"/>
              <a:buChar char="ü"/>
            </a:pPr>
            <a:r>
              <a:rPr lang="en-US" sz="1400" dirty="0"/>
              <a:t>I have followed all formatting guidelines (page numbers, headers, spacing, etc.).</a:t>
            </a:r>
          </a:p>
        </p:txBody>
      </p:sp>
      <p:pic>
        <p:nvPicPr>
          <p:cNvPr id="5" name="Picture 4" descr="Glasses on top of a book">
            <a:extLst>
              <a:ext uri="{FF2B5EF4-FFF2-40B4-BE49-F238E27FC236}">
                <a16:creationId xmlns:a16="http://schemas.microsoft.com/office/drawing/2014/main" id="{71DFE556-CF03-19CB-8178-B7B944F8CA54}"/>
              </a:ext>
            </a:extLst>
          </p:cNvPr>
          <p:cNvPicPr>
            <a:picLocks noChangeAspect="1"/>
          </p:cNvPicPr>
          <p:nvPr/>
        </p:nvPicPr>
        <p:blipFill rotWithShape="1">
          <a:blip r:embed="rId2"/>
          <a:srcRect l="426" r="25758" b="-1"/>
          <a:stretch/>
        </p:blipFill>
        <p:spPr>
          <a:xfrm>
            <a:off x="7605485" y="244140"/>
            <a:ext cx="4586515" cy="5773719"/>
          </a:xfrm>
          <a:custGeom>
            <a:avLst/>
            <a:gdLst/>
            <a:ahLst/>
            <a:cxnLst/>
            <a:rect l="l" t="t" r="r" b="b"/>
            <a:pathLst>
              <a:path w="7641102" h="6858000">
                <a:moveTo>
                  <a:pt x="0" y="0"/>
                </a:moveTo>
                <a:lnTo>
                  <a:pt x="7641102" y="0"/>
                </a:lnTo>
                <a:lnTo>
                  <a:pt x="7641102" y="6858000"/>
                </a:lnTo>
                <a:lnTo>
                  <a:pt x="0" y="6858000"/>
                </a:lnTo>
                <a:close/>
              </a:path>
            </a:pathLst>
          </a:custGeom>
        </p:spPr>
      </p:pic>
      <p:sp>
        <p:nvSpPr>
          <p:cNvPr id="11" name="Rectangle 10">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Tree>
    <p:extLst>
      <p:ext uri="{BB962C8B-B14F-4D97-AF65-F5344CB8AC3E}">
        <p14:creationId xmlns:p14="http://schemas.microsoft.com/office/powerpoint/2010/main" val="3509597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E72C56-D86D-CDF6-C736-4CBF92096A42}"/>
              </a:ext>
            </a:extLst>
          </p:cNvPr>
          <p:cNvSpPr>
            <a:spLocks noGrp="1"/>
          </p:cNvSpPr>
          <p:nvPr>
            <p:ph type="title"/>
          </p:nvPr>
        </p:nvSpPr>
        <p:spPr>
          <a:xfrm>
            <a:off x="1244371" y="75893"/>
            <a:ext cx="4535487" cy="943435"/>
          </a:xfrm>
        </p:spPr>
        <p:txBody>
          <a:bodyPr anchor="ctr">
            <a:normAutofit/>
          </a:bodyPr>
          <a:lstStyle/>
          <a:p>
            <a:r>
              <a:rPr lang="en-US" sz="4000" dirty="0"/>
              <a:t>Citation/Reference </a:t>
            </a:r>
          </a:p>
        </p:txBody>
      </p:sp>
      <p:grpSp>
        <p:nvGrpSpPr>
          <p:cNvPr id="25" name="Group 24">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26" name="Freeform: Shape 25">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9" name="Oval 28">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Shape 30">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3" name="Freeform: Shape 32">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5" name="Oval 34">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2" name="Content Placeholder 2">
            <a:extLst>
              <a:ext uri="{FF2B5EF4-FFF2-40B4-BE49-F238E27FC236}">
                <a16:creationId xmlns:a16="http://schemas.microsoft.com/office/drawing/2014/main" id="{B395D7B2-FB8C-7AD7-9AD3-A703F57488B3}"/>
              </a:ext>
            </a:extLst>
          </p:cNvPr>
          <p:cNvGraphicFramePr>
            <a:graphicFrameLocks noGrp="1"/>
          </p:cNvGraphicFramePr>
          <p:nvPr>
            <p:ph idx="1"/>
            <p:extLst>
              <p:ext uri="{D42A27DB-BD31-4B8C-83A1-F6EECF244321}">
                <p14:modId xmlns:p14="http://schemas.microsoft.com/office/powerpoint/2010/main" val="1696771859"/>
              </p:ext>
            </p:extLst>
          </p:nvPr>
        </p:nvGraphicFramePr>
        <p:xfrm>
          <a:off x="2086755" y="962283"/>
          <a:ext cx="9422023"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525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E72C56-D86D-CDF6-C736-4CBF92096A42}"/>
              </a:ext>
            </a:extLst>
          </p:cNvPr>
          <p:cNvSpPr>
            <a:spLocks noGrp="1"/>
          </p:cNvSpPr>
          <p:nvPr>
            <p:ph type="title"/>
          </p:nvPr>
        </p:nvSpPr>
        <p:spPr>
          <a:xfrm>
            <a:off x="1817129" y="137927"/>
            <a:ext cx="4535487" cy="895331"/>
          </a:xfrm>
        </p:spPr>
        <p:txBody>
          <a:bodyPr anchor="ctr">
            <a:normAutofit/>
          </a:bodyPr>
          <a:lstStyle/>
          <a:p>
            <a:r>
              <a:rPr lang="en-US" sz="4500" dirty="0"/>
              <a:t>Citation/Reference </a:t>
            </a:r>
          </a:p>
        </p:txBody>
      </p:sp>
      <p:grpSp>
        <p:nvGrpSpPr>
          <p:cNvPr id="42" name="Group 41">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43" name="Freeform: Shape 42">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46" name="Oval 45">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Freeform: Shape 47">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50" name="Freeform: Shape 49">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52" name="Oval 51">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2" name="Content Placeholder 2">
            <a:extLst>
              <a:ext uri="{FF2B5EF4-FFF2-40B4-BE49-F238E27FC236}">
                <a16:creationId xmlns:a16="http://schemas.microsoft.com/office/drawing/2014/main" id="{B395D7B2-FB8C-7AD7-9AD3-A703F57488B3}"/>
              </a:ext>
            </a:extLst>
          </p:cNvPr>
          <p:cNvGraphicFramePr>
            <a:graphicFrameLocks noGrp="1"/>
          </p:cNvGraphicFramePr>
          <p:nvPr>
            <p:ph idx="1"/>
            <p:extLst>
              <p:ext uri="{D42A27DB-BD31-4B8C-83A1-F6EECF244321}">
                <p14:modId xmlns:p14="http://schemas.microsoft.com/office/powerpoint/2010/main" val="2805526147"/>
              </p:ext>
            </p:extLst>
          </p:nvPr>
        </p:nvGraphicFramePr>
        <p:xfrm>
          <a:off x="1032127" y="1033258"/>
          <a:ext cx="10171102"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4371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8" name="Rectangle 17">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graphicFrame>
        <p:nvGraphicFramePr>
          <p:cNvPr id="12" name="Content Placeholder 2">
            <a:extLst>
              <a:ext uri="{FF2B5EF4-FFF2-40B4-BE49-F238E27FC236}">
                <a16:creationId xmlns:a16="http://schemas.microsoft.com/office/drawing/2014/main" id="{B395D7B2-FB8C-7AD7-9AD3-A703F57488B3}"/>
              </a:ext>
            </a:extLst>
          </p:cNvPr>
          <p:cNvGraphicFramePr>
            <a:graphicFrameLocks noGrp="1"/>
          </p:cNvGraphicFramePr>
          <p:nvPr>
            <p:ph idx="1"/>
            <p:extLst>
              <p:ext uri="{D42A27DB-BD31-4B8C-83A1-F6EECF244321}">
                <p14:modId xmlns:p14="http://schemas.microsoft.com/office/powerpoint/2010/main" val="419872230"/>
              </p:ext>
            </p:extLst>
          </p:nvPr>
        </p:nvGraphicFramePr>
        <p:xfrm>
          <a:off x="2210523" y="773722"/>
          <a:ext cx="9706708" cy="5845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12123752-79B5-95F7-4588-2599CD5FACAD}"/>
              </a:ext>
            </a:extLst>
          </p:cNvPr>
          <p:cNvSpPr>
            <a:spLocks noGrp="1"/>
          </p:cNvSpPr>
          <p:nvPr>
            <p:ph type="title"/>
          </p:nvPr>
        </p:nvSpPr>
        <p:spPr>
          <a:xfrm>
            <a:off x="550200" y="295738"/>
            <a:ext cx="11091600" cy="955968"/>
          </a:xfrm>
        </p:spPr>
        <p:txBody>
          <a:bodyPr/>
          <a:lstStyle/>
          <a:p>
            <a:r>
              <a:rPr lang="en-US" dirty="0"/>
              <a:t>Et Al</a:t>
            </a:r>
          </a:p>
        </p:txBody>
      </p:sp>
    </p:spTree>
    <p:extLst>
      <p:ext uri="{BB962C8B-B14F-4D97-AF65-F5344CB8AC3E}">
        <p14:creationId xmlns:p14="http://schemas.microsoft.com/office/powerpoint/2010/main" val="548232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2" name="Title 1">
            <a:extLst>
              <a:ext uri="{FF2B5EF4-FFF2-40B4-BE49-F238E27FC236}">
                <a16:creationId xmlns:a16="http://schemas.microsoft.com/office/drawing/2014/main" id="{FF5A16E2-83FC-3D67-C972-E960CEF2528E}"/>
              </a:ext>
            </a:extLst>
          </p:cNvPr>
          <p:cNvSpPr>
            <a:spLocks noGrp="1"/>
          </p:cNvSpPr>
          <p:nvPr>
            <p:ph type="title"/>
          </p:nvPr>
        </p:nvSpPr>
        <p:spPr>
          <a:xfrm>
            <a:off x="150054" y="178924"/>
            <a:ext cx="3565525" cy="3760030"/>
          </a:xfrm>
        </p:spPr>
        <p:txBody>
          <a:bodyPr wrap="square" anchor="ctr">
            <a:normAutofit/>
          </a:bodyPr>
          <a:lstStyle/>
          <a:p>
            <a:pPr algn="ctr"/>
            <a:r>
              <a:rPr lang="en-US" dirty="0"/>
              <a:t>Different types of Reference </a:t>
            </a:r>
          </a:p>
        </p:txBody>
      </p:sp>
      <p:sp>
        <p:nvSpPr>
          <p:cNvPr id="11" name="Rectangle 10">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graphicFrame>
        <p:nvGraphicFramePr>
          <p:cNvPr id="5" name="Content Placeholder 2">
            <a:extLst>
              <a:ext uri="{FF2B5EF4-FFF2-40B4-BE49-F238E27FC236}">
                <a16:creationId xmlns:a16="http://schemas.microsoft.com/office/drawing/2014/main" id="{A68FB542-74BB-9BBC-9360-17B342201F08}"/>
              </a:ext>
            </a:extLst>
          </p:cNvPr>
          <p:cNvGraphicFramePr>
            <a:graphicFrameLocks noGrp="1"/>
          </p:cNvGraphicFramePr>
          <p:nvPr>
            <p:ph idx="1"/>
            <p:extLst>
              <p:ext uri="{D42A27DB-BD31-4B8C-83A1-F6EECF244321}">
                <p14:modId xmlns:p14="http://schemas.microsoft.com/office/powerpoint/2010/main" val="444321010"/>
              </p:ext>
            </p:extLst>
          </p:nvPr>
        </p:nvGraphicFramePr>
        <p:xfrm>
          <a:off x="3516923" y="319580"/>
          <a:ext cx="8525023" cy="6538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8029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F9EC846-1D23-4419-E2B0-70744537E964}"/>
              </a:ext>
            </a:extLst>
          </p:cNvPr>
          <p:cNvGraphicFramePr>
            <a:graphicFrameLocks noGrp="1"/>
          </p:cNvGraphicFramePr>
          <p:nvPr>
            <p:extLst>
              <p:ext uri="{D42A27DB-BD31-4B8C-83A1-F6EECF244321}">
                <p14:modId xmlns:p14="http://schemas.microsoft.com/office/powerpoint/2010/main" val="52314679"/>
              </p:ext>
            </p:extLst>
          </p:nvPr>
        </p:nvGraphicFramePr>
        <p:xfrm>
          <a:off x="604911" y="2152358"/>
          <a:ext cx="10705512" cy="3348485"/>
        </p:xfrm>
        <a:graphic>
          <a:graphicData uri="http://schemas.openxmlformats.org/drawingml/2006/table">
            <a:tbl>
              <a:tblPr firstRow="1" bandRow="1">
                <a:tableStyleId>{00A15C55-8517-42AA-B614-E9B94910E393}</a:tableStyleId>
              </a:tblPr>
              <a:tblGrid>
                <a:gridCol w="3568504">
                  <a:extLst>
                    <a:ext uri="{9D8B030D-6E8A-4147-A177-3AD203B41FA5}">
                      <a16:colId xmlns:a16="http://schemas.microsoft.com/office/drawing/2014/main" val="575417236"/>
                    </a:ext>
                  </a:extLst>
                </a:gridCol>
                <a:gridCol w="3568504">
                  <a:extLst>
                    <a:ext uri="{9D8B030D-6E8A-4147-A177-3AD203B41FA5}">
                      <a16:colId xmlns:a16="http://schemas.microsoft.com/office/drawing/2014/main" val="2700356167"/>
                    </a:ext>
                  </a:extLst>
                </a:gridCol>
                <a:gridCol w="3568504">
                  <a:extLst>
                    <a:ext uri="{9D8B030D-6E8A-4147-A177-3AD203B41FA5}">
                      <a16:colId xmlns:a16="http://schemas.microsoft.com/office/drawing/2014/main" val="1396696535"/>
                    </a:ext>
                  </a:extLst>
                </a:gridCol>
              </a:tblGrid>
              <a:tr h="8721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Number of authors</a:t>
                      </a:r>
                    </a:p>
                    <a:p>
                      <a:endParaRPr lang="en-US" dirty="0"/>
                    </a:p>
                  </a:txBody>
                  <a:tcPr/>
                </a:tc>
                <a:tc>
                  <a:txBody>
                    <a:bodyPr/>
                    <a:lstStyle/>
                    <a:p>
                      <a:pPr algn="ctr"/>
                      <a:r>
                        <a:rPr lang="en-US" b="1" dirty="0">
                          <a:effectLst/>
                        </a:rPr>
                        <a:t>First text citation (either parenthetical or narrative)</a:t>
                      </a:r>
                      <a:endParaRPr lang="en-US" dirty="0">
                        <a:effectLst/>
                      </a:endParaRPr>
                    </a:p>
                  </a:txBody>
                  <a:tcPr marL="28575" marR="28575" marT="28575" marB="28575"/>
                </a:tc>
                <a:tc>
                  <a:txBody>
                    <a:bodyPr/>
                    <a:lstStyle/>
                    <a:p>
                      <a:pPr algn="ctr"/>
                      <a:r>
                        <a:rPr lang="en-US" b="1" dirty="0">
                          <a:effectLst/>
                        </a:rPr>
                        <a:t>Subsequent text citations (all)</a:t>
                      </a:r>
                      <a:endParaRPr lang="en-US" dirty="0">
                        <a:effectLst/>
                      </a:endParaRPr>
                    </a:p>
                  </a:txBody>
                  <a:tcPr marL="28575" marR="28575" marT="28575" marB="28575"/>
                </a:tc>
                <a:extLst>
                  <a:ext uri="{0D108BD9-81ED-4DB2-BD59-A6C34878D82A}">
                    <a16:rowId xmlns:a16="http://schemas.microsoft.com/office/drawing/2014/main" val="1154639720"/>
                  </a:ext>
                </a:extLst>
              </a:tr>
              <a:tr h="681504">
                <a:tc>
                  <a:txBody>
                    <a:bodyPr/>
                    <a:lstStyle/>
                    <a:p>
                      <a:r>
                        <a:rPr lang="en-US" dirty="0">
                          <a:effectLst/>
                        </a:rPr>
                        <a:t>One or two</a:t>
                      </a:r>
                    </a:p>
                  </a:txBody>
                  <a:tcPr marL="28575" marR="28575" marT="28575" marB="28575"/>
                </a:tc>
                <a:tc>
                  <a:txBody>
                    <a:bodyPr/>
                    <a:lstStyle/>
                    <a:p>
                      <a:r>
                        <a:rPr lang="en-US">
                          <a:effectLst/>
                        </a:rPr>
                        <a:t>Palmer &amp; Roy, 2008</a:t>
                      </a:r>
                    </a:p>
                  </a:txBody>
                  <a:tcPr marL="28575" marR="28575" marT="28575" marB="28575"/>
                </a:tc>
                <a:tc>
                  <a:txBody>
                    <a:bodyPr/>
                    <a:lstStyle/>
                    <a:p>
                      <a:r>
                        <a:rPr lang="en-US" dirty="0">
                          <a:effectLst/>
                        </a:rPr>
                        <a:t>Palmer &amp; Roy, 2008</a:t>
                      </a:r>
                    </a:p>
                  </a:txBody>
                  <a:tcPr marL="28575" marR="28575" marT="28575" marB="28575"/>
                </a:tc>
                <a:extLst>
                  <a:ext uri="{0D108BD9-81ED-4DB2-BD59-A6C34878D82A}">
                    <a16:rowId xmlns:a16="http://schemas.microsoft.com/office/drawing/2014/main" val="3536326583"/>
                  </a:ext>
                </a:extLst>
              </a:tr>
              <a:tr h="1113281">
                <a:tc>
                  <a:txBody>
                    <a:bodyPr/>
                    <a:lstStyle/>
                    <a:p>
                      <a:r>
                        <a:rPr lang="en-US" dirty="0">
                          <a:effectLst/>
                        </a:rPr>
                        <a:t>Three, four, or five</a:t>
                      </a:r>
                    </a:p>
                  </a:txBody>
                  <a:tcPr marL="28575" marR="28575" marT="28575" marB="28575"/>
                </a:tc>
                <a:tc>
                  <a:txBody>
                    <a:bodyPr/>
                    <a:lstStyle/>
                    <a:p>
                      <a:r>
                        <a:rPr lang="en-US">
                          <a:effectLst/>
                        </a:rPr>
                        <a:t>Sharp, Aarons, Wittenberg, &amp; Gittens, 2007</a:t>
                      </a:r>
                    </a:p>
                  </a:txBody>
                  <a:tcPr marL="28575" marR="28575" marT="28575" marB="28575"/>
                </a:tc>
                <a:tc>
                  <a:txBody>
                    <a:bodyPr/>
                    <a:lstStyle/>
                    <a:p>
                      <a:r>
                        <a:rPr lang="en-US" dirty="0">
                          <a:effectLst/>
                        </a:rPr>
                        <a:t>Sharp et al., 2007</a:t>
                      </a:r>
                    </a:p>
                  </a:txBody>
                  <a:tcPr marL="28575" marR="28575" marT="28575" marB="28575"/>
                </a:tc>
                <a:extLst>
                  <a:ext uri="{0D108BD9-81ED-4DB2-BD59-A6C34878D82A}">
                    <a16:rowId xmlns:a16="http://schemas.microsoft.com/office/drawing/2014/main" val="1520609426"/>
                  </a:ext>
                </a:extLst>
              </a:tr>
              <a:tr h="681504">
                <a:tc>
                  <a:txBody>
                    <a:bodyPr/>
                    <a:lstStyle/>
                    <a:p>
                      <a:r>
                        <a:rPr lang="en-US" dirty="0">
                          <a:effectLst/>
                        </a:rPr>
                        <a:t>Six or more</a:t>
                      </a:r>
                    </a:p>
                  </a:txBody>
                  <a:tcPr marL="28575" marR="28575" marT="28575" marB="28575"/>
                </a:tc>
                <a:tc>
                  <a:txBody>
                    <a:bodyPr/>
                    <a:lstStyle/>
                    <a:p>
                      <a:r>
                        <a:rPr lang="en-US">
                          <a:effectLst/>
                        </a:rPr>
                        <a:t>Mendelsohn et al., 2010</a:t>
                      </a:r>
                    </a:p>
                  </a:txBody>
                  <a:tcPr marL="28575" marR="28575" marT="28575" marB="28575"/>
                </a:tc>
                <a:tc>
                  <a:txBody>
                    <a:bodyPr/>
                    <a:lstStyle/>
                    <a:p>
                      <a:r>
                        <a:rPr lang="en-US" dirty="0">
                          <a:effectLst/>
                        </a:rPr>
                        <a:t>Mendelsohn et al., 2010</a:t>
                      </a:r>
                    </a:p>
                  </a:txBody>
                  <a:tcPr marL="28575" marR="28575" marT="28575" marB="28575"/>
                </a:tc>
                <a:extLst>
                  <a:ext uri="{0D108BD9-81ED-4DB2-BD59-A6C34878D82A}">
                    <a16:rowId xmlns:a16="http://schemas.microsoft.com/office/drawing/2014/main" val="329631663"/>
                  </a:ext>
                </a:extLst>
              </a:tr>
            </a:tbl>
          </a:graphicData>
        </a:graphic>
      </p:graphicFrame>
      <p:sp>
        <p:nvSpPr>
          <p:cNvPr id="9" name="TextBox 8">
            <a:extLst>
              <a:ext uri="{FF2B5EF4-FFF2-40B4-BE49-F238E27FC236}">
                <a16:creationId xmlns:a16="http://schemas.microsoft.com/office/drawing/2014/main" id="{D7A7E35B-4277-191F-2DB0-CCCCAA9E5F22}"/>
              </a:ext>
            </a:extLst>
          </p:cNvPr>
          <p:cNvSpPr txBox="1"/>
          <p:nvPr/>
        </p:nvSpPr>
        <p:spPr>
          <a:xfrm>
            <a:off x="2715065" y="590843"/>
            <a:ext cx="4895557" cy="1107996"/>
          </a:xfrm>
          <a:prstGeom prst="rect">
            <a:avLst/>
          </a:prstGeom>
          <a:noFill/>
        </p:spPr>
        <p:txBody>
          <a:bodyPr wrap="square" rtlCol="0">
            <a:spAutoFit/>
          </a:bodyPr>
          <a:lstStyle/>
          <a:p>
            <a:r>
              <a:rPr lang="en-US" sz="6600" dirty="0"/>
              <a:t>EXAMPLES</a:t>
            </a:r>
          </a:p>
        </p:txBody>
      </p:sp>
    </p:spTree>
    <p:extLst>
      <p:ext uri="{BB962C8B-B14F-4D97-AF65-F5344CB8AC3E}">
        <p14:creationId xmlns:p14="http://schemas.microsoft.com/office/powerpoint/2010/main" val="2858301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8C78E8-3326-3F02-B250-85BA81368400}"/>
              </a:ext>
            </a:extLst>
          </p:cNvPr>
          <p:cNvSpPr>
            <a:spLocks noGrp="1"/>
          </p:cNvSpPr>
          <p:nvPr>
            <p:ph idx="1"/>
          </p:nvPr>
        </p:nvSpPr>
        <p:spPr>
          <a:xfrm>
            <a:off x="761878" y="239151"/>
            <a:ext cx="11090274" cy="569854"/>
          </a:xfrm>
        </p:spPr>
        <p:txBody>
          <a:bodyPr>
            <a:normAutofit fontScale="92500" lnSpcReduction="10000"/>
          </a:bodyPr>
          <a:lstStyle/>
          <a:p>
            <a:pPr marL="0" indent="0" algn="l">
              <a:buNone/>
            </a:pPr>
            <a:r>
              <a:rPr lang="en-US" sz="3200" b="0" i="0" cap="all" dirty="0">
                <a:solidFill>
                  <a:schemeClr val="tx1"/>
                </a:solidFill>
                <a:effectLst/>
                <a:latin typeface="acumin-pro-semi-condensed"/>
              </a:rPr>
              <a:t>UNKNOWN AUTHOR</a:t>
            </a:r>
          </a:p>
          <a:p>
            <a:endParaRPr lang="en-US" dirty="0"/>
          </a:p>
        </p:txBody>
      </p:sp>
      <p:graphicFrame>
        <p:nvGraphicFramePr>
          <p:cNvPr id="4" name="Diagram 3">
            <a:extLst>
              <a:ext uri="{FF2B5EF4-FFF2-40B4-BE49-F238E27FC236}">
                <a16:creationId xmlns:a16="http://schemas.microsoft.com/office/drawing/2014/main" id="{EBE88AD1-DED4-026F-E438-35BA8DB59D5F}"/>
              </a:ext>
            </a:extLst>
          </p:cNvPr>
          <p:cNvGraphicFramePr/>
          <p:nvPr>
            <p:extLst>
              <p:ext uri="{D42A27DB-BD31-4B8C-83A1-F6EECF244321}">
                <p14:modId xmlns:p14="http://schemas.microsoft.com/office/powerpoint/2010/main" val="3966023281"/>
              </p:ext>
            </p:extLst>
          </p:nvPr>
        </p:nvGraphicFramePr>
        <p:xfrm>
          <a:off x="761879" y="998807"/>
          <a:ext cx="10421936" cy="5840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3005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8C78E8-3326-3F02-B250-85BA81368400}"/>
              </a:ext>
            </a:extLst>
          </p:cNvPr>
          <p:cNvSpPr>
            <a:spLocks noGrp="1"/>
          </p:cNvSpPr>
          <p:nvPr>
            <p:ph idx="1"/>
          </p:nvPr>
        </p:nvSpPr>
        <p:spPr>
          <a:xfrm>
            <a:off x="761878" y="239151"/>
            <a:ext cx="11090274" cy="569854"/>
          </a:xfrm>
        </p:spPr>
        <p:txBody>
          <a:bodyPr>
            <a:normAutofit fontScale="92500" lnSpcReduction="10000"/>
          </a:bodyPr>
          <a:lstStyle/>
          <a:p>
            <a:pPr marL="0" indent="0" algn="l">
              <a:buNone/>
            </a:pPr>
            <a:r>
              <a:rPr lang="en-US" sz="3200" b="0" i="0" cap="all" dirty="0">
                <a:solidFill>
                  <a:schemeClr val="tx1"/>
                </a:solidFill>
                <a:effectLst/>
                <a:latin typeface="acumin-pro-semi-condensed"/>
              </a:rPr>
              <a:t>Organization as an AUTHOR</a:t>
            </a:r>
          </a:p>
          <a:p>
            <a:endParaRPr lang="en-US" dirty="0"/>
          </a:p>
        </p:txBody>
      </p:sp>
      <p:graphicFrame>
        <p:nvGraphicFramePr>
          <p:cNvPr id="4" name="Diagram 3">
            <a:extLst>
              <a:ext uri="{FF2B5EF4-FFF2-40B4-BE49-F238E27FC236}">
                <a16:creationId xmlns:a16="http://schemas.microsoft.com/office/drawing/2014/main" id="{EBE88AD1-DED4-026F-E438-35BA8DB59D5F}"/>
              </a:ext>
            </a:extLst>
          </p:cNvPr>
          <p:cNvGraphicFramePr/>
          <p:nvPr>
            <p:extLst>
              <p:ext uri="{D42A27DB-BD31-4B8C-83A1-F6EECF244321}">
                <p14:modId xmlns:p14="http://schemas.microsoft.com/office/powerpoint/2010/main" val="405014004"/>
              </p:ext>
            </p:extLst>
          </p:nvPr>
        </p:nvGraphicFramePr>
        <p:xfrm>
          <a:off x="761879" y="998807"/>
          <a:ext cx="10421936" cy="5840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244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DFloatVTI">
  <a:themeElements>
    <a:clrScheme name="AnalogousFromDarkSeedRightStep">
      <a:dk1>
        <a:srgbClr val="000000"/>
      </a:dk1>
      <a:lt1>
        <a:srgbClr val="FFFFFF"/>
      </a:lt1>
      <a:dk2>
        <a:srgbClr val="1B2F2F"/>
      </a:dk2>
      <a:lt2>
        <a:srgbClr val="F3F0F2"/>
      </a:lt2>
      <a:accent1>
        <a:srgbClr val="21B855"/>
      </a:accent1>
      <a:accent2>
        <a:srgbClr val="14B68F"/>
      </a:accent2>
      <a:accent3>
        <a:srgbClr val="24AFCD"/>
      </a:accent3>
      <a:accent4>
        <a:srgbClr val="1764D5"/>
      </a:accent4>
      <a:accent5>
        <a:srgbClr val="3F3DE9"/>
      </a:accent5>
      <a:accent6>
        <a:srgbClr val="6D1FD6"/>
      </a:accent6>
      <a:hlink>
        <a:srgbClr val="998A33"/>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209</TotalTime>
  <Words>2199</Words>
  <Application>Microsoft Office PowerPoint</Application>
  <PresentationFormat>Widescreen</PresentationFormat>
  <Paragraphs>154</Paragraphs>
  <Slides>25</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25</vt:i4>
      </vt:variant>
    </vt:vector>
  </HeadingPairs>
  <TitlesOfParts>
    <vt:vector size="39" baseType="lpstr">
      <vt:lpstr>acumin-pro</vt:lpstr>
      <vt:lpstr>acumin-pro-semi-condensed</vt:lpstr>
      <vt:lpstr>Arial</vt:lpstr>
      <vt:lpstr>Calibri</vt:lpstr>
      <vt:lpstr>Calibri Light</vt:lpstr>
      <vt:lpstr>Open Sans</vt:lpstr>
      <vt:lpstr>PT Serif</vt:lpstr>
      <vt:lpstr>Roboto</vt:lpstr>
      <vt:lpstr>Sitka Heading</vt:lpstr>
      <vt:lpstr>Source Sans Pro</vt:lpstr>
      <vt:lpstr>source-serif-pro</vt:lpstr>
      <vt:lpstr>Wingdings</vt:lpstr>
      <vt:lpstr>Office Theme</vt:lpstr>
      <vt:lpstr>3DFloatVTI</vt:lpstr>
      <vt:lpstr>Citation, Referencing &amp; Plagiarism </vt:lpstr>
      <vt:lpstr>What is APA? </vt:lpstr>
      <vt:lpstr>Citation/Reference </vt:lpstr>
      <vt:lpstr>Citation/Reference </vt:lpstr>
      <vt:lpstr>Et Al</vt:lpstr>
      <vt:lpstr>Different types of Reference </vt:lpstr>
      <vt:lpstr>PowerPoint Presentation</vt:lpstr>
      <vt:lpstr>PowerPoint Presentation</vt:lpstr>
      <vt:lpstr>PowerPoint Presentation</vt:lpstr>
      <vt:lpstr>PowerPoint Presentation</vt:lpstr>
      <vt:lpstr>Personal Communication </vt:lpstr>
      <vt:lpstr>PowerPoint Presentation</vt:lpstr>
      <vt:lpstr>PowerPoint Presentation</vt:lpstr>
      <vt:lpstr>Plagiarism </vt:lpstr>
      <vt:lpstr>Examples </vt:lpstr>
      <vt:lpstr>Examples: In-text Direct quotes &amp; indirect mention</vt:lpstr>
      <vt:lpstr>Long Quotes</vt:lpstr>
      <vt:lpstr>PowerPoint Presentation</vt:lpstr>
      <vt:lpstr>PowerPoint Presentation</vt:lpstr>
      <vt:lpstr>Referencing: Journal Article </vt:lpstr>
      <vt:lpstr>PowerPoint Presentation</vt:lpstr>
      <vt:lpstr>PowerPoint Presentation</vt:lpstr>
      <vt:lpstr>PowerPoint Presentation</vt:lpstr>
      <vt:lpstr>PowerPoint Presentation</vt:lpstr>
      <vt:lpstr>Checklist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Citation, Referencing &amp; Plagiarism </dc:title>
  <dc:creator>Melissa</dc:creator>
  <cp:lastModifiedBy>Laila James-Joseph</cp:lastModifiedBy>
  <cp:revision>5</cp:revision>
  <dcterms:created xsi:type="dcterms:W3CDTF">2024-01-08T12:46:16Z</dcterms:created>
  <dcterms:modified xsi:type="dcterms:W3CDTF">2024-01-25T15:49:53Z</dcterms:modified>
</cp:coreProperties>
</file>