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76" r:id="rId4"/>
    <p:sldId id="277" r:id="rId5"/>
    <p:sldId id="274" r:id="rId6"/>
    <p:sldId id="278" r:id="rId7"/>
    <p:sldId id="279" r:id="rId8"/>
    <p:sldId id="281" r:id="rId9"/>
    <p:sldId id="283" r:id="rId10"/>
    <p:sldId id="284" r:id="rId11"/>
    <p:sldId id="282" r:id="rId12"/>
    <p:sldId id="275" r:id="rId13"/>
    <p:sldId id="272" r:id="rId14"/>
    <p:sldId id="273" r:id="rId15"/>
    <p:sldId id="280" r:id="rId16"/>
    <p:sldId id="28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721303-2A67-4BFB-94F6-45042A7F902E}" type="doc">
      <dgm:prSet loTypeId="urn:microsoft.com/office/officeart/2005/8/layout/vProcess5" loCatId="process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0247444-5503-4FCD-8451-77E72B905E78}">
      <dgm:prSet custT="1"/>
      <dgm:spPr/>
      <dgm:t>
        <a:bodyPr/>
        <a:lstStyle/>
        <a:p>
          <a:r>
            <a:rPr lang="en-US" sz="3200" dirty="0"/>
            <a:t>What is a Business Letter </a:t>
          </a:r>
        </a:p>
      </dgm:t>
    </dgm:pt>
    <dgm:pt modelId="{03EE8DDD-37B4-4D00-9913-D5E2A93A9489}" type="parTrans" cxnId="{578EBCA6-D5FD-4CE6-9571-4B3D58EC3542}">
      <dgm:prSet/>
      <dgm:spPr/>
      <dgm:t>
        <a:bodyPr/>
        <a:lstStyle/>
        <a:p>
          <a:endParaRPr lang="en-US"/>
        </a:p>
      </dgm:t>
    </dgm:pt>
    <dgm:pt modelId="{45F09740-CE7C-4FEC-BEC0-1B3C684EAE3E}" type="sibTrans" cxnId="{578EBCA6-D5FD-4CE6-9571-4B3D58EC3542}">
      <dgm:prSet/>
      <dgm:spPr/>
      <dgm:t>
        <a:bodyPr/>
        <a:lstStyle/>
        <a:p>
          <a:endParaRPr lang="en-US"/>
        </a:p>
      </dgm:t>
    </dgm:pt>
    <dgm:pt modelId="{2FFCBB41-6B7D-4A02-BC3B-43FAC552AAB0}">
      <dgm:prSet custT="1"/>
      <dgm:spPr/>
      <dgm:t>
        <a:bodyPr/>
        <a:lstStyle/>
        <a:p>
          <a:r>
            <a:rPr lang="en-US" sz="3200" dirty="0"/>
            <a:t>Types of Business Letters </a:t>
          </a:r>
        </a:p>
      </dgm:t>
    </dgm:pt>
    <dgm:pt modelId="{13252059-0C6F-4543-8589-2DB260C375D6}" type="parTrans" cxnId="{48A20C37-941F-49DE-94D3-6D1770B82329}">
      <dgm:prSet/>
      <dgm:spPr/>
      <dgm:t>
        <a:bodyPr/>
        <a:lstStyle/>
        <a:p>
          <a:endParaRPr lang="en-US"/>
        </a:p>
      </dgm:t>
    </dgm:pt>
    <dgm:pt modelId="{E3F3B500-7352-46FB-A2B8-0C6C632AEB6C}" type="sibTrans" cxnId="{48A20C37-941F-49DE-94D3-6D1770B82329}">
      <dgm:prSet/>
      <dgm:spPr/>
      <dgm:t>
        <a:bodyPr/>
        <a:lstStyle/>
        <a:p>
          <a:endParaRPr lang="en-US"/>
        </a:p>
      </dgm:t>
    </dgm:pt>
    <dgm:pt modelId="{155D69E1-4C01-4A19-A062-8814C0E70B5D}">
      <dgm:prSet custT="1"/>
      <dgm:spPr/>
      <dgm:t>
        <a:bodyPr/>
        <a:lstStyle/>
        <a:p>
          <a:r>
            <a:rPr lang="en-US" sz="3200" dirty="0"/>
            <a:t>Structure of the Letter</a:t>
          </a:r>
        </a:p>
      </dgm:t>
    </dgm:pt>
    <dgm:pt modelId="{6A178AD7-AE71-4071-8AC2-93D6D24595AD}" type="parTrans" cxnId="{D6FFEE7B-4D9F-41A0-A7C2-245170A9C127}">
      <dgm:prSet/>
      <dgm:spPr/>
      <dgm:t>
        <a:bodyPr/>
        <a:lstStyle/>
        <a:p>
          <a:endParaRPr lang="en-US"/>
        </a:p>
      </dgm:t>
    </dgm:pt>
    <dgm:pt modelId="{CA7E9A58-593E-4D0F-93C0-EC9226B6A8D5}" type="sibTrans" cxnId="{D6FFEE7B-4D9F-41A0-A7C2-245170A9C127}">
      <dgm:prSet/>
      <dgm:spPr/>
      <dgm:t>
        <a:bodyPr/>
        <a:lstStyle/>
        <a:p>
          <a:endParaRPr lang="en-US"/>
        </a:p>
      </dgm:t>
    </dgm:pt>
    <dgm:pt modelId="{51AA2D7B-8DC7-48BB-AD9A-E96DE01CE041}">
      <dgm:prSet custT="1"/>
      <dgm:spPr/>
      <dgm:t>
        <a:bodyPr/>
        <a:lstStyle/>
        <a:p>
          <a:r>
            <a:rPr lang="en-US" sz="3200" dirty="0"/>
            <a:t>Format of letters </a:t>
          </a:r>
        </a:p>
      </dgm:t>
    </dgm:pt>
    <dgm:pt modelId="{F28F110B-F041-46E8-B29E-FAE355B0B9E7}" type="parTrans" cxnId="{1ACF1729-DBD0-429A-925E-3E7D6092A88E}">
      <dgm:prSet/>
      <dgm:spPr/>
      <dgm:t>
        <a:bodyPr/>
        <a:lstStyle/>
        <a:p>
          <a:endParaRPr lang="en-US"/>
        </a:p>
      </dgm:t>
    </dgm:pt>
    <dgm:pt modelId="{C1A27858-41D8-454F-8991-AE49895BF79C}" type="sibTrans" cxnId="{1ACF1729-DBD0-429A-925E-3E7D6092A88E}">
      <dgm:prSet/>
      <dgm:spPr/>
      <dgm:t>
        <a:bodyPr/>
        <a:lstStyle/>
        <a:p>
          <a:endParaRPr lang="en-US"/>
        </a:p>
      </dgm:t>
    </dgm:pt>
    <dgm:pt modelId="{695222BE-9E46-4910-9C32-D7495F4BD492}">
      <dgm:prSet custT="1"/>
      <dgm:spPr/>
      <dgm:t>
        <a:bodyPr/>
        <a:lstStyle/>
        <a:p>
          <a:r>
            <a:rPr lang="en-US" sz="1800" dirty="0"/>
            <a:t>Block</a:t>
          </a:r>
        </a:p>
      </dgm:t>
    </dgm:pt>
    <dgm:pt modelId="{AD9238CB-39A6-4C86-BE49-7FD1CA4236C5}" type="parTrans" cxnId="{20DF552C-BECE-4280-A652-6260122A47DC}">
      <dgm:prSet/>
      <dgm:spPr/>
      <dgm:t>
        <a:bodyPr/>
        <a:lstStyle/>
        <a:p>
          <a:endParaRPr lang="en-US"/>
        </a:p>
      </dgm:t>
    </dgm:pt>
    <dgm:pt modelId="{2165BEE8-921C-4AA6-BE6D-5AF003D7ADC5}" type="sibTrans" cxnId="{20DF552C-BECE-4280-A652-6260122A47DC}">
      <dgm:prSet/>
      <dgm:spPr/>
      <dgm:t>
        <a:bodyPr/>
        <a:lstStyle/>
        <a:p>
          <a:endParaRPr lang="en-US"/>
        </a:p>
      </dgm:t>
    </dgm:pt>
    <dgm:pt modelId="{29F99923-8D13-4F54-B96B-00B8F472C1F9}">
      <dgm:prSet custT="1"/>
      <dgm:spPr/>
      <dgm:t>
        <a:bodyPr/>
        <a:lstStyle/>
        <a:p>
          <a:r>
            <a:rPr lang="en-US" sz="1800" dirty="0"/>
            <a:t>Semi-block                     </a:t>
          </a:r>
        </a:p>
      </dgm:t>
    </dgm:pt>
    <dgm:pt modelId="{880A1469-2B25-4C21-B989-F85D877B805C}" type="parTrans" cxnId="{432D8D0A-9440-4893-8E17-3B63CB2E2EA2}">
      <dgm:prSet/>
      <dgm:spPr/>
      <dgm:t>
        <a:bodyPr/>
        <a:lstStyle/>
        <a:p>
          <a:endParaRPr lang="en-US"/>
        </a:p>
      </dgm:t>
    </dgm:pt>
    <dgm:pt modelId="{B9C2AA19-0579-4B10-BBB4-6D1AA46E97E0}" type="sibTrans" cxnId="{432D8D0A-9440-4893-8E17-3B63CB2E2EA2}">
      <dgm:prSet/>
      <dgm:spPr/>
      <dgm:t>
        <a:bodyPr/>
        <a:lstStyle/>
        <a:p>
          <a:endParaRPr lang="en-US"/>
        </a:p>
      </dgm:t>
    </dgm:pt>
    <dgm:pt modelId="{0A100D81-CD03-40AC-AC81-F9FE1C116257}">
      <dgm:prSet custT="1"/>
      <dgm:spPr/>
      <dgm:t>
        <a:bodyPr/>
        <a:lstStyle/>
        <a:p>
          <a:r>
            <a:rPr lang="en-US" sz="1800" dirty="0"/>
            <a:t>Modified Block </a:t>
          </a:r>
        </a:p>
      </dgm:t>
    </dgm:pt>
    <dgm:pt modelId="{9AF7F8AA-B1B9-4CA5-B720-F5C6E3A6A70C}" type="parTrans" cxnId="{1AA0F67D-394E-42C5-9311-6478B7C3078C}">
      <dgm:prSet/>
      <dgm:spPr/>
      <dgm:t>
        <a:bodyPr/>
        <a:lstStyle/>
        <a:p>
          <a:endParaRPr lang="en-US"/>
        </a:p>
      </dgm:t>
    </dgm:pt>
    <dgm:pt modelId="{D546A7F7-DC8D-4CA7-9E31-D8E95C0CFA19}" type="sibTrans" cxnId="{1AA0F67D-394E-42C5-9311-6478B7C3078C}">
      <dgm:prSet/>
      <dgm:spPr/>
      <dgm:t>
        <a:bodyPr/>
        <a:lstStyle/>
        <a:p>
          <a:endParaRPr lang="en-US"/>
        </a:p>
      </dgm:t>
    </dgm:pt>
    <dgm:pt modelId="{0A8CA178-6CD9-4BD4-9DCC-2709001A0BD8}" type="pres">
      <dgm:prSet presAssocID="{0F721303-2A67-4BFB-94F6-45042A7F902E}" presName="outerComposite" presStyleCnt="0">
        <dgm:presLayoutVars>
          <dgm:chMax val="5"/>
          <dgm:dir/>
          <dgm:resizeHandles val="exact"/>
        </dgm:presLayoutVars>
      </dgm:prSet>
      <dgm:spPr/>
    </dgm:pt>
    <dgm:pt modelId="{8652BD54-E333-461D-A593-2CF2858FC2A8}" type="pres">
      <dgm:prSet presAssocID="{0F721303-2A67-4BFB-94F6-45042A7F902E}" presName="dummyMaxCanvas" presStyleCnt="0">
        <dgm:presLayoutVars/>
      </dgm:prSet>
      <dgm:spPr/>
    </dgm:pt>
    <dgm:pt modelId="{5D643DE6-67F4-4AB0-903A-695C90528456}" type="pres">
      <dgm:prSet presAssocID="{0F721303-2A67-4BFB-94F6-45042A7F902E}" presName="FourNodes_1" presStyleLbl="node1" presStyleIdx="0" presStyleCnt="4">
        <dgm:presLayoutVars>
          <dgm:bulletEnabled val="1"/>
        </dgm:presLayoutVars>
      </dgm:prSet>
      <dgm:spPr/>
    </dgm:pt>
    <dgm:pt modelId="{CC5E5260-9355-4210-AD2A-7B1F420EE3E4}" type="pres">
      <dgm:prSet presAssocID="{0F721303-2A67-4BFB-94F6-45042A7F902E}" presName="FourNodes_2" presStyleLbl="node1" presStyleIdx="1" presStyleCnt="4">
        <dgm:presLayoutVars>
          <dgm:bulletEnabled val="1"/>
        </dgm:presLayoutVars>
      </dgm:prSet>
      <dgm:spPr/>
    </dgm:pt>
    <dgm:pt modelId="{B7D3DD90-CBF5-4794-9FAF-75DAE7CED813}" type="pres">
      <dgm:prSet presAssocID="{0F721303-2A67-4BFB-94F6-45042A7F902E}" presName="FourNodes_3" presStyleLbl="node1" presStyleIdx="2" presStyleCnt="4">
        <dgm:presLayoutVars>
          <dgm:bulletEnabled val="1"/>
        </dgm:presLayoutVars>
      </dgm:prSet>
      <dgm:spPr/>
    </dgm:pt>
    <dgm:pt modelId="{B6CE115C-6832-49CD-A9E1-32373200DF57}" type="pres">
      <dgm:prSet presAssocID="{0F721303-2A67-4BFB-94F6-45042A7F902E}" presName="FourNodes_4" presStyleLbl="node1" presStyleIdx="3" presStyleCnt="4" custScaleY="133827">
        <dgm:presLayoutVars>
          <dgm:bulletEnabled val="1"/>
        </dgm:presLayoutVars>
      </dgm:prSet>
      <dgm:spPr/>
    </dgm:pt>
    <dgm:pt modelId="{6747BEC0-ABEE-4C0C-83D4-05B4B78FD072}" type="pres">
      <dgm:prSet presAssocID="{0F721303-2A67-4BFB-94F6-45042A7F902E}" presName="FourConn_1-2" presStyleLbl="fgAccFollowNode1" presStyleIdx="0" presStyleCnt="3">
        <dgm:presLayoutVars>
          <dgm:bulletEnabled val="1"/>
        </dgm:presLayoutVars>
      </dgm:prSet>
      <dgm:spPr/>
    </dgm:pt>
    <dgm:pt modelId="{DF79104B-989D-4426-A830-FD2EDD9F5F9B}" type="pres">
      <dgm:prSet presAssocID="{0F721303-2A67-4BFB-94F6-45042A7F902E}" presName="FourConn_2-3" presStyleLbl="fgAccFollowNode1" presStyleIdx="1" presStyleCnt="3">
        <dgm:presLayoutVars>
          <dgm:bulletEnabled val="1"/>
        </dgm:presLayoutVars>
      </dgm:prSet>
      <dgm:spPr/>
    </dgm:pt>
    <dgm:pt modelId="{7DC9CA2C-710D-454A-83DD-595C5B3C62F4}" type="pres">
      <dgm:prSet presAssocID="{0F721303-2A67-4BFB-94F6-45042A7F902E}" presName="FourConn_3-4" presStyleLbl="fgAccFollowNode1" presStyleIdx="2" presStyleCnt="3">
        <dgm:presLayoutVars>
          <dgm:bulletEnabled val="1"/>
        </dgm:presLayoutVars>
      </dgm:prSet>
      <dgm:spPr/>
    </dgm:pt>
    <dgm:pt modelId="{B3302154-AB8D-4D3E-85F9-92A3849E7688}" type="pres">
      <dgm:prSet presAssocID="{0F721303-2A67-4BFB-94F6-45042A7F902E}" presName="FourNodes_1_text" presStyleLbl="node1" presStyleIdx="3" presStyleCnt="4">
        <dgm:presLayoutVars>
          <dgm:bulletEnabled val="1"/>
        </dgm:presLayoutVars>
      </dgm:prSet>
      <dgm:spPr/>
    </dgm:pt>
    <dgm:pt modelId="{879B9AB1-9E63-424F-A2DD-EF8EF3FC1CF2}" type="pres">
      <dgm:prSet presAssocID="{0F721303-2A67-4BFB-94F6-45042A7F902E}" presName="FourNodes_2_text" presStyleLbl="node1" presStyleIdx="3" presStyleCnt="4">
        <dgm:presLayoutVars>
          <dgm:bulletEnabled val="1"/>
        </dgm:presLayoutVars>
      </dgm:prSet>
      <dgm:spPr/>
    </dgm:pt>
    <dgm:pt modelId="{00938823-FED3-4447-B428-B438F0311FB0}" type="pres">
      <dgm:prSet presAssocID="{0F721303-2A67-4BFB-94F6-45042A7F902E}" presName="FourNodes_3_text" presStyleLbl="node1" presStyleIdx="3" presStyleCnt="4">
        <dgm:presLayoutVars>
          <dgm:bulletEnabled val="1"/>
        </dgm:presLayoutVars>
      </dgm:prSet>
      <dgm:spPr/>
    </dgm:pt>
    <dgm:pt modelId="{D1BD22FA-FCB0-4CC4-AC7C-01FA95E5EC04}" type="pres">
      <dgm:prSet presAssocID="{0F721303-2A67-4BFB-94F6-45042A7F902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32D8D0A-9440-4893-8E17-3B63CB2E2EA2}" srcId="{51AA2D7B-8DC7-48BB-AD9A-E96DE01CE041}" destId="{29F99923-8D13-4F54-B96B-00B8F472C1F9}" srcOrd="1" destOrd="0" parTransId="{880A1469-2B25-4C21-B989-F85D877B805C}" sibTransId="{B9C2AA19-0579-4B10-BBB4-6D1AA46E97E0}"/>
    <dgm:cxn modelId="{1ACF1729-DBD0-429A-925E-3E7D6092A88E}" srcId="{0F721303-2A67-4BFB-94F6-45042A7F902E}" destId="{51AA2D7B-8DC7-48BB-AD9A-E96DE01CE041}" srcOrd="3" destOrd="0" parTransId="{F28F110B-F041-46E8-B29E-FAE355B0B9E7}" sibTransId="{C1A27858-41D8-454F-8991-AE49895BF79C}"/>
    <dgm:cxn modelId="{4646432A-E95B-4CD0-84CA-A0FF6504B835}" type="presOf" srcId="{0A100D81-CD03-40AC-AC81-F9FE1C116257}" destId="{B6CE115C-6832-49CD-A9E1-32373200DF57}" srcOrd="0" destOrd="3" presId="urn:microsoft.com/office/officeart/2005/8/layout/vProcess5"/>
    <dgm:cxn modelId="{20DF552C-BECE-4280-A652-6260122A47DC}" srcId="{51AA2D7B-8DC7-48BB-AD9A-E96DE01CE041}" destId="{695222BE-9E46-4910-9C32-D7495F4BD492}" srcOrd="0" destOrd="0" parTransId="{AD9238CB-39A6-4C86-BE49-7FD1CA4236C5}" sibTransId="{2165BEE8-921C-4AA6-BE6D-5AF003D7ADC5}"/>
    <dgm:cxn modelId="{48A20C37-941F-49DE-94D3-6D1770B82329}" srcId="{0F721303-2A67-4BFB-94F6-45042A7F902E}" destId="{2FFCBB41-6B7D-4A02-BC3B-43FAC552AAB0}" srcOrd="1" destOrd="0" parTransId="{13252059-0C6F-4543-8589-2DB260C375D6}" sibTransId="{E3F3B500-7352-46FB-A2B8-0C6C632AEB6C}"/>
    <dgm:cxn modelId="{554F1A3D-52A4-4EB1-A776-13AB97E5B4C4}" type="presOf" srcId="{A0247444-5503-4FCD-8451-77E72B905E78}" destId="{5D643DE6-67F4-4AB0-903A-695C90528456}" srcOrd="0" destOrd="0" presId="urn:microsoft.com/office/officeart/2005/8/layout/vProcess5"/>
    <dgm:cxn modelId="{5B9E6F5F-4D51-4B40-B4B4-BE6109F9E091}" type="presOf" srcId="{695222BE-9E46-4910-9C32-D7495F4BD492}" destId="{D1BD22FA-FCB0-4CC4-AC7C-01FA95E5EC04}" srcOrd="1" destOrd="1" presId="urn:microsoft.com/office/officeart/2005/8/layout/vProcess5"/>
    <dgm:cxn modelId="{89F0B964-60A7-42DF-936F-1B930F8E236F}" type="presOf" srcId="{0A100D81-CD03-40AC-AC81-F9FE1C116257}" destId="{D1BD22FA-FCB0-4CC4-AC7C-01FA95E5EC04}" srcOrd="1" destOrd="3" presId="urn:microsoft.com/office/officeart/2005/8/layout/vProcess5"/>
    <dgm:cxn modelId="{03201B6A-E106-487B-A5A5-D3ABE178A0D4}" type="presOf" srcId="{51AA2D7B-8DC7-48BB-AD9A-E96DE01CE041}" destId="{B6CE115C-6832-49CD-A9E1-32373200DF57}" srcOrd="0" destOrd="0" presId="urn:microsoft.com/office/officeart/2005/8/layout/vProcess5"/>
    <dgm:cxn modelId="{4338DC70-EF7B-4024-9A6B-977004AB2E24}" type="presOf" srcId="{0F721303-2A67-4BFB-94F6-45042A7F902E}" destId="{0A8CA178-6CD9-4BD4-9DCC-2709001A0BD8}" srcOrd="0" destOrd="0" presId="urn:microsoft.com/office/officeart/2005/8/layout/vProcess5"/>
    <dgm:cxn modelId="{C5EE8272-47D9-445B-B3F9-F06B6E2CD93F}" type="presOf" srcId="{CA7E9A58-593E-4D0F-93C0-EC9226B6A8D5}" destId="{7DC9CA2C-710D-454A-83DD-595C5B3C62F4}" srcOrd="0" destOrd="0" presId="urn:microsoft.com/office/officeart/2005/8/layout/vProcess5"/>
    <dgm:cxn modelId="{F6C5F354-EAE0-49BA-A79D-BB89946D4174}" type="presOf" srcId="{2FFCBB41-6B7D-4A02-BC3B-43FAC552AAB0}" destId="{CC5E5260-9355-4210-AD2A-7B1F420EE3E4}" srcOrd="0" destOrd="0" presId="urn:microsoft.com/office/officeart/2005/8/layout/vProcess5"/>
    <dgm:cxn modelId="{C9D9C776-5611-45B6-8483-3A9A4760B72A}" type="presOf" srcId="{29F99923-8D13-4F54-B96B-00B8F472C1F9}" destId="{D1BD22FA-FCB0-4CC4-AC7C-01FA95E5EC04}" srcOrd="1" destOrd="2" presId="urn:microsoft.com/office/officeart/2005/8/layout/vProcess5"/>
    <dgm:cxn modelId="{5B5EB97A-97AC-444D-8549-7B300D518DD8}" type="presOf" srcId="{29F99923-8D13-4F54-B96B-00B8F472C1F9}" destId="{B6CE115C-6832-49CD-A9E1-32373200DF57}" srcOrd="0" destOrd="2" presId="urn:microsoft.com/office/officeart/2005/8/layout/vProcess5"/>
    <dgm:cxn modelId="{D6FFEE7B-4D9F-41A0-A7C2-245170A9C127}" srcId="{0F721303-2A67-4BFB-94F6-45042A7F902E}" destId="{155D69E1-4C01-4A19-A062-8814C0E70B5D}" srcOrd="2" destOrd="0" parTransId="{6A178AD7-AE71-4071-8AC2-93D6D24595AD}" sibTransId="{CA7E9A58-593E-4D0F-93C0-EC9226B6A8D5}"/>
    <dgm:cxn modelId="{1AA0F67D-394E-42C5-9311-6478B7C3078C}" srcId="{51AA2D7B-8DC7-48BB-AD9A-E96DE01CE041}" destId="{0A100D81-CD03-40AC-AC81-F9FE1C116257}" srcOrd="2" destOrd="0" parTransId="{9AF7F8AA-B1B9-4CA5-B720-F5C6E3A6A70C}" sibTransId="{D546A7F7-DC8D-4CA7-9E31-D8E95C0CFA19}"/>
    <dgm:cxn modelId="{722A7483-6F04-4F5D-BD34-B95E468F88C9}" type="presOf" srcId="{155D69E1-4C01-4A19-A062-8814C0E70B5D}" destId="{B7D3DD90-CBF5-4794-9FAF-75DAE7CED813}" srcOrd="0" destOrd="0" presId="urn:microsoft.com/office/officeart/2005/8/layout/vProcess5"/>
    <dgm:cxn modelId="{20DB7D87-54A3-43CD-B4A9-976EE5F98B38}" type="presOf" srcId="{A0247444-5503-4FCD-8451-77E72B905E78}" destId="{B3302154-AB8D-4D3E-85F9-92A3849E7688}" srcOrd="1" destOrd="0" presId="urn:microsoft.com/office/officeart/2005/8/layout/vProcess5"/>
    <dgm:cxn modelId="{578EBCA6-D5FD-4CE6-9571-4B3D58EC3542}" srcId="{0F721303-2A67-4BFB-94F6-45042A7F902E}" destId="{A0247444-5503-4FCD-8451-77E72B905E78}" srcOrd="0" destOrd="0" parTransId="{03EE8DDD-37B4-4D00-9913-D5E2A93A9489}" sibTransId="{45F09740-CE7C-4FEC-BEC0-1B3C684EAE3E}"/>
    <dgm:cxn modelId="{3DE720C0-A2B3-496E-B2C1-7A371854D1A2}" type="presOf" srcId="{695222BE-9E46-4910-9C32-D7495F4BD492}" destId="{B6CE115C-6832-49CD-A9E1-32373200DF57}" srcOrd="0" destOrd="1" presId="urn:microsoft.com/office/officeart/2005/8/layout/vProcess5"/>
    <dgm:cxn modelId="{97727BC2-AF76-4B08-8E17-7BC8FBED3BF1}" type="presOf" srcId="{45F09740-CE7C-4FEC-BEC0-1B3C684EAE3E}" destId="{6747BEC0-ABEE-4C0C-83D4-05B4B78FD072}" srcOrd="0" destOrd="0" presId="urn:microsoft.com/office/officeart/2005/8/layout/vProcess5"/>
    <dgm:cxn modelId="{82A6BDC6-F817-4E7D-BD6B-104BA7FB6C0E}" type="presOf" srcId="{155D69E1-4C01-4A19-A062-8814C0E70B5D}" destId="{00938823-FED3-4447-B428-B438F0311FB0}" srcOrd="1" destOrd="0" presId="urn:microsoft.com/office/officeart/2005/8/layout/vProcess5"/>
    <dgm:cxn modelId="{232394DF-D1B8-4F65-8C46-52AF93E2DBA6}" type="presOf" srcId="{E3F3B500-7352-46FB-A2B8-0C6C632AEB6C}" destId="{DF79104B-989D-4426-A830-FD2EDD9F5F9B}" srcOrd="0" destOrd="0" presId="urn:microsoft.com/office/officeart/2005/8/layout/vProcess5"/>
    <dgm:cxn modelId="{F0106DE1-9269-4B19-8214-9BDD33AE6595}" type="presOf" srcId="{51AA2D7B-8DC7-48BB-AD9A-E96DE01CE041}" destId="{D1BD22FA-FCB0-4CC4-AC7C-01FA95E5EC04}" srcOrd="1" destOrd="0" presId="urn:microsoft.com/office/officeart/2005/8/layout/vProcess5"/>
    <dgm:cxn modelId="{495052EE-F5CE-4414-A6A7-23A4C28B7EF4}" type="presOf" srcId="{2FFCBB41-6B7D-4A02-BC3B-43FAC552AAB0}" destId="{879B9AB1-9E63-424F-A2DD-EF8EF3FC1CF2}" srcOrd="1" destOrd="0" presId="urn:microsoft.com/office/officeart/2005/8/layout/vProcess5"/>
    <dgm:cxn modelId="{76A315AD-8F01-407F-9040-EDE8AD9B5949}" type="presParOf" srcId="{0A8CA178-6CD9-4BD4-9DCC-2709001A0BD8}" destId="{8652BD54-E333-461D-A593-2CF2858FC2A8}" srcOrd="0" destOrd="0" presId="urn:microsoft.com/office/officeart/2005/8/layout/vProcess5"/>
    <dgm:cxn modelId="{87AF5A01-D424-437B-8A0D-066018B56AA6}" type="presParOf" srcId="{0A8CA178-6CD9-4BD4-9DCC-2709001A0BD8}" destId="{5D643DE6-67F4-4AB0-903A-695C90528456}" srcOrd="1" destOrd="0" presId="urn:microsoft.com/office/officeart/2005/8/layout/vProcess5"/>
    <dgm:cxn modelId="{8391782C-D8F0-4F03-BD90-A2959F6D380B}" type="presParOf" srcId="{0A8CA178-6CD9-4BD4-9DCC-2709001A0BD8}" destId="{CC5E5260-9355-4210-AD2A-7B1F420EE3E4}" srcOrd="2" destOrd="0" presId="urn:microsoft.com/office/officeart/2005/8/layout/vProcess5"/>
    <dgm:cxn modelId="{ACA441A9-4AF8-4308-BA11-0FF585E75B24}" type="presParOf" srcId="{0A8CA178-6CD9-4BD4-9DCC-2709001A0BD8}" destId="{B7D3DD90-CBF5-4794-9FAF-75DAE7CED813}" srcOrd="3" destOrd="0" presId="urn:microsoft.com/office/officeart/2005/8/layout/vProcess5"/>
    <dgm:cxn modelId="{45CB8B30-B8E3-4615-9012-FE60D3124BD8}" type="presParOf" srcId="{0A8CA178-6CD9-4BD4-9DCC-2709001A0BD8}" destId="{B6CE115C-6832-49CD-A9E1-32373200DF57}" srcOrd="4" destOrd="0" presId="urn:microsoft.com/office/officeart/2005/8/layout/vProcess5"/>
    <dgm:cxn modelId="{39EA3A7A-0795-41E1-B6F1-DC0C3A04F73D}" type="presParOf" srcId="{0A8CA178-6CD9-4BD4-9DCC-2709001A0BD8}" destId="{6747BEC0-ABEE-4C0C-83D4-05B4B78FD072}" srcOrd="5" destOrd="0" presId="urn:microsoft.com/office/officeart/2005/8/layout/vProcess5"/>
    <dgm:cxn modelId="{77B95248-CBF1-400A-8B52-5FE93D48A765}" type="presParOf" srcId="{0A8CA178-6CD9-4BD4-9DCC-2709001A0BD8}" destId="{DF79104B-989D-4426-A830-FD2EDD9F5F9B}" srcOrd="6" destOrd="0" presId="urn:microsoft.com/office/officeart/2005/8/layout/vProcess5"/>
    <dgm:cxn modelId="{71FA549A-5A50-43A4-A3EE-02AC803D1195}" type="presParOf" srcId="{0A8CA178-6CD9-4BD4-9DCC-2709001A0BD8}" destId="{7DC9CA2C-710D-454A-83DD-595C5B3C62F4}" srcOrd="7" destOrd="0" presId="urn:microsoft.com/office/officeart/2005/8/layout/vProcess5"/>
    <dgm:cxn modelId="{6E958604-48CC-4A57-B614-A8ED8095C000}" type="presParOf" srcId="{0A8CA178-6CD9-4BD4-9DCC-2709001A0BD8}" destId="{B3302154-AB8D-4D3E-85F9-92A3849E7688}" srcOrd="8" destOrd="0" presId="urn:microsoft.com/office/officeart/2005/8/layout/vProcess5"/>
    <dgm:cxn modelId="{0BCD0D21-54AB-41F3-8A7C-3F667CDF9990}" type="presParOf" srcId="{0A8CA178-6CD9-4BD4-9DCC-2709001A0BD8}" destId="{879B9AB1-9E63-424F-A2DD-EF8EF3FC1CF2}" srcOrd="9" destOrd="0" presId="urn:microsoft.com/office/officeart/2005/8/layout/vProcess5"/>
    <dgm:cxn modelId="{545B2A1C-F77E-4391-B740-2675385732B2}" type="presParOf" srcId="{0A8CA178-6CD9-4BD4-9DCC-2709001A0BD8}" destId="{00938823-FED3-4447-B428-B438F0311FB0}" srcOrd="10" destOrd="0" presId="urn:microsoft.com/office/officeart/2005/8/layout/vProcess5"/>
    <dgm:cxn modelId="{6F3BA6C1-099D-4A58-8D72-C320C1AF0917}" type="presParOf" srcId="{0A8CA178-6CD9-4BD4-9DCC-2709001A0BD8}" destId="{D1BD22FA-FCB0-4CC4-AC7C-01FA95E5EC0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4DBA74-6343-48C3-A061-8310CD179BF8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8C8CC0B-21BE-41F1-AA78-EAE570AEC3F3}">
      <dgm:prSet phldrT="[Text]"/>
      <dgm:spPr/>
      <dgm:t>
        <a:bodyPr/>
        <a:lstStyle/>
        <a:p>
          <a:r>
            <a:rPr lang="en-US" dirty="0"/>
            <a:t>Header: Date, address, return address</a:t>
          </a:r>
        </a:p>
      </dgm:t>
    </dgm:pt>
    <dgm:pt modelId="{3AB83715-5F8E-4DE2-9116-AC145360F612}" type="parTrans" cxnId="{17CAF8FD-930D-4F35-94C7-1BF79F4E5DA7}">
      <dgm:prSet/>
      <dgm:spPr/>
      <dgm:t>
        <a:bodyPr/>
        <a:lstStyle/>
        <a:p>
          <a:endParaRPr lang="en-US"/>
        </a:p>
      </dgm:t>
    </dgm:pt>
    <dgm:pt modelId="{08EAD16C-D0C6-4173-AEEA-19FDAFDE1188}" type="sibTrans" cxnId="{17CAF8FD-930D-4F35-94C7-1BF79F4E5DA7}">
      <dgm:prSet/>
      <dgm:spPr/>
      <dgm:t>
        <a:bodyPr/>
        <a:lstStyle/>
        <a:p>
          <a:endParaRPr lang="en-US"/>
        </a:p>
      </dgm:t>
    </dgm:pt>
    <dgm:pt modelId="{696FE293-140B-47CA-8028-71BCEB51CE3C}">
      <dgm:prSet phldrT="[Text]"/>
      <dgm:spPr/>
      <dgm:t>
        <a:bodyPr/>
        <a:lstStyle/>
        <a:p>
          <a:r>
            <a:rPr lang="en-US" dirty="0"/>
            <a:t>Salutation</a:t>
          </a:r>
        </a:p>
      </dgm:t>
    </dgm:pt>
    <dgm:pt modelId="{D5D0709C-3B98-4F11-A104-52F6EF92C5A8}" type="parTrans" cxnId="{809A4BA2-6427-4EB1-90A3-CA0668B663BA}">
      <dgm:prSet/>
      <dgm:spPr/>
      <dgm:t>
        <a:bodyPr/>
        <a:lstStyle/>
        <a:p>
          <a:endParaRPr lang="en-US"/>
        </a:p>
      </dgm:t>
    </dgm:pt>
    <dgm:pt modelId="{17231F8E-60B2-478E-A001-1679DD1F9CDF}" type="sibTrans" cxnId="{809A4BA2-6427-4EB1-90A3-CA0668B663BA}">
      <dgm:prSet/>
      <dgm:spPr/>
      <dgm:t>
        <a:bodyPr/>
        <a:lstStyle/>
        <a:p>
          <a:endParaRPr lang="en-US"/>
        </a:p>
      </dgm:t>
    </dgm:pt>
    <dgm:pt modelId="{DB5D4B9D-A44E-4C4D-9514-73F8F7A94619}">
      <dgm:prSet phldrT="[Text]"/>
      <dgm:spPr/>
      <dgm:t>
        <a:bodyPr/>
        <a:lstStyle/>
        <a:p>
          <a:r>
            <a:rPr lang="en-US" b="1">
              <a:effectLst/>
              <a:latin typeface="AkkuratPro"/>
            </a:rPr>
            <a:t>Date of letter: especially impt for time-sensitive informat</a:t>
          </a:r>
          <a:r>
            <a:rPr lang="en-US" b="0">
              <a:effectLst/>
              <a:latin typeface="AkkuratPro"/>
            </a:rPr>
            <a:t>ion</a:t>
          </a:r>
          <a:endParaRPr lang="en-US" dirty="0"/>
        </a:p>
      </dgm:t>
    </dgm:pt>
    <dgm:pt modelId="{0339BE67-14B2-4FF5-998B-C8DF2405F596}" type="parTrans" cxnId="{A2F35E22-EF36-42E6-AEE8-7DFA63FD3F74}">
      <dgm:prSet/>
      <dgm:spPr/>
      <dgm:t>
        <a:bodyPr/>
        <a:lstStyle/>
        <a:p>
          <a:endParaRPr lang="en-US"/>
        </a:p>
      </dgm:t>
    </dgm:pt>
    <dgm:pt modelId="{793DB87C-7EFE-463E-84DE-8CBF17E4774C}" type="sibTrans" cxnId="{A2F35E22-EF36-42E6-AEE8-7DFA63FD3F74}">
      <dgm:prSet/>
      <dgm:spPr/>
      <dgm:t>
        <a:bodyPr/>
        <a:lstStyle/>
        <a:p>
          <a:endParaRPr lang="en-US"/>
        </a:p>
      </dgm:t>
    </dgm:pt>
    <dgm:pt modelId="{68863D3B-8EBB-465F-B1E0-2EE1060D8AF9}">
      <dgm:prSet/>
      <dgm:spPr/>
      <dgm:t>
        <a:bodyPr/>
        <a:lstStyle/>
        <a:p>
          <a:r>
            <a:rPr lang="en-US" b="1">
              <a:effectLst/>
              <a:latin typeface="AkkuratPro"/>
            </a:rPr>
            <a:t>Return address: </a:t>
          </a:r>
          <a:r>
            <a:rPr lang="en-US" b="0">
              <a:effectLst/>
              <a:latin typeface="AkkuratPro"/>
            </a:rPr>
            <a:t>Include your company’s full address or your personal address. This makes it easy for the recipient to send a response.</a:t>
          </a:r>
          <a:endParaRPr lang="en-US" b="0" dirty="0">
            <a:effectLst/>
            <a:latin typeface="AkkuratPro"/>
          </a:endParaRPr>
        </a:p>
      </dgm:t>
    </dgm:pt>
    <dgm:pt modelId="{3E980CD0-FF2E-4915-971A-09866FFA01C7}" type="parTrans" cxnId="{405B1DD8-CE47-4209-B442-18109CAF60E9}">
      <dgm:prSet/>
      <dgm:spPr/>
      <dgm:t>
        <a:bodyPr/>
        <a:lstStyle/>
        <a:p>
          <a:endParaRPr lang="en-US"/>
        </a:p>
      </dgm:t>
    </dgm:pt>
    <dgm:pt modelId="{AE87BB6A-FADC-414C-A1AF-07F4FD6C3E41}" type="sibTrans" cxnId="{405B1DD8-CE47-4209-B442-18109CAF60E9}">
      <dgm:prSet/>
      <dgm:spPr/>
      <dgm:t>
        <a:bodyPr/>
        <a:lstStyle/>
        <a:p>
          <a:endParaRPr lang="en-US"/>
        </a:p>
      </dgm:t>
    </dgm:pt>
    <dgm:pt modelId="{9722D07B-7DAC-4091-A03F-3399C07B3942}">
      <dgm:prSet phldrT="[Text]"/>
      <dgm:spPr/>
      <dgm:t>
        <a:bodyPr/>
        <a:lstStyle/>
        <a:p>
          <a:r>
            <a:rPr lang="en-US" b="1">
              <a:effectLst/>
              <a:latin typeface="AkkuratPro"/>
            </a:rPr>
            <a:t>Address:</a:t>
          </a:r>
          <a:r>
            <a:rPr lang="en-US" b="0">
              <a:effectLst/>
              <a:latin typeface="AkkuratPro"/>
            </a:rPr>
            <a:t> Write the recipient’s full address, including their PO Box number if applicable.</a:t>
          </a:r>
          <a:endParaRPr lang="en-US" dirty="0"/>
        </a:p>
      </dgm:t>
    </dgm:pt>
    <dgm:pt modelId="{CAB643D3-AFC7-487F-BBEB-008D42D5819C}" type="parTrans" cxnId="{04951005-6346-49EB-9A18-4D0C0E736FD1}">
      <dgm:prSet/>
      <dgm:spPr/>
      <dgm:t>
        <a:bodyPr/>
        <a:lstStyle/>
        <a:p>
          <a:endParaRPr lang="en-US"/>
        </a:p>
      </dgm:t>
    </dgm:pt>
    <dgm:pt modelId="{BB831886-C8EF-4E1A-A25C-66670095EDA9}" type="sibTrans" cxnId="{04951005-6346-49EB-9A18-4D0C0E736FD1}">
      <dgm:prSet/>
      <dgm:spPr/>
      <dgm:t>
        <a:bodyPr/>
        <a:lstStyle/>
        <a:p>
          <a:endParaRPr lang="en-US"/>
        </a:p>
      </dgm:t>
    </dgm:pt>
    <dgm:pt modelId="{CFCD896F-9E94-45E0-AC79-D4553F52570B}">
      <dgm:prSet phldrT="[Text]"/>
      <dgm:spPr/>
      <dgm:t>
        <a:bodyPr/>
        <a:lstStyle/>
        <a:p>
          <a:r>
            <a:rPr lang="en-US" b="0" dirty="0">
              <a:effectLst/>
              <a:latin typeface="AkkuratPro"/>
            </a:rPr>
            <a:t>Standard salutation is “Dear.”</a:t>
          </a:r>
          <a:endParaRPr lang="en-US" dirty="0"/>
        </a:p>
      </dgm:t>
    </dgm:pt>
    <dgm:pt modelId="{EB31CAD8-6AF2-4CBB-8005-4C47407D4197}" type="parTrans" cxnId="{22FE3F53-D66F-4EF4-85BB-702FD2B80054}">
      <dgm:prSet/>
      <dgm:spPr/>
      <dgm:t>
        <a:bodyPr/>
        <a:lstStyle/>
        <a:p>
          <a:endParaRPr lang="en-US"/>
        </a:p>
      </dgm:t>
    </dgm:pt>
    <dgm:pt modelId="{EE865D07-2C90-4117-8DA4-5F4DBA2914E4}" type="sibTrans" cxnId="{22FE3F53-D66F-4EF4-85BB-702FD2B80054}">
      <dgm:prSet/>
      <dgm:spPr/>
      <dgm:t>
        <a:bodyPr/>
        <a:lstStyle/>
        <a:p>
          <a:endParaRPr lang="en-US"/>
        </a:p>
      </dgm:t>
    </dgm:pt>
    <dgm:pt modelId="{36D3A4AD-F807-4725-91D3-2823F87D78B2}">
      <dgm:prSet phldrT="[Text]"/>
      <dgm:spPr/>
      <dgm:t>
        <a:bodyPr/>
        <a:lstStyle/>
        <a:p>
          <a:r>
            <a:rPr lang="en-US" b="0">
              <a:effectLst/>
              <a:latin typeface="AkkuratPro"/>
            </a:rPr>
            <a:t>Begin your letter with “Dear [recipient’s name]” and add a comma or colon after the name. </a:t>
          </a:r>
          <a:endParaRPr lang="en-US" dirty="0"/>
        </a:p>
      </dgm:t>
    </dgm:pt>
    <dgm:pt modelId="{63811BF8-95A9-4469-B184-12B27760A8A4}" type="parTrans" cxnId="{9E70A767-722F-441D-83A5-736986923E07}">
      <dgm:prSet/>
      <dgm:spPr/>
      <dgm:t>
        <a:bodyPr/>
        <a:lstStyle/>
        <a:p>
          <a:endParaRPr lang="en-US"/>
        </a:p>
      </dgm:t>
    </dgm:pt>
    <dgm:pt modelId="{E499E3F4-26C3-4471-8806-61C8AF0EB731}" type="sibTrans" cxnId="{9E70A767-722F-441D-83A5-736986923E07}">
      <dgm:prSet/>
      <dgm:spPr/>
      <dgm:t>
        <a:bodyPr/>
        <a:lstStyle/>
        <a:p>
          <a:endParaRPr lang="en-US"/>
        </a:p>
      </dgm:t>
    </dgm:pt>
    <dgm:pt modelId="{5BDE7401-F6EF-4BF3-94B0-BA3A1E3FE75E}">
      <dgm:prSet phldrT="[Text]"/>
      <dgm:spPr/>
      <dgm:t>
        <a:bodyPr/>
        <a:lstStyle/>
        <a:p>
          <a:r>
            <a:rPr lang="en-US" b="0">
              <a:effectLst/>
              <a:latin typeface="AkkuratPro"/>
            </a:rPr>
            <a:t>When you cannot determine the recipient’s name, you may address the letter to their title or “Dear Sir/Madam”.</a:t>
          </a:r>
          <a:endParaRPr lang="en-US" dirty="0"/>
        </a:p>
      </dgm:t>
    </dgm:pt>
    <dgm:pt modelId="{03F44417-42C2-4803-9AC7-AA4D68D6FD47}" type="parTrans" cxnId="{0B0B0422-EE76-4BA5-A08C-163A46E1BD88}">
      <dgm:prSet/>
      <dgm:spPr/>
      <dgm:t>
        <a:bodyPr/>
        <a:lstStyle/>
        <a:p>
          <a:endParaRPr lang="en-US"/>
        </a:p>
      </dgm:t>
    </dgm:pt>
    <dgm:pt modelId="{4D69C40A-DBFD-4618-9807-6091BFA04A48}" type="sibTrans" cxnId="{0B0B0422-EE76-4BA5-A08C-163A46E1BD88}">
      <dgm:prSet/>
      <dgm:spPr/>
      <dgm:t>
        <a:bodyPr/>
        <a:lstStyle/>
        <a:p>
          <a:endParaRPr lang="en-US"/>
        </a:p>
      </dgm:t>
    </dgm:pt>
    <dgm:pt modelId="{5C8D7D1D-9855-453E-B011-28745F7CD328}" type="pres">
      <dgm:prSet presAssocID="{924DBA74-6343-48C3-A061-8310CD179BF8}" presName="linear" presStyleCnt="0">
        <dgm:presLayoutVars>
          <dgm:dir/>
          <dgm:animLvl val="lvl"/>
          <dgm:resizeHandles val="exact"/>
        </dgm:presLayoutVars>
      </dgm:prSet>
      <dgm:spPr/>
    </dgm:pt>
    <dgm:pt modelId="{43F4B179-0086-4DDD-971F-EF2C8A650892}" type="pres">
      <dgm:prSet presAssocID="{D8C8CC0B-21BE-41F1-AA78-EAE570AEC3F3}" presName="parentLin" presStyleCnt="0"/>
      <dgm:spPr/>
    </dgm:pt>
    <dgm:pt modelId="{FB99DD91-83E8-4A9A-9916-76C44368CC28}" type="pres">
      <dgm:prSet presAssocID="{D8C8CC0B-21BE-41F1-AA78-EAE570AEC3F3}" presName="parentLeftMargin" presStyleLbl="node1" presStyleIdx="0" presStyleCnt="2"/>
      <dgm:spPr/>
    </dgm:pt>
    <dgm:pt modelId="{0BA87C1C-58E2-4956-8154-273B0F35002D}" type="pres">
      <dgm:prSet presAssocID="{D8C8CC0B-21BE-41F1-AA78-EAE570AEC3F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944E767-1BB9-43ED-A716-4BA0C01614A6}" type="pres">
      <dgm:prSet presAssocID="{D8C8CC0B-21BE-41F1-AA78-EAE570AEC3F3}" presName="negativeSpace" presStyleCnt="0"/>
      <dgm:spPr/>
    </dgm:pt>
    <dgm:pt modelId="{18497601-AA93-49CE-BDEF-A7B91C22A2FB}" type="pres">
      <dgm:prSet presAssocID="{D8C8CC0B-21BE-41F1-AA78-EAE570AEC3F3}" presName="childText" presStyleLbl="conFgAcc1" presStyleIdx="0" presStyleCnt="2">
        <dgm:presLayoutVars>
          <dgm:bulletEnabled val="1"/>
        </dgm:presLayoutVars>
      </dgm:prSet>
      <dgm:spPr/>
    </dgm:pt>
    <dgm:pt modelId="{FA4F6BD0-AE0C-4D1C-A256-9C5BF2813ED0}" type="pres">
      <dgm:prSet presAssocID="{08EAD16C-D0C6-4173-AEEA-19FDAFDE1188}" presName="spaceBetweenRectangles" presStyleCnt="0"/>
      <dgm:spPr/>
    </dgm:pt>
    <dgm:pt modelId="{121E880F-F9DF-4A90-BB5B-94FCD8475073}" type="pres">
      <dgm:prSet presAssocID="{696FE293-140B-47CA-8028-71BCEB51CE3C}" presName="parentLin" presStyleCnt="0"/>
      <dgm:spPr/>
    </dgm:pt>
    <dgm:pt modelId="{D01808C4-9D06-43BE-B614-64F490AD31F1}" type="pres">
      <dgm:prSet presAssocID="{696FE293-140B-47CA-8028-71BCEB51CE3C}" presName="parentLeftMargin" presStyleLbl="node1" presStyleIdx="0" presStyleCnt="2"/>
      <dgm:spPr/>
    </dgm:pt>
    <dgm:pt modelId="{C815A67A-9498-4907-A331-2FF2A82A9F64}" type="pres">
      <dgm:prSet presAssocID="{696FE293-140B-47CA-8028-71BCEB51CE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E83F694-5E3E-41F7-9306-27073CBEC4E4}" type="pres">
      <dgm:prSet presAssocID="{696FE293-140B-47CA-8028-71BCEB51CE3C}" presName="negativeSpace" presStyleCnt="0"/>
      <dgm:spPr/>
    </dgm:pt>
    <dgm:pt modelId="{8F710C60-992D-4EEC-BA7E-832851BD575C}" type="pres">
      <dgm:prSet presAssocID="{696FE293-140B-47CA-8028-71BCEB51CE3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A9C4503-4E71-4C57-932A-81E6BD80A78E}" type="presOf" srcId="{DB5D4B9D-A44E-4C4D-9514-73F8F7A94619}" destId="{18497601-AA93-49CE-BDEF-A7B91C22A2FB}" srcOrd="0" destOrd="0" presId="urn:microsoft.com/office/officeart/2005/8/layout/list1"/>
    <dgm:cxn modelId="{04951005-6346-49EB-9A18-4D0C0E736FD1}" srcId="{D8C8CC0B-21BE-41F1-AA78-EAE570AEC3F3}" destId="{9722D07B-7DAC-4091-A03F-3399C07B3942}" srcOrd="1" destOrd="0" parTransId="{CAB643D3-AFC7-487F-BBEB-008D42D5819C}" sibTransId="{BB831886-C8EF-4E1A-A25C-66670095EDA9}"/>
    <dgm:cxn modelId="{0B0B0422-EE76-4BA5-A08C-163A46E1BD88}" srcId="{696FE293-140B-47CA-8028-71BCEB51CE3C}" destId="{5BDE7401-F6EF-4BF3-94B0-BA3A1E3FE75E}" srcOrd="2" destOrd="0" parTransId="{03F44417-42C2-4803-9AC7-AA4D68D6FD47}" sibTransId="{4D69C40A-DBFD-4618-9807-6091BFA04A48}"/>
    <dgm:cxn modelId="{A2F35E22-EF36-42E6-AEE8-7DFA63FD3F74}" srcId="{D8C8CC0B-21BE-41F1-AA78-EAE570AEC3F3}" destId="{DB5D4B9D-A44E-4C4D-9514-73F8F7A94619}" srcOrd="0" destOrd="0" parTransId="{0339BE67-14B2-4FF5-998B-C8DF2405F596}" sibTransId="{793DB87C-7EFE-463E-84DE-8CBF17E4774C}"/>
    <dgm:cxn modelId="{DF0CD83E-A73A-4AE4-B747-19ACE5854D8C}" type="presOf" srcId="{9722D07B-7DAC-4091-A03F-3399C07B3942}" destId="{18497601-AA93-49CE-BDEF-A7B91C22A2FB}" srcOrd="0" destOrd="1" presId="urn:microsoft.com/office/officeart/2005/8/layout/list1"/>
    <dgm:cxn modelId="{9E70A767-722F-441D-83A5-736986923E07}" srcId="{696FE293-140B-47CA-8028-71BCEB51CE3C}" destId="{36D3A4AD-F807-4725-91D3-2823F87D78B2}" srcOrd="1" destOrd="0" parTransId="{63811BF8-95A9-4469-B184-12B27760A8A4}" sibTransId="{E499E3F4-26C3-4471-8806-61C8AF0EB731}"/>
    <dgm:cxn modelId="{A6A0BC4C-41B7-49FD-9139-3CDB46ADC9DC}" type="presOf" srcId="{36D3A4AD-F807-4725-91D3-2823F87D78B2}" destId="{8F710C60-992D-4EEC-BA7E-832851BD575C}" srcOrd="0" destOrd="1" presId="urn:microsoft.com/office/officeart/2005/8/layout/list1"/>
    <dgm:cxn modelId="{4FD0F870-F67A-4A97-93EA-C9024C6B627D}" type="presOf" srcId="{5BDE7401-F6EF-4BF3-94B0-BA3A1E3FE75E}" destId="{8F710C60-992D-4EEC-BA7E-832851BD575C}" srcOrd="0" destOrd="2" presId="urn:microsoft.com/office/officeart/2005/8/layout/list1"/>
    <dgm:cxn modelId="{22FE3F53-D66F-4EF4-85BB-702FD2B80054}" srcId="{696FE293-140B-47CA-8028-71BCEB51CE3C}" destId="{CFCD896F-9E94-45E0-AC79-D4553F52570B}" srcOrd="0" destOrd="0" parTransId="{EB31CAD8-6AF2-4CBB-8005-4C47407D4197}" sibTransId="{EE865D07-2C90-4117-8DA4-5F4DBA2914E4}"/>
    <dgm:cxn modelId="{7F11B074-EA45-4859-B669-E0D3BA895665}" type="presOf" srcId="{696FE293-140B-47CA-8028-71BCEB51CE3C}" destId="{D01808C4-9D06-43BE-B614-64F490AD31F1}" srcOrd="0" destOrd="0" presId="urn:microsoft.com/office/officeart/2005/8/layout/list1"/>
    <dgm:cxn modelId="{8C301F8B-70C4-4CBB-A223-CDD9A36063F5}" type="presOf" srcId="{696FE293-140B-47CA-8028-71BCEB51CE3C}" destId="{C815A67A-9498-4907-A331-2FF2A82A9F64}" srcOrd="1" destOrd="0" presId="urn:microsoft.com/office/officeart/2005/8/layout/list1"/>
    <dgm:cxn modelId="{809A4BA2-6427-4EB1-90A3-CA0668B663BA}" srcId="{924DBA74-6343-48C3-A061-8310CD179BF8}" destId="{696FE293-140B-47CA-8028-71BCEB51CE3C}" srcOrd="1" destOrd="0" parTransId="{D5D0709C-3B98-4F11-A104-52F6EF92C5A8}" sibTransId="{17231F8E-60B2-478E-A001-1679DD1F9CDF}"/>
    <dgm:cxn modelId="{EDAED7A9-8059-418A-A556-D10257B538B1}" type="presOf" srcId="{924DBA74-6343-48C3-A061-8310CD179BF8}" destId="{5C8D7D1D-9855-453E-B011-28745F7CD328}" srcOrd="0" destOrd="0" presId="urn:microsoft.com/office/officeart/2005/8/layout/list1"/>
    <dgm:cxn modelId="{8E778DAE-9D11-46FA-9B9D-2E8F85B6DC50}" type="presOf" srcId="{D8C8CC0B-21BE-41F1-AA78-EAE570AEC3F3}" destId="{FB99DD91-83E8-4A9A-9916-76C44368CC28}" srcOrd="0" destOrd="0" presId="urn:microsoft.com/office/officeart/2005/8/layout/list1"/>
    <dgm:cxn modelId="{CCE929B4-C858-4354-B250-0C0EC1BC9EAB}" type="presOf" srcId="{68863D3B-8EBB-465F-B1E0-2EE1060D8AF9}" destId="{18497601-AA93-49CE-BDEF-A7B91C22A2FB}" srcOrd="0" destOrd="2" presId="urn:microsoft.com/office/officeart/2005/8/layout/list1"/>
    <dgm:cxn modelId="{405B1DD8-CE47-4209-B442-18109CAF60E9}" srcId="{D8C8CC0B-21BE-41F1-AA78-EAE570AEC3F3}" destId="{68863D3B-8EBB-465F-B1E0-2EE1060D8AF9}" srcOrd="2" destOrd="0" parTransId="{3E980CD0-FF2E-4915-971A-09866FFA01C7}" sibTransId="{AE87BB6A-FADC-414C-A1AF-07F4FD6C3E41}"/>
    <dgm:cxn modelId="{9F015AEE-C803-48F7-8C60-081033B964A6}" type="presOf" srcId="{D8C8CC0B-21BE-41F1-AA78-EAE570AEC3F3}" destId="{0BA87C1C-58E2-4956-8154-273B0F35002D}" srcOrd="1" destOrd="0" presId="urn:microsoft.com/office/officeart/2005/8/layout/list1"/>
    <dgm:cxn modelId="{45F0D0EE-CC50-4261-AD05-9508DA64494F}" type="presOf" srcId="{CFCD896F-9E94-45E0-AC79-D4553F52570B}" destId="{8F710C60-992D-4EEC-BA7E-832851BD575C}" srcOrd="0" destOrd="0" presId="urn:microsoft.com/office/officeart/2005/8/layout/list1"/>
    <dgm:cxn modelId="{17CAF8FD-930D-4F35-94C7-1BF79F4E5DA7}" srcId="{924DBA74-6343-48C3-A061-8310CD179BF8}" destId="{D8C8CC0B-21BE-41F1-AA78-EAE570AEC3F3}" srcOrd="0" destOrd="0" parTransId="{3AB83715-5F8E-4DE2-9116-AC145360F612}" sibTransId="{08EAD16C-D0C6-4173-AEEA-19FDAFDE1188}"/>
    <dgm:cxn modelId="{AC89883C-0BD3-4BBC-88DF-84BF1E48A910}" type="presParOf" srcId="{5C8D7D1D-9855-453E-B011-28745F7CD328}" destId="{43F4B179-0086-4DDD-971F-EF2C8A650892}" srcOrd="0" destOrd="0" presId="urn:microsoft.com/office/officeart/2005/8/layout/list1"/>
    <dgm:cxn modelId="{D151C640-02CB-434F-B02D-0AC6AFCE5090}" type="presParOf" srcId="{43F4B179-0086-4DDD-971F-EF2C8A650892}" destId="{FB99DD91-83E8-4A9A-9916-76C44368CC28}" srcOrd="0" destOrd="0" presId="urn:microsoft.com/office/officeart/2005/8/layout/list1"/>
    <dgm:cxn modelId="{43F58C2A-9AA0-4B9B-AD8D-2F9E8AB875E6}" type="presParOf" srcId="{43F4B179-0086-4DDD-971F-EF2C8A650892}" destId="{0BA87C1C-58E2-4956-8154-273B0F35002D}" srcOrd="1" destOrd="0" presId="urn:microsoft.com/office/officeart/2005/8/layout/list1"/>
    <dgm:cxn modelId="{EA2E7453-6E69-4A46-AD0E-96F9F9B0C13A}" type="presParOf" srcId="{5C8D7D1D-9855-453E-B011-28745F7CD328}" destId="{D944E767-1BB9-43ED-A716-4BA0C01614A6}" srcOrd="1" destOrd="0" presId="urn:microsoft.com/office/officeart/2005/8/layout/list1"/>
    <dgm:cxn modelId="{755805DF-449E-4F99-8523-1719EF96C9DD}" type="presParOf" srcId="{5C8D7D1D-9855-453E-B011-28745F7CD328}" destId="{18497601-AA93-49CE-BDEF-A7B91C22A2FB}" srcOrd="2" destOrd="0" presId="urn:microsoft.com/office/officeart/2005/8/layout/list1"/>
    <dgm:cxn modelId="{6FBEC838-A4FE-411F-B89D-71F82B073DF2}" type="presParOf" srcId="{5C8D7D1D-9855-453E-B011-28745F7CD328}" destId="{FA4F6BD0-AE0C-4D1C-A256-9C5BF2813ED0}" srcOrd="3" destOrd="0" presId="urn:microsoft.com/office/officeart/2005/8/layout/list1"/>
    <dgm:cxn modelId="{6E1D8BCE-3397-49FB-A743-A7E5F0E08B93}" type="presParOf" srcId="{5C8D7D1D-9855-453E-B011-28745F7CD328}" destId="{121E880F-F9DF-4A90-BB5B-94FCD8475073}" srcOrd="4" destOrd="0" presId="urn:microsoft.com/office/officeart/2005/8/layout/list1"/>
    <dgm:cxn modelId="{4A73282B-C1E9-4012-BAF6-296728E755AA}" type="presParOf" srcId="{121E880F-F9DF-4A90-BB5B-94FCD8475073}" destId="{D01808C4-9D06-43BE-B614-64F490AD31F1}" srcOrd="0" destOrd="0" presId="urn:microsoft.com/office/officeart/2005/8/layout/list1"/>
    <dgm:cxn modelId="{464A9407-7A71-40B7-B09C-B1BF4C75129A}" type="presParOf" srcId="{121E880F-F9DF-4A90-BB5B-94FCD8475073}" destId="{C815A67A-9498-4907-A331-2FF2A82A9F64}" srcOrd="1" destOrd="0" presId="urn:microsoft.com/office/officeart/2005/8/layout/list1"/>
    <dgm:cxn modelId="{E0825690-F02D-49F3-97D0-2D038B8C164D}" type="presParOf" srcId="{5C8D7D1D-9855-453E-B011-28745F7CD328}" destId="{AE83F694-5E3E-41F7-9306-27073CBEC4E4}" srcOrd="5" destOrd="0" presId="urn:microsoft.com/office/officeart/2005/8/layout/list1"/>
    <dgm:cxn modelId="{17351E3A-B366-4391-AAA2-FC9EB4FD8562}" type="presParOf" srcId="{5C8D7D1D-9855-453E-B011-28745F7CD328}" destId="{8F710C60-992D-4EEC-BA7E-832851BD575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4DBA74-6343-48C3-A061-8310CD179BF8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BDE7401-F6EF-4BF3-94B0-BA3A1E3FE75E}">
      <dgm:prSet phldrT="[Text]"/>
      <dgm:spPr/>
      <dgm:t>
        <a:bodyPr/>
        <a:lstStyle/>
        <a:p>
          <a:r>
            <a:rPr lang="en-US" dirty="0"/>
            <a:t>Body</a:t>
          </a:r>
        </a:p>
      </dgm:t>
    </dgm:pt>
    <dgm:pt modelId="{03F44417-42C2-4803-9AC7-AA4D68D6FD47}" type="parTrans" cxnId="{0B0B0422-EE76-4BA5-A08C-163A46E1BD88}">
      <dgm:prSet/>
      <dgm:spPr/>
      <dgm:t>
        <a:bodyPr/>
        <a:lstStyle/>
        <a:p>
          <a:endParaRPr lang="en-US"/>
        </a:p>
      </dgm:t>
    </dgm:pt>
    <dgm:pt modelId="{4D69C40A-DBFD-4618-9807-6091BFA04A48}" type="sibTrans" cxnId="{0B0B0422-EE76-4BA5-A08C-163A46E1BD88}">
      <dgm:prSet/>
      <dgm:spPr/>
      <dgm:t>
        <a:bodyPr/>
        <a:lstStyle/>
        <a:p>
          <a:endParaRPr lang="en-US"/>
        </a:p>
      </dgm:t>
    </dgm:pt>
    <dgm:pt modelId="{070B87C7-EC8B-48F1-8C1F-3AE1B330B017}">
      <dgm:prSet phldrT="[Text]"/>
      <dgm:spPr/>
      <dgm:t>
        <a:bodyPr/>
        <a:lstStyle/>
        <a:p>
          <a:r>
            <a:rPr lang="en-US" b="0" dirty="0">
              <a:effectLst/>
              <a:latin typeface="AkkuratPro"/>
            </a:rPr>
            <a:t>This is the bulk of a business letter. This section discusses the offer, proposition, or announcement the letter is making. It includes these sections:</a:t>
          </a:r>
          <a:endParaRPr lang="en-US" dirty="0"/>
        </a:p>
      </dgm:t>
    </dgm:pt>
    <dgm:pt modelId="{AFF72BAD-EBA2-4B5F-9E26-6E97DEE55210}" type="parTrans" cxnId="{46E107C1-5DE3-4AF6-8BA4-DB9760C57D63}">
      <dgm:prSet/>
      <dgm:spPr/>
      <dgm:t>
        <a:bodyPr/>
        <a:lstStyle/>
        <a:p>
          <a:endParaRPr lang="en-US"/>
        </a:p>
      </dgm:t>
    </dgm:pt>
    <dgm:pt modelId="{A2D0ADD8-5541-4A2A-9A72-7D7D2C53D796}" type="sibTrans" cxnId="{46E107C1-5DE3-4AF6-8BA4-DB9760C57D63}">
      <dgm:prSet/>
      <dgm:spPr/>
      <dgm:t>
        <a:bodyPr/>
        <a:lstStyle/>
        <a:p>
          <a:endParaRPr lang="en-US"/>
        </a:p>
      </dgm:t>
    </dgm:pt>
    <dgm:pt modelId="{A9A308D0-D1FB-4052-8AD9-F737AC5080B5}">
      <dgm:prSet/>
      <dgm:spPr/>
      <dgm:t>
        <a:bodyPr/>
        <a:lstStyle/>
        <a:p>
          <a:r>
            <a:rPr lang="en-US" b="0" i="0" dirty="0">
              <a:effectLst/>
              <a:latin typeface="AkkuratPro"/>
            </a:rPr>
            <a:t>An introductory paragraph that states the letter’s main purpose and, if necessary, introduces the letter writer.</a:t>
          </a:r>
        </a:p>
      </dgm:t>
    </dgm:pt>
    <dgm:pt modelId="{3BBD0237-1A36-4957-9617-4CF1C23994C8}" type="parTrans" cxnId="{5DFDC6F6-A1AA-4CFB-95B9-277D4CFF3945}">
      <dgm:prSet/>
      <dgm:spPr/>
      <dgm:t>
        <a:bodyPr/>
        <a:lstStyle/>
        <a:p>
          <a:endParaRPr lang="en-US"/>
        </a:p>
      </dgm:t>
    </dgm:pt>
    <dgm:pt modelId="{CA8D10FC-8249-44C7-AF5C-AA319BF18146}" type="sibTrans" cxnId="{5DFDC6F6-A1AA-4CFB-95B9-277D4CFF3945}">
      <dgm:prSet/>
      <dgm:spPr/>
      <dgm:t>
        <a:bodyPr/>
        <a:lstStyle/>
        <a:p>
          <a:endParaRPr lang="en-US"/>
        </a:p>
      </dgm:t>
    </dgm:pt>
    <dgm:pt modelId="{ACD9CA61-352C-473B-9507-BE6830AD6630}">
      <dgm:prSet/>
      <dgm:spPr/>
      <dgm:t>
        <a:bodyPr/>
        <a:lstStyle/>
        <a:p>
          <a:r>
            <a:rPr lang="en-US" b="0" i="0" dirty="0">
              <a:effectLst/>
              <a:latin typeface="AkkuratPro"/>
            </a:rPr>
            <a:t>One or more middle paragraphs that discuss the letter’s subject in greater detail. </a:t>
          </a:r>
        </a:p>
      </dgm:t>
    </dgm:pt>
    <dgm:pt modelId="{7B8CC526-C109-48BD-8493-AE13B540F6B0}" type="parTrans" cxnId="{E7E48B01-44DB-4BA3-AC3D-F87ACBD8419C}">
      <dgm:prSet/>
      <dgm:spPr/>
      <dgm:t>
        <a:bodyPr/>
        <a:lstStyle/>
        <a:p>
          <a:endParaRPr lang="en-US"/>
        </a:p>
      </dgm:t>
    </dgm:pt>
    <dgm:pt modelId="{ACFC51D8-DEFA-4ADA-A9A0-B4994AEFE69B}" type="sibTrans" cxnId="{E7E48B01-44DB-4BA3-AC3D-F87ACBD8419C}">
      <dgm:prSet/>
      <dgm:spPr/>
      <dgm:t>
        <a:bodyPr/>
        <a:lstStyle/>
        <a:p>
          <a:endParaRPr lang="en-US"/>
        </a:p>
      </dgm:t>
    </dgm:pt>
    <dgm:pt modelId="{84DB4230-0A76-471A-BE46-CFA97B674D28}">
      <dgm:prSet/>
      <dgm:spPr/>
      <dgm:t>
        <a:bodyPr/>
        <a:lstStyle/>
        <a:p>
          <a:r>
            <a:rPr lang="en-US" b="0" i="0" dirty="0">
              <a:effectLst/>
              <a:latin typeface="AkkuratPro"/>
            </a:rPr>
            <a:t>A final paragraph that restates the letter’s purpose and offers an incentive, such as early bird pricing, for the recipient to follow up.</a:t>
          </a:r>
        </a:p>
      </dgm:t>
    </dgm:pt>
    <dgm:pt modelId="{CAA1DE28-B327-4785-82C9-32890B6DD48B}" type="parTrans" cxnId="{42DD5A40-CB8F-4109-9FE6-368D65115705}">
      <dgm:prSet/>
      <dgm:spPr/>
      <dgm:t>
        <a:bodyPr/>
        <a:lstStyle/>
        <a:p>
          <a:endParaRPr lang="en-US"/>
        </a:p>
      </dgm:t>
    </dgm:pt>
    <dgm:pt modelId="{AB9CA719-1A69-4B3C-8CE6-59C4A74BA0CE}" type="sibTrans" cxnId="{42DD5A40-CB8F-4109-9FE6-368D65115705}">
      <dgm:prSet/>
      <dgm:spPr/>
      <dgm:t>
        <a:bodyPr/>
        <a:lstStyle/>
        <a:p>
          <a:endParaRPr lang="en-US"/>
        </a:p>
      </dgm:t>
    </dgm:pt>
    <dgm:pt modelId="{644E0563-E841-47DD-927D-740DF2ECC721}">
      <dgm:prSet/>
      <dgm:spPr/>
      <dgm:t>
        <a:bodyPr/>
        <a:lstStyle/>
        <a:p>
          <a:r>
            <a:rPr lang="en-US" b="0" i="0">
              <a:effectLst/>
              <a:latin typeface="AkkuratPro"/>
            </a:rPr>
            <a:t>Closing </a:t>
          </a:r>
          <a:endParaRPr lang="en-US" b="0" i="0" dirty="0">
            <a:effectLst/>
            <a:latin typeface="AkkuratPro"/>
          </a:endParaRPr>
        </a:p>
      </dgm:t>
    </dgm:pt>
    <dgm:pt modelId="{6F356705-29FB-44BD-AF15-5D24C9119C42}" type="parTrans" cxnId="{94609172-6A88-457C-B429-C1F913448E21}">
      <dgm:prSet/>
      <dgm:spPr/>
      <dgm:t>
        <a:bodyPr/>
        <a:lstStyle/>
        <a:p>
          <a:endParaRPr lang="en-US"/>
        </a:p>
      </dgm:t>
    </dgm:pt>
    <dgm:pt modelId="{675C1C11-3CC4-468C-84E5-DC6BA4903392}" type="sibTrans" cxnId="{94609172-6A88-457C-B429-C1F913448E21}">
      <dgm:prSet/>
      <dgm:spPr/>
      <dgm:t>
        <a:bodyPr/>
        <a:lstStyle/>
        <a:p>
          <a:endParaRPr lang="en-US"/>
        </a:p>
      </dgm:t>
    </dgm:pt>
    <dgm:pt modelId="{95004C9E-953F-4A62-AFFE-368883BFC208}">
      <dgm:prSet/>
      <dgm:spPr/>
      <dgm:t>
        <a:bodyPr/>
        <a:lstStyle/>
        <a:p>
          <a:r>
            <a:rPr lang="en-US" b="0" dirty="0">
              <a:effectLst/>
              <a:latin typeface="AkkuratPro"/>
            </a:rPr>
            <a:t>After the body section, close the letter with a </a:t>
          </a:r>
          <a:r>
            <a:rPr lang="en-US" b="1" dirty="0">
              <a:effectLst/>
              <a:latin typeface="AkkuratPro"/>
            </a:rPr>
            <a:t>simple, professional sign-off</a:t>
          </a:r>
          <a:r>
            <a:rPr lang="en-US" b="0" dirty="0">
              <a:effectLst/>
              <a:latin typeface="AkkuratPro"/>
            </a:rPr>
            <a:t>. Appropriate sign-offs include the following:</a:t>
          </a:r>
          <a:endParaRPr lang="en-US" b="0" i="0" dirty="0">
            <a:effectLst/>
            <a:latin typeface="AkkuratPro"/>
          </a:endParaRPr>
        </a:p>
      </dgm:t>
    </dgm:pt>
    <dgm:pt modelId="{A42BC629-F296-47AE-9DC5-33545B2855BB}" type="parTrans" cxnId="{5296BE41-BAAC-4BBC-A2B7-03F5B1C454E8}">
      <dgm:prSet/>
      <dgm:spPr/>
      <dgm:t>
        <a:bodyPr/>
        <a:lstStyle/>
        <a:p>
          <a:endParaRPr lang="en-US"/>
        </a:p>
      </dgm:t>
    </dgm:pt>
    <dgm:pt modelId="{6E8A3D49-AF01-486B-AA9D-ACE801266A09}" type="sibTrans" cxnId="{5296BE41-BAAC-4BBC-A2B7-03F5B1C454E8}">
      <dgm:prSet/>
      <dgm:spPr/>
      <dgm:t>
        <a:bodyPr/>
        <a:lstStyle/>
        <a:p>
          <a:endParaRPr lang="en-US"/>
        </a:p>
      </dgm:t>
    </dgm:pt>
    <dgm:pt modelId="{0B182F50-2C9C-4FB0-9D8C-BBB0F47C789C}">
      <dgm:prSet/>
      <dgm:spPr/>
      <dgm:t>
        <a:bodyPr/>
        <a:lstStyle/>
        <a:p>
          <a:r>
            <a:rPr lang="en-US" b="0" i="0" dirty="0">
              <a:effectLst/>
              <a:latin typeface="AkkuratPro"/>
            </a:rPr>
            <a:t>Sincerely</a:t>
          </a:r>
        </a:p>
      </dgm:t>
    </dgm:pt>
    <dgm:pt modelId="{B67EB0CF-0DF3-45D9-BDB9-704288D31663}" type="parTrans" cxnId="{137C1A49-7A40-4E7E-B731-53F7B26B5F55}">
      <dgm:prSet/>
      <dgm:spPr/>
      <dgm:t>
        <a:bodyPr/>
        <a:lstStyle/>
        <a:p>
          <a:endParaRPr lang="en-US"/>
        </a:p>
      </dgm:t>
    </dgm:pt>
    <dgm:pt modelId="{424ACF0A-31FB-471E-AF7F-268034E994B9}" type="sibTrans" cxnId="{137C1A49-7A40-4E7E-B731-53F7B26B5F55}">
      <dgm:prSet/>
      <dgm:spPr/>
      <dgm:t>
        <a:bodyPr/>
        <a:lstStyle/>
        <a:p>
          <a:endParaRPr lang="en-US"/>
        </a:p>
      </dgm:t>
    </dgm:pt>
    <dgm:pt modelId="{91E6F4DE-6AE0-4CFA-A29E-062EEF6C35F9}">
      <dgm:prSet/>
      <dgm:spPr/>
      <dgm:t>
        <a:bodyPr/>
        <a:lstStyle/>
        <a:p>
          <a:r>
            <a:rPr lang="en-US" b="0" i="0" dirty="0">
              <a:effectLst/>
              <a:latin typeface="AkkuratPro"/>
            </a:rPr>
            <a:t>Respectfully</a:t>
          </a:r>
        </a:p>
      </dgm:t>
    </dgm:pt>
    <dgm:pt modelId="{634FF6B6-EE0A-4609-9D69-F4A6798D8405}" type="parTrans" cxnId="{558135CB-9D18-482A-82CC-0BD1756C633C}">
      <dgm:prSet/>
      <dgm:spPr/>
      <dgm:t>
        <a:bodyPr/>
        <a:lstStyle/>
        <a:p>
          <a:endParaRPr lang="en-US"/>
        </a:p>
      </dgm:t>
    </dgm:pt>
    <dgm:pt modelId="{92448F12-6953-41D1-9DE1-EC6260453D6D}" type="sibTrans" cxnId="{558135CB-9D18-482A-82CC-0BD1756C633C}">
      <dgm:prSet/>
      <dgm:spPr/>
      <dgm:t>
        <a:bodyPr/>
        <a:lstStyle/>
        <a:p>
          <a:endParaRPr lang="en-US"/>
        </a:p>
      </dgm:t>
    </dgm:pt>
    <dgm:pt modelId="{325D6E13-9B58-4F48-A562-3BD9F8091F51}">
      <dgm:prSet/>
      <dgm:spPr/>
      <dgm:t>
        <a:bodyPr/>
        <a:lstStyle/>
        <a:p>
          <a:r>
            <a:rPr lang="en-US" b="0" i="0">
              <a:effectLst/>
              <a:latin typeface="AkkuratPro"/>
            </a:rPr>
            <a:t>Signature </a:t>
          </a:r>
          <a:endParaRPr lang="en-US" b="0" i="0" dirty="0">
            <a:effectLst/>
            <a:latin typeface="AkkuratPro"/>
          </a:endParaRPr>
        </a:p>
      </dgm:t>
    </dgm:pt>
    <dgm:pt modelId="{39EEBA88-E9D5-4917-9530-C15B09C4460E}" type="parTrans" cxnId="{442EF0C5-9661-41C9-9714-482023B9EC3E}">
      <dgm:prSet/>
      <dgm:spPr/>
      <dgm:t>
        <a:bodyPr/>
        <a:lstStyle/>
        <a:p>
          <a:endParaRPr lang="en-US"/>
        </a:p>
      </dgm:t>
    </dgm:pt>
    <dgm:pt modelId="{BAA7AC02-0B49-454A-A275-4F939B48C25E}" type="sibTrans" cxnId="{442EF0C5-9661-41C9-9714-482023B9EC3E}">
      <dgm:prSet/>
      <dgm:spPr/>
      <dgm:t>
        <a:bodyPr/>
        <a:lstStyle/>
        <a:p>
          <a:endParaRPr lang="en-US"/>
        </a:p>
      </dgm:t>
    </dgm:pt>
    <dgm:pt modelId="{149EBDED-BDA2-450D-B435-E6DA596E3D9B}">
      <dgm:prSet/>
      <dgm:spPr/>
      <dgm:t>
        <a:bodyPr/>
        <a:lstStyle/>
        <a:p>
          <a:r>
            <a:rPr lang="en-US" b="0" dirty="0">
              <a:effectLst/>
              <a:latin typeface="AkkuratPro"/>
            </a:rPr>
            <a:t>The final component of a business letter is your signature. Include your full name and any abbreviations that follow, such as BA, MBA or PhD.</a:t>
          </a:r>
          <a:endParaRPr lang="en-US" b="0" i="0" dirty="0">
            <a:effectLst/>
            <a:latin typeface="AkkuratPro"/>
          </a:endParaRPr>
        </a:p>
      </dgm:t>
    </dgm:pt>
    <dgm:pt modelId="{A4C76C8A-1DBE-47D3-B2DC-6C50E76E4A37}" type="parTrans" cxnId="{94FAF0C1-F439-4074-89E5-E45F24748CEF}">
      <dgm:prSet/>
      <dgm:spPr/>
      <dgm:t>
        <a:bodyPr/>
        <a:lstStyle/>
        <a:p>
          <a:endParaRPr lang="en-US"/>
        </a:p>
      </dgm:t>
    </dgm:pt>
    <dgm:pt modelId="{347972FC-4EF3-4249-988D-91E580C5E29B}" type="sibTrans" cxnId="{94FAF0C1-F439-4074-89E5-E45F24748CEF}">
      <dgm:prSet/>
      <dgm:spPr/>
      <dgm:t>
        <a:bodyPr/>
        <a:lstStyle/>
        <a:p>
          <a:endParaRPr lang="en-US"/>
        </a:p>
      </dgm:t>
    </dgm:pt>
    <dgm:pt modelId="{D38DFB52-6D84-4B8B-A099-07B4E9DCFE96}">
      <dgm:prSet/>
      <dgm:spPr/>
      <dgm:t>
        <a:bodyPr/>
        <a:lstStyle/>
        <a:p>
          <a:r>
            <a:rPr lang="en-US" b="0" i="0" dirty="0">
              <a:effectLst/>
              <a:latin typeface="AkkuratPro"/>
            </a:rPr>
            <a:t>Regards (primarily in emails) </a:t>
          </a:r>
        </a:p>
      </dgm:t>
    </dgm:pt>
    <dgm:pt modelId="{D2C80EC3-0B4D-4ACD-B4E2-261DDE6F195A}" type="parTrans" cxnId="{12FB8865-3677-4623-85A5-FE623604801F}">
      <dgm:prSet/>
      <dgm:spPr/>
      <dgm:t>
        <a:bodyPr/>
        <a:lstStyle/>
        <a:p>
          <a:endParaRPr lang="en-US"/>
        </a:p>
      </dgm:t>
    </dgm:pt>
    <dgm:pt modelId="{E1435CB2-E7DB-4899-BF45-BDEBAB5F6159}" type="sibTrans" cxnId="{12FB8865-3677-4623-85A5-FE623604801F}">
      <dgm:prSet/>
      <dgm:spPr/>
      <dgm:t>
        <a:bodyPr/>
        <a:lstStyle/>
        <a:p>
          <a:endParaRPr lang="en-US"/>
        </a:p>
      </dgm:t>
    </dgm:pt>
    <dgm:pt modelId="{5DEB67F3-EC9F-47C3-BE93-158E5356B029}">
      <dgm:prSet/>
      <dgm:spPr/>
      <dgm:t>
        <a:bodyPr/>
        <a:lstStyle/>
        <a:p>
          <a:r>
            <a:rPr lang="en-US" b="0" i="0" dirty="0">
              <a:effectLst/>
              <a:latin typeface="AkkuratPro"/>
            </a:rPr>
            <a:t>This could be a job applicant’s relevant experience, the details of an offer, the repercussions of a policy change, or what the recipient can expect at the event to which they’re being invited.</a:t>
          </a:r>
        </a:p>
      </dgm:t>
    </dgm:pt>
    <dgm:pt modelId="{AA88D291-FC6F-4448-AE0C-1586F6F0ECFF}" type="parTrans" cxnId="{3695D49A-4EA0-436E-97BF-E3C35F6E57B6}">
      <dgm:prSet/>
      <dgm:spPr/>
      <dgm:t>
        <a:bodyPr/>
        <a:lstStyle/>
        <a:p>
          <a:endParaRPr lang="en-US"/>
        </a:p>
      </dgm:t>
    </dgm:pt>
    <dgm:pt modelId="{BB742F7E-D8BE-4EBB-A460-A255511824F7}" type="sibTrans" cxnId="{3695D49A-4EA0-436E-97BF-E3C35F6E57B6}">
      <dgm:prSet/>
      <dgm:spPr/>
      <dgm:t>
        <a:bodyPr/>
        <a:lstStyle/>
        <a:p>
          <a:endParaRPr lang="en-US"/>
        </a:p>
      </dgm:t>
    </dgm:pt>
    <dgm:pt modelId="{5C8D7D1D-9855-453E-B011-28745F7CD328}" type="pres">
      <dgm:prSet presAssocID="{924DBA74-6343-48C3-A061-8310CD179BF8}" presName="linear" presStyleCnt="0">
        <dgm:presLayoutVars>
          <dgm:dir/>
          <dgm:animLvl val="lvl"/>
          <dgm:resizeHandles val="exact"/>
        </dgm:presLayoutVars>
      </dgm:prSet>
      <dgm:spPr/>
    </dgm:pt>
    <dgm:pt modelId="{1BDE2A4C-277D-4293-8643-631A56AF17E8}" type="pres">
      <dgm:prSet presAssocID="{5BDE7401-F6EF-4BF3-94B0-BA3A1E3FE75E}" presName="parentLin" presStyleCnt="0"/>
      <dgm:spPr/>
    </dgm:pt>
    <dgm:pt modelId="{389F80F1-E4DA-4E8A-B15F-CF97BBF94258}" type="pres">
      <dgm:prSet presAssocID="{5BDE7401-F6EF-4BF3-94B0-BA3A1E3FE75E}" presName="parentLeftMargin" presStyleLbl="node1" presStyleIdx="0" presStyleCnt="3"/>
      <dgm:spPr/>
    </dgm:pt>
    <dgm:pt modelId="{DB838547-E8D7-4B80-ADDD-BBEC6A9742B6}" type="pres">
      <dgm:prSet presAssocID="{5BDE7401-F6EF-4BF3-94B0-BA3A1E3FE75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BF3FC4B-C523-4DFF-9765-C99264C0CCC1}" type="pres">
      <dgm:prSet presAssocID="{5BDE7401-F6EF-4BF3-94B0-BA3A1E3FE75E}" presName="negativeSpace" presStyleCnt="0"/>
      <dgm:spPr/>
    </dgm:pt>
    <dgm:pt modelId="{E97ED5B4-3B66-4C91-8E29-A6BA69613FE9}" type="pres">
      <dgm:prSet presAssocID="{5BDE7401-F6EF-4BF3-94B0-BA3A1E3FE75E}" presName="childText" presStyleLbl="conFgAcc1" presStyleIdx="0" presStyleCnt="3">
        <dgm:presLayoutVars>
          <dgm:bulletEnabled val="1"/>
        </dgm:presLayoutVars>
      </dgm:prSet>
      <dgm:spPr/>
    </dgm:pt>
    <dgm:pt modelId="{F5D43A8B-93E4-4C7B-BF51-852B01E88352}" type="pres">
      <dgm:prSet presAssocID="{4D69C40A-DBFD-4618-9807-6091BFA04A48}" presName="spaceBetweenRectangles" presStyleCnt="0"/>
      <dgm:spPr/>
    </dgm:pt>
    <dgm:pt modelId="{C9E4284C-61B1-4E53-BCA6-B7AD33A1C10E}" type="pres">
      <dgm:prSet presAssocID="{644E0563-E841-47DD-927D-740DF2ECC721}" presName="parentLin" presStyleCnt="0"/>
      <dgm:spPr/>
    </dgm:pt>
    <dgm:pt modelId="{7209617F-B634-4694-B855-67C3FFB51DA5}" type="pres">
      <dgm:prSet presAssocID="{644E0563-E841-47DD-927D-740DF2ECC721}" presName="parentLeftMargin" presStyleLbl="node1" presStyleIdx="0" presStyleCnt="3"/>
      <dgm:spPr/>
    </dgm:pt>
    <dgm:pt modelId="{F0B8039D-1E7C-4271-A1DE-D880A7F44FF2}" type="pres">
      <dgm:prSet presAssocID="{644E0563-E841-47DD-927D-740DF2ECC72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F3D2EEF-A9E0-43DA-A6A7-EE1969A699F2}" type="pres">
      <dgm:prSet presAssocID="{644E0563-E841-47DD-927D-740DF2ECC721}" presName="negativeSpace" presStyleCnt="0"/>
      <dgm:spPr/>
    </dgm:pt>
    <dgm:pt modelId="{812C0C75-2EBF-461F-BFFD-38214CAA479E}" type="pres">
      <dgm:prSet presAssocID="{644E0563-E841-47DD-927D-740DF2ECC721}" presName="childText" presStyleLbl="conFgAcc1" presStyleIdx="1" presStyleCnt="3">
        <dgm:presLayoutVars>
          <dgm:bulletEnabled val="1"/>
        </dgm:presLayoutVars>
      </dgm:prSet>
      <dgm:spPr/>
    </dgm:pt>
    <dgm:pt modelId="{8073E87C-5C3E-4708-8856-0FF3B32DF6C4}" type="pres">
      <dgm:prSet presAssocID="{675C1C11-3CC4-468C-84E5-DC6BA4903392}" presName="spaceBetweenRectangles" presStyleCnt="0"/>
      <dgm:spPr/>
    </dgm:pt>
    <dgm:pt modelId="{215EAE1D-EAA4-4C2E-97D4-916BCFD0E56B}" type="pres">
      <dgm:prSet presAssocID="{325D6E13-9B58-4F48-A562-3BD9F8091F51}" presName="parentLin" presStyleCnt="0"/>
      <dgm:spPr/>
    </dgm:pt>
    <dgm:pt modelId="{F80B45EF-6728-47DB-B93D-B47F1AFA4893}" type="pres">
      <dgm:prSet presAssocID="{325D6E13-9B58-4F48-A562-3BD9F8091F51}" presName="parentLeftMargin" presStyleLbl="node1" presStyleIdx="1" presStyleCnt="3"/>
      <dgm:spPr/>
    </dgm:pt>
    <dgm:pt modelId="{25BE5A67-5C6D-49D9-96B3-5967FB1E2207}" type="pres">
      <dgm:prSet presAssocID="{325D6E13-9B58-4F48-A562-3BD9F8091F5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2BC5EB8-0456-4D1B-B1E1-4F129120B2EC}" type="pres">
      <dgm:prSet presAssocID="{325D6E13-9B58-4F48-A562-3BD9F8091F51}" presName="negativeSpace" presStyleCnt="0"/>
      <dgm:spPr/>
    </dgm:pt>
    <dgm:pt modelId="{4DB8A9B9-4722-4F95-92DF-ED7F93F48027}" type="pres">
      <dgm:prSet presAssocID="{325D6E13-9B58-4F48-A562-3BD9F8091F5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7E48B01-44DB-4BA3-AC3D-F87ACBD8419C}" srcId="{5BDE7401-F6EF-4BF3-94B0-BA3A1E3FE75E}" destId="{ACD9CA61-352C-473B-9507-BE6830AD6630}" srcOrd="2" destOrd="0" parTransId="{7B8CC526-C109-48BD-8493-AE13B540F6B0}" sibTransId="{ACFC51D8-DEFA-4ADA-A9A0-B4994AEFE69B}"/>
    <dgm:cxn modelId="{81C6B116-1233-4598-8793-D0FB0E2822C3}" type="presOf" srcId="{149EBDED-BDA2-450D-B435-E6DA596E3D9B}" destId="{4DB8A9B9-4722-4F95-92DF-ED7F93F48027}" srcOrd="0" destOrd="0" presId="urn:microsoft.com/office/officeart/2005/8/layout/list1"/>
    <dgm:cxn modelId="{0B0B0422-EE76-4BA5-A08C-163A46E1BD88}" srcId="{924DBA74-6343-48C3-A061-8310CD179BF8}" destId="{5BDE7401-F6EF-4BF3-94B0-BA3A1E3FE75E}" srcOrd="0" destOrd="0" parTransId="{03F44417-42C2-4803-9AC7-AA4D68D6FD47}" sibTransId="{4D69C40A-DBFD-4618-9807-6091BFA04A48}"/>
    <dgm:cxn modelId="{A8133339-DADD-4448-B77B-186E483B46F7}" type="presOf" srcId="{5BDE7401-F6EF-4BF3-94B0-BA3A1E3FE75E}" destId="{DB838547-E8D7-4B80-ADDD-BBEC6A9742B6}" srcOrd="1" destOrd="0" presId="urn:microsoft.com/office/officeart/2005/8/layout/list1"/>
    <dgm:cxn modelId="{08F7C43E-D39D-40DC-BA03-BA7C8BB03EE8}" type="presOf" srcId="{A9A308D0-D1FB-4052-8AD9-F737AC5080B5}" destId="{E97ED5B4-3B66-4C91-8E29-A6BA69613FE9}" srcOrd="0" destOrd="1" presId="urn:microsoft.com/office/officeart/2005/8/layout/list1"/>
    <dgm:cxn modelId="{42DD5A40-CB8F-4109-9FE6-368D65115705}" srcId="{5BDE7401-F6EF-4BF3-94B0-BA3A1E3FE75E}" destId="{84DB4230-0A76-471A-BE46-CFA97B674D28}" srcOrd="3" destOrd="0" parTransId="{CAA1DE28-B327-4785-82C9-32890B6DD48B}" sibTransId="{AB9CA719-1A69-4B3C-8CE6-59C4A74BA0CE}"/>
    <dgm:cxn modelId="{5296BE41-BAAC-4BBC-A2B7-03F5B1C454E8}" srcId="{644E0563-E841-47DD-927D-740DF2ECC721}" destId="{95004C9E-953F-4A62-AFFE-368883BFC208}" srcOrd="0" destOrd="0" parTransId="{A42BC629-F296-47AE-9DC5-33545B2855BB}" sibTransId="{6E8A3D49-AF01-486B-AA9D-ACE801266A09}"/>
    <dgm:cxn modelId="{12FB8865-3677-4623-85A5-FE623604801F}" srcId="{644E0563-E841-47DD-927D-740DF2ECC721}" destId="{D38DFB52-6D84-4B8B-A099-07B4E9DCFE96}" srcOrd="3" destOrd="0" parTransId="{D2C80EC3-0B4D-4ACD-B4E2-261DDE6F195A}" sibTransId="{E1435CB2-E7DB-4899-BF45-BDEBAB5F6159}"/>
    <dgm:cxn modelId="{137C1A49-7A40-4E7E-B731-53F7B26B5F55}" srcId="{644E0563-E841-47DD-927D-740DF2ECC721}" destId="{0B182F50-2C9C-4FB0-9D8C-BBB0F47C789C}" srcOrd="1" destOrd="0" parTransId="{B67EB0CF-0DF3-45D9-BDB9-704288D31663}" sibTransId="{424ACF0A-31FB-471E-AF7F-268034E994B9}"/>
    <dgm:cxn modelId="{94609172-6A88-457C-B429-C1F913448E21}" srcId="{924DBA74-6343-48C3-A061-8310CD179BF8}" destId="{644E0563-E841-47DD-927D-740DF2ECC721}" srcOrd="1" destOrd="0" parTransId="{6F356705-29FB-44BD-AF15-5D24C9119C42}" sibTransId="{675C1C11-3CC4-468C-84E5-DC6BA4903392}"/>
    <dgm:cxn modelId="{C4DFE954-D1B2-41A6-B3D2-2F3560A11A0F}" type="presOf" srcId="{5BDE7401-F6EF-4BF3-94B0-BA3A1E3FE75E}" destId="{389F80F1-E4DA-4E8A-B15F-CF97BBF94258}" srcOrd="0" destOrd="0" presId="urn:microsoft.com/office/officeart/2005/8/layout/list1"/>
    <dgm:cxn modelId="{03C0767E-6009-42DF-A4A3-5F97FA8E9EA3}" type="presOf" srcId="{ACD9CA61-352C-473B-9507-BE6830AD6630}" destId="{E97ED5B4-3B66-4C91-8E29-A6BA69613FE9}" srcOrd="0" destOrd="2" presId="urn:microsoft.com/office/officeart/2005/8/layout/list1"/>
    <dgm:cxn modelId="{A375898A-4E08-4CCE-B948-48B23339AF56}" type="presOf" srcId="{84DB4230-0A76-471A-BE46-CFA97B674D28}" destId="{E97ED5B4-3B66-4C91-8E29-A6BA69613FE9}" srcOrd="0" destOrd="4" presId="urn:microsoft.com/office/officeart/2005/8/layout/list1"/>
    <dgm:cxn modelId="{F140379A-2434-430A-BFDB-7E5B80FDF91D}" type="presOf" srcId="{91E6F4DE-6AE0-4CFA-A29E-062EEF6C35F9}" destId="{812C0C75-2EBF-461F-BFFD-38214CAA479E}" srcOrd="0" destOrd="2" presId="urn:microsoft.com/office/officeart/2005/8/layout/list1"/>
    <dgm:cxn modelId="{3695D49A-4EA0-436E-97BF-E3C35F6E57B6}" srcId="{ACD9CA61-352C-473B-9507-BE6830AD6630}" destId="{5DEB67F3-EC9F-47C3-BE93-158E5356B029}" srcOrd="0" destOrd="0" parTransId="{AA88D291-FC6F-4448-AE0C-1586F6F0ECFF}" sibTransId="{BB742F7E-D8BE-4EBB-A460-A255511824F7}"/>
    <dgm:cxn modelId="{3D4FD0A9-0DC5-4231-8EFD-E7FAD2FFFB11}" type="presOf" srcId="{644E0563-E841-47DD-927D-740DF2ECC721}" destId="{7209617F-B634-4694-B855-67C3FFB51DA5}" srcOrd="0" destOrd="0" presId="urn:microsoft.com/office/officeart/2005/8/layout/list1"/>
    <dgm:cxn modelId="{EDAED7A9-8059-418A-A556-D10257B538B1}" type="presOf" srcId="{924DBA74-6343-48C3-A061-8310CD179BF8}" destId="{5C8D7D1D-9855-453E-B011-28745F7CD328}" srcOrd="0" destOrd="0" presId="urn:microsoft.com/office/officeart/2005/8/layout/list1"/>
    <dgm:cxn modelId="{EDD4D5B0-FFB2-4574-9A04-20E76A12971B}" type="presOf" srcId="{644E0563-E841-47DD-927D-740DF2ECC721}" destId="{F0B8039D-1E7C-4271-A1DE-D880A7F44FF2}" srcOrd="1" destOrd="0" presId="urn:microsoft.com/office/officeart/2005/8/layout/list1"/>
    <dgm:cxn modelId="{58F183B1-34EB-4CFD-B6CF-17E8D45C4A69}" type="presOf" srcId="{325D6E13-9B58-4F48-A562-3BD9F8091F51}" destId="{F80B45EF-6728-47DB-B93D-B47F1AFA4893}" srcOrd="0" destOrd="0" presId="urn:microsoft.com/office/officeart/2005/8/layout/list1"/>
    <dgm:cxn modelId="{46E107C1-5DE3-4AF6-8BA4-DB9760C57D63}" srcId="{5BDE7401-F6EF-4BF3-94B0-BA3A1E3FE75E}" destId="{070B87C7-EC8B-48F1-8C1F-3AE1B330B017}" srcOrd="0" destOrd="0" parTransId="{AFF72BAD-EBA2-4B5F-9E26-6E97DEE55210}" sibTransId="{A2D0ADD8-5541-4A2A-9A72-7D7D2C53D796}"/>
    <dgm:cxn modelId="{94FAF0C1-F439-4074-89E5-E45F24748CEF}" srcId="{325D6E13-9B58-4F48-A562-3BD9F8091F51}" destId="{149EBDED-BDA2-450D-B435-E6DA596E3D9B}" srcOrd="0" destOrd="0" parTransId="{A4C76C8A-1DBE-47D3-B2DC-6C50E76E4A37}" sibTransId="{347972FC-4EF3-4249-988D-91E580C5E29B}"/>
    <dgm:cxn modelId="{442EF0C5-9661-41C9-9714-482023B9EC3E}" srcId="{924DBA74-6343-48C3-A061-8310CD179BF8}" destId="{325D6E13-9B58-4F48-A562-3BD9F8091F51}" srcOrd="2" destOrd="0" parTransId="{39EEBA88-E9D5-4917-9530-C15B09C4460E}" sibTransId="{BAA7AC02-0B49-454A-A275-4F939B48C25E}"/>
    <dgm:cxn modelId="{D839EFC7-27BD-46F3-9938-BBCD74777542}" type="presOf" srcId="{5DEB67F3-EC9F-47C3-BE93-158E5356B029}" destId="{E97ED5B4-3B66-4C91-8E29-A6BA69613FE9}" srcOrd="0" destOrd="3" presId="urn:microsoft.com/office/officeart/2005/8/layout/list1"/>
    <dgm:cxn modelId="{558135CB-9D18-482A-82CC-0BD1756C633C}" srcId="{644E0563-E841-47DD-927D-740DF2ECC721}" destId="{91E6F4DE-6AE0-4CFA-A29E-062EEF6C35F9}" srcOrd="2" destOrd="0" parTransId="{634FF6B6-EE0A-4609-9D69-F4A6798D8405}" sibTransId="{92448F12-6953-41D1-9DE1-EC6260453D6D}"/>
    <dgm:cxn modelId="{A44C09CE-C87A-4260-B62B-C753A8A24551}" type="presOf" srcId="{95004C9E-953F-4A62-AFFE-368883BFC208}" destId="{812C0C75-2EBF-461F-BFFD-38214CAA479E}" srcOrd="0" destOrd="0" presId="urn:microsoft.com/office/officeart/2005/8/layout/list1"/>
    <dgm:cxn modelId="{A087EBCE-DE62-4BD1-95AD-C2D090952977}" type="presOf" srcId="{325D6E13-9B58-4F48-A562-3BD9F8091F51}" destId="{25BE5A67-5C6D-49D9-96B3-5967FB1E2207}" srcOrd="1" destOrd="0" presId="urn:microsoft.com/office/officeart/2005/8/layout/list1"/>
    <dgm:cxn modelId="{9A373EF4-540A-440F-BDCD-F25DC50DF615}" type="presOf" srcId="{D38DFB52-6D84-4B8B-A099-07B4E9DCFE96}" destId="{812C0C75-2EBF-461F-BFFD-38214CAA479E}" srcOrd="0" destOrd="3" presId="urn:microsoft.com/office/officeart/2005/8/layout/list1"/>
    <dgm:cxn modelId="{5E3171F4-F0BD-42AE-A993-BF3B1F6BDF57}" type="presOf" srcId="{070B87C7-EC8B-48F1-8C1F-3AE1B330B017}" destId="{E97ED5B4-3B66-4C91-8E29-A6BA69613FE9}" srcOrd="0" destOrd="0" presId="urn:microsoft.com/office/officeart/2005/8/layout/list1"/>
    <dgm:cxn modelId="{5DFDC6F6-A1AA-4CFB-95B9-277D4CFF3945}" srcId="{5BDE7401-F6EF-4BF3-94B0-BA3A1E3FE75E}" destId="{A9A308D0-D1FB-4052-8AD9-F737AC5080B5}" srcOrd="1" destOrd="0" parTransId="{3BBD0237-1A36-4957-9617-4CF1C23994C8}" sibTransId="{CA8D10FC-8249-44C7-AF5C-AA319BF18146}"/>
    <dgm:cxn modelId="{459EFAFD-FD5D-48F9-9517-78F195562588}" type="presOf" srcId="{0B182F50-2C9C-4FB0-9D8C-BBB0F47C789C}" destId="{812C0C75-2EBF-461F-BFFD-38214CAA479E}" srcOrd="0" destOrd="1" presId="urn:microsoft.com/office/officeart/2005/8/layout/list1"/>
    <dgm:cxn modelId="{8093EED1-C6B2-4FEE-8C6C-3F09165331DC}" type="presParOf" srcId="{5C8D7D1D-9855-453E-B011-28745F7CD328}" destId="{1BDE2A4C-277D-4293-8643-631A56AF17E8}" srcOrd="0" destOrd="0" presId="urn:microsoft.com/office/officeart/2005/8/layout/list1"/>
    <dgm:cxn modelId="{7C9271DD-816B-40D9-A0A2-0B9C589BF56C}" type="presParOf" srcId="{1BDE2A4C-277D-4293-8643-631A56AF17E8}" destId="{389F80F1-E4DA-4E8A-B15F-CF97BBF94258}" srcOrd="0" destOrd="0" presId="urn:microsoft.com/office/officeart/2005/8/layout/list1"/>
    <dgm:cxn modelId="{18F811D0-489F-43D6-A12E-82751640F793}" type="presParOf" srcId="{1BDE2A4C-277D-4293-8643-631A56AF17E8}" destId="{DB838547-E8D7-4B80-ADDD-BBEC6A9742B6}" srcOrd="1" destOrd="0" presId="urn:microsoft.com/office/officeart/2005/8/layout/list1"/>
    <dgm:cxn modelId="{55A8D567-83E2-4152-B296-3F3AD41C4038}" type="presParOf" srcId="{5C8D7D1D-9855-453E-B011-28745F7CD328}" destId="{5BF3FC4B-C523-4DFF-9765-C99264C0CCC1}" srcOrd="1" destOrd="0" presId="urn:microsoft.com/office/officeart/2005/8/layout/list1"/>
    <dgm:cxn modelId="{C15F50DC-7220-48BC-8E64-69B1BA63EE7F}" type="presParOf" srcId="{5C8D7D1D-9855-453E-B011-28745F7CD328}" destId="{E97ED5B4-3B66-4C91-8E29-A6BA69613FE9}" srcOrd="2" destOrd="0" presId="urn:microsoft.com/office/officeart/2005/8/layout/list1"/>
    <dgm:cxn modelId="{7ED8AFAA-CB9F-45A8-9CF5-B5B395D80F93}" type="presParOf" srcId="{5C8D7D1D-9855-453E-B011-28745F7CD328}" destId="{F5D43A8B-93E4-4C7B-BF51-852B01E88352}" srcOrd="3" destOrd="0" presId="urn:microsoft.com/office/officeart/2005/8/layout/list1"/>
    <dgm:cxn modelId="{4A5174F6-FF54-47AF-89DC-76034B24B65A}" type="presParOf" srcId="{5C8D7D1D-9855-453E-B011-28745F7CD328}" destId="{C9E4284C-61B1-4E53-BCA6-B7AD33A1C10E}" srcOrd="4" destOrd="0" presId="urn:microsoft.com/office/officeart/2005/8/layout/list1"/>
    <dgm:cxn modelId="{40B47041-9BB4-480D-8A8F-32A7448D2149}" type="presParOf" srcId="{C9E4284C-61B1-4E53-BCA6-B7AD33A1C10E}" destId="{7209617F-B634-4694-B855-67C3FFB51DA5}" srcOrd="0" destOrd="0" presId="urn:microsoft.com/office/officeart/2005/8/layout/list1"/>
    <dgm:cxn modelId="{9119C776-CE75-453A-A4DB-A7B3E608F64C}" type="presParOf" srcId="{C9E4284C-61B1-4E53-BCA6-B7AD33A1C10E}" destId="{F0B8039D-1E7C-4271-A1DE-D880A7F44FF2}" srcOrd="1" destOrd="0" presId="urn:microsoft.com/office/officeart/2005/8/layout/list1"/>
    <dgm:cxn modelId="{E21C978D-EC97-4684-A0E3-47F05B43E8AD}" type="presParOf" srcId="{5C8D7D1D-9855-453E-B011-28745F7CD328}" destId="{FF3D2EEF-A9E0-43DA-A6A7-EE1969A699F2}" srcOrd="5" destOrd="0" presId="urn:microsoft.com/office/officeart/2005/8/layout/list1"/>
    <dgm:cxn modelId="{DE886D43-E819-4DE5-B94E-B5FDE6C78724}" type="presParOf" srcId="{5C8D7D1D-9855-453E-B011-28745F7CD328}" destId="{812C0C75-2EBF-461F-BFFD-38214CAA479E}" srcOrd="6" destOrd="0" presId="urn:microsoft.com/office/officeart/2005/8/layout/list1"/>
    <dgm:cxn modelId="{6D959625-8D26-4B12-BD2B-0E8294E839FC}" type="presParOf" srcId="{5C8D7D1D-9855-453E-B011-28745F7CD328}" destId="{8073E87C-5C3E-4708-8856-0FF3B32DF6C4}" srcOrd="7" destOrd="0" presId="urn:microsoft.com/office/officeart/2005/8/layout/list1"/>
    <dgm:cxn modelId="{BF4952B2-1BBB-42EC-A6B2-434F95E9A18A}" type="presParOf" srcId="{5C8D7D1D-9855-453E-B011-28745F7CD328}" destId="{215EAE1D-EAA4-4C2E-97D4-916BCFD0E56B}" srcOrd="8" destOrd="0" presId="urn:microsoft.com/office/officeart/2005/8/layout/list1"/>
    <dgm:cxn modelId="{468F4190-7D8C-4847-86CA-644168FA0223}" type="presParOf" srcId="{215EAE1D-EAA4-4C2E-97D4-916BCFD0E56B}" destId="{F80B45EF-6728-47DB-B93D-B47F1AFA4893}" srcOrd="0" destOrd="0" presId="urn:microsoft.com/office/officeart/2005/8/layout/list1"/>
    <dgm:cxn modelId="{4DBE2B7B-2D38-48CC-8E4B-73D4E72F47B7}" type="presParOf" srcId="{215EAE1D-EAA4-4C2E-97D4-916BCFD0E56B}" destId="{25BE5A67-5C6D-49D9-96B3-5967FB1E2207}" srcOrd="1" destOrd="0" presId="urn:microsoft.com/office/officeart/2005/8/layout/list1"/>
    <dgm:cxn modelId="{94672ECF-0481-4D47-8613-1CA83DB7AF76}" type="presParOf" srcId="{5C8D7D1D-9855-453E-B011-28745F7CD328}" destId="{F2BC5EB8-0456-4D1B-B1E1-4F129120B2EC}" srcOrd="9" destOrd="0" presId="urn:microsoft.com/office/officeart/2005/8/layout/list1"/>
    <dgm:cxn modelId="{98549589-098F-46D5-A8AC-036AF76FC478}" type="presParOf" srcId="{5C8D7D1D-9855-453E-B011-28745F7CD328}" destId="{4DB8A9B9-4722-4F95-92DF-ED7F93F4802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441B26-7796-4553-AD6F-E0FED695C163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1B91B6-9B81-470D-B3F3-4808465088E1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Block Format </a:t>
          </a:r>
        </a:p>
      </dgm:t>
    </dgm:pt>
    <dgm:pt modelId="{0C52526C-966F-4705-9054-594DAED63F15}" type="parTrans" cxnId="{29BCB6DD-2AF1-4228-82C1-0CA2BF88D0DB}">
      <dgm:prSet/>
      <dgm:spPr/>
      <dgm:t>
        <a:bodyPr/>
        <a:lstStyle/>
        <a:p>
          <a:endParaRPr lang="en-US"/>
        </a:p>
      </dgm:t>
    </dgm:pt>
    <dgm:pt modelId="{DC0BB56B-BE43-491D-868D-BCC3616C06BA}" type="sibTrans" cxnId="{29BCB6DD-2AF1-4228-82C1-0CA2BF88D0DB}">
      <dgm:prSet/>
      <dgm:spPr/>
      <dgm:t>
        <a:bodyPr/>
        <a:lstStyle/>
        <a:p>
          <a:endParaRPr lang="en-US"/>
        </a:p>
      </dgm:t>
    </dgm:pt>
    <dgm:pt modelId="{66E7D795-2E6B-40B3-B9EF-AF584E5E1A0A}">
      <dgm:prSet phldrT="[Text]"/>
      <dgm:spPr/>
      <dgm:t>
        <a:bodyPr/>
        <a:lstStyle/>
        <a:p>
          <a:r>
            <a:rPr lang="en-US" b="0" dirty="0">
              <a:solidFill>
                <a:schemeClr val="bg1"/>
              </a:solidFill>
              <a:effectLst/>
              <a:latin typeface="AkkuratPro"/>
            </a:rPr>
            <a:t>all the lines are left-justified, and there are no indents.</a:t>
          </a:r>
          <a:endParaRPr lang="en-US" dirty="0">
            <a:solidFill>
              <a:schemeClr val="bg1"/>
            </a:solidFill>
          </a:endParaRPr>
        </a:p>
      </dgm:t>
    </dgm:pt>
    <dgm:pt modelId="{A2CE0FC0-4E69-4DBE-ACC7-FC347F9F08A3}" type="parTrans" cxnId="{46B9F965-A45A-4689-9B03-BA9074AAAED8}">
      <dgm:prSet/>
      <dgm:spPr/>
      <dgm:t>
        <a:bodyPr/>
        <a:lstStyle/>
        <a:p>
          <a:endParaRPr lang="en-US"/>
        </a:p>
      </dgm:t>
    </dgm:pt>
    <dgm:pt modelId="{FDC4ACBC-A07C-4F1C-8772-843E7FAC6DC0}" type="sibTrans" cxnId="{46B9F965-A45A-4689-9B03-BA9074AAAED8}">
      <dgm:prSet/>
      <dgm:spPr/>
      <dgm:t>
        <a:bodyPr/>
        <a:lstStyle/>
        <a:p>
          <a:endParaRPr lang="en-US"/>
        </a:p>
      </dgm:t>
    </dgm:pt>
    <dgm:pt modelId="{53C55F22-8976-4B06-9FAA-28EBDDD40A62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Semi-block format </a:t>
          </a:r>
        </a:p>
      </dgm:t>
    </dgm:pt>
    <dgm:pt modelId="{9E8ECE8D-7745-4960-8D3B-10DC2AFF6D4E}" type="parTrans" cxnId="{401D85D4-46F2-46F5-BDA7-40FA0D3159AD}">
      <dgm:prSet/>
      <dgm:spPr/>
      <dgm:t>
        <a:bodyPr/>
        <a:lstStyle/>
        <a:p>
          <a:endParaRPr lang="en-US"/>
        </a:p>
      </dgm:t>
    </dgm:pt>
    <dgm:pt modelId="{888A2163-4F82-42EE-ABCB-057BB02B238F}" type="sibTrans" cxnId="{401D85D4-46F2-46F5-BDA7-40FA0D3159AD}">
      <dgm:prSet/>
      <dgm:spPr/>
      <dgm:t>
        <a:bodyPr/>
        <a:lstStyle/>
        <a:p>
          <a:endParaRPr lang="en-US"/>
        </a:p>
      </dgm:t>
    </dgm:pt>
    <dgm:pt modelId="{FB4559E8-322E-4DA6-8DC4-7B5D1D06F91D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Modified Block Format </a:t>
          </a:r>
        </a:p>
      </dgm:t>
    </dgm:pt>
    <dgm:pt modelId="{9BDF4A1A-CC21-4405-824B-F03910AF1A6E}" type="parTrans" cxnId="{F626397F-037B-45D0-8A28-A9BB184869CA}">
      <dgm:prSet/>
      <dgm:spPr/>
      <dgm:t>
        <a:bodyPr/>
        <a:lstStyle/>
        <a:p>
          <a:endParaRPr lang="en-US"/>
        </a:p>
      </dgm:t>
    </dgm:pt>
    <dgm:pt modelId="{4A173C63-DED6-48A2-9B4E-7A69A63DDE3F}" type="sibTrans" cxnId="{F626397F-037B-45D0-8A28-A9BB184869CA}">
      <dgm:prSet/>
      <dgm:spPr/>
      <dgm:t>
        <a:bodyPr/>
        <a:lstStyle/>
        <a:p>
          <a:endParaRPr lang="en-US"/>
        </a:p>
      </dgm:t>
    </dgm:pt>
    <dgm:pt modelId="{45C0F2F5-52DB-46C6-98A7-AB4DE1D6E82E}">
      <dgm:prSet phldrT="[Text]"/>
      <dgm:spPr/>
      <dgm:t>
        <a:bodyPr/>
        <a:lstStyle/>
        <a:p>
          <a:r>
            <a:rPr lang="en-US" b="0" dirty="0">
              <a:solidFill>
                <a:schemeClr val="bg1"/>
              </a:solidFill>
              <a:effectLst/>
              <a:latin typeface="AkkuratPro"/>
            </a:rPr>
            <a:t>all the lines are left-justified, and each paragraph is indented</a:t>
          </a:r>
          <a:endParaRPr lang="en-US" dirty="0">
            <a:solidFill>
              <a:schemeClr val="bg1"/>
            </a:solidFill>
          </a:endParaRPr>
        </a:p>
      </dgm:t>
    </dgm:pt>
    <dgm:pt modelId="{264A81D0-8739-47CC-A835-D1699994F5B5}" type="parTrans" cxnId="{A37AB325-E8D8-4BA4-BE39-A14045B376D6}">
      <dgm:prSet/>
      <dgm:spPr/>
      <dgm:t>
        <a:bodyPr/>
        <a:lstStyle/>
        <a:p>
          <a:endParaRPr lang="en-US"/>
        </a:p>
      </dgm:t>
    </dgm:pt>
    <dgm:pt modelId="{C90F8186-B2B3-4796-8B7B-D9E586A5C616}" type="sibTrans" cxnId="{A37AB325-E8D8-4BA4-BE39-A14045B376D6}">
      <dgm:prSet/>
      <dgm:spPr/>
      <dgm:t>
        <a:bodyPr/>
        <a:lstStyle/>
        <a:p>
          <a:endParaRPr lang="en-US"/>
        </a:p>
      </dgm:t>
    </dgm:pt>
    <dgm:pt modelId="{732CF22B-4827-442E-8DD2-55C58D252040}">
      <dgm:prSet phldrT="[Text]"/>
      <dgm:spPr/>
      <dgm:t>
        <a:bodyPr/>
        <a:lstStyle/>
        <a:p>
          <a:r>
            <a:rPr lang="en-US" b="0" dirty="0">
              <a:solidFill>
                <a:schemeClr val="bg1"/>
              </a:solidFill>
              <a:effectLst/>
              <a:latin typeface="AkkuratPro"/>
            </a:rPr>
            <a:t>the heading, closing, and signature are right-justified, while the body and addresses are left-justified. In this format, there are no indents</a:t>
          </a:r>
          <a:endParaRPr lang="en-US" dirty="0">
            <a:solidFill>
              <a:schemeClr val="bg1"/>
            </a:solidFill>
          </a:endParaRPr>
        </a:p>
      </dgm:t>
    </dgm:pt>
    <dgm:pt modelId="{49512CB2-0BF2-4D32-9666-229E5DAC7E32}" type="parTrans" cxnId="{E677F932-A916-4ED2-AA21-007B0969F23C}">
      <dgm:prSet/>
      <dgm:spPr/>
      <dgm:t>
        <a:bodyPr/>
        <a:lstStyle/>
        <a:p>
          <a:endParaRPr lang="en-US"/>
        </a:p>
      </dgm:t>
    </dgm:pt>
    <dgm:pt modelId="{D4AC0717-EE4D-45EF-979C-0BED657D4641}" type="sibTrans" cxnId="{E677F932-A916-4ED2-AA21-007B0969F23C}">
      <dgm:prSet/>
      <dgm:spPr/>
      <dgm:t>
        <a:bodyPr/>
        <a:lstStyle/>
        <a:p>
          <a:endParaRPr lang="en-US"/>
        </a:p>
      </dgm:t>
    </dgm:pt>
    <dgm:pt modelId="{211E7C2B-215A-40C4-95B5-F84D7560F889}" type="pres">
      <dgm:prSet presAssocID="{E7441B26-7796-4553-AD6F-E0FED695C163}" presName="Name0" presStyleCnt="0">
        <dgm:presLayoutVars>
          <dgm:dir/>
          <dgm:animLvl val="lvl"/>
          <dgm:resizeHandles val="exact"/>
        </dgm:presLayoutVars>
      </dgm:prSet>
      <dgm:spPr/>
    </dgm:pt>
    <dgm:pt modelId="{0DA8F443-6EEB-47E1-A50A-F10F04B2EB0D}" type="pres">
      <dgm:prSet presAssocID="{D81B91B6-9B81-470D-B3F3-4808465088E1}" presName="linNode" presStyleCnt="0"/>
      <dgm:spPr/>
    </dgm:pt>
    <dgm:pt modelId="{89FDB0BA-A87C-4D0E-8D73-287DEE9B5E38}" type="pres">
      <dgm:prSet presAssocID="{D81B91B6-9B81-470D-B3F3-4808465088E1}" presName="parTx" presStyleLbl="revTx" presStyleIdx="0" presStyleCnt="3">
        <dgm:presLayoutVars>
          <dgm:chMax val="1"/>
          <dgm:bulletEnabled val="1"/>
        </dgm:presLayoutVars>
      </dgm:prSet>
      <dgm:spPr/>
    </dgm:pt>
    <dgm:pt modelId="{A181A066-E773-4D25-9BA8-199B1AD2CCF8}" type="pres">
      <dgm:prSet presAssocID="{D81B91B6-9B81-470D-B3F3-4808465088E1}" presName="bracket" presStyleLbl="parChTrans1D1" presStyleIdx="0" presStyleCnt="3"/>
      <dgm:spPr/>
    </dgm:pt>
    <dgm:pt modelId="{F9BC696A-4EDF-451E-AD90-631B4E3F9CC7}" type="pres">
      <dgm:prSet presAssocID="{D81B91B6-9B81-470D-B3F3-4808465088E1}" presName="spH" presStyleCnt="0"/>
      <dgm:spPr/>
    </dgm:pt>
    <dgm:pt modelId="{1E8ECECE-BF39-46DA-8268-E329F40B7394}" type="pres">
      <dgm:prSet presAssocID="{D81B91B6-9B81-470D-B3F3-4808465088E1}" presName="desTx" presStyleLbl="node1" presStyleIdx="0" presStyleCnt="3">
        <dgm:presLayoutVars>
          <dgm:bulletEnabled val="1"/>
        </dgm:presLayoutVars>
      </dgm:prSet>
      <dgm:spPr/>
    </dgm:pt>
    <dgm:pt modelId="{59F498FC-C7E2-49ED-88ED-B310F858FAB7}" type="pres">
      <dgm:prSet presAssocID="{DC0BB56B-BE43-491D-868D-BCC3616C06BA}" presName="spV" presStyleCnt="0"/>
      <dgm:spPr/>
    </dgm:pt>
    <dgm:pt modelId="{A7A19291-0CDE-4A64-81BC-75F8C14E9676}" type="pres">
      <dgm:prSet presAssocID="{53C55F22-8976-4B06-9FAA-28EBDDD40A62}" presName="linNode" presStyleCnt="0"/>
      <dgm:spPr/>
    </dgm:pt>
    <dgm:pt modelId="{5CBB3AC7-6099-4607-8CC5-4559DEC024DB}" type="pres">
      <dgm:prSet presAssocID="{53C55F22-8976-4B06-9FAA-28EBDDD40A62}" presName="parTx" presStyleLbl="revTx" presStyleIdx="1" presStyleCnt="3">
        <dgm:presLayoutVars>
          <dgm:chMax val="1"/>
          <dgm:bulletEnabled val="1"/>
        </dgm:presLayoutVars>
      </dgm:prSet>
      <dgm:spPr/>
    </dgm:pt>
    <dgm:pt modelId="{BA5D3B06-B600-4A77-88A4-E78985862097}" type="pres">
      <dgm:prSet presAssocID="{53C55F22-8976-4B06-9FAA-28EBDDD40A62}" presName="bracket" presStyleLbl="parChTrans1D1" presStyleIdx="1" presStyleCnt="3"/>
      <dgm:spPr/>
    </dgm:pt>
    <dgm:pt modelId="{2E38CC55-244C-4334-AA2F-39C4B70DE8D8}" type="pres">
      <dgm:prSet presAssocID="{53C55F22-8976-4B06-9FAA-28EBDDD40A62}" presName="spH" presStyleCnt="0"/>
      <dgm:spPr/>
    </dgm:pt>
    <dgm:pt modelId="{7F354410-4F28-499D-BE94-C6FEDE990CED}" type="pres">
      <dgm:prSet presAssocID="{53C55F22-8976-4B06-9FAA-28EBDDD40A62}" presName="desTx" presStyleLbl="node1" presStyleIdx="1" presStyleCnt="3">
        <dgm:presLayoutVars>
          <dgm:bulletEnabled val="1"/>
        </dgm:presLayoutVars>
      </dgm:prSet>
      <dgm:spPr/>
    </dgm:pt>
    <dgm:pt modelId="{E275F4FA-F179-4291-8BCF-B6B728F98AC8}" type="pres">
      <dgm:prSet presAssocID="{888A2163-4F82-42EE-ABCB-057BB02B238F}" presName="spV" presStyleCnt="0"/>
      <dgm:spPr/>
    </dgm:pt>
    <dgm:pt modelId="{18387A73-A0FB-43A8-8162-352CBD592BAF}" type="pres">
      <dgm:prSet presAssocID="{FB4559E8-322E-4DA6-8DC4-7B5D1D06F91D}" presName="linNode" presStyleCnt="0"/>
      <dgm:spPr/>
    </dgm:pt>
    <dgm:pt modelId="{BF1D20B5-20D4-4B12-93F0-0D01E614FA49}" type="pres">
      <dgm:prSet presAssocID="{FB4559E8-322E-4DA6-8DC4-7B5D1D06F91D}" presName="parTx" presStyleLbl="revTx" presStyleIdx="2" presStyleCnt="3">
        <dgm:presLayoutVars>
          <dgm:chMax val="1"/>
          <dgm:bulletEnabled val="1"/>
        </dgm:presLayoutVars>
      </dgm:prSet>
      <dgm:spPr/>
    </dgm:pt>
    <dgm:pt modelId="{39987A37-4111-483E-BE1C-33A6EC310AE8}" type="pres">
      <dgm:prSet presAssocID="{FB4559E8-322E-4DA6-8DC4-7B5D1D06F91D}" presName="bracket" presStyleLbl="parChTrans1D1" presStyleIdx="2" presStyleCnt="3"/>
      <dgm:spPr/>
    </dgm:pt>
    <dgm:pt modelId="{40946888-4D6E-488A-A392-263C4C5446EB}" type="pres">
      <dgm:prSet presAssocID="{FB4559E8-322E-4DA6-8DC4-7B5D1D06F91D}" presName="spH" presStyleCnt="0"/>
      <dgm:spPr/>
    </dgm:pt>
    <dgm:pt modelId="{40A36828-AA81-46C2-947A-7B4E4BF2AF8F}" type="pres">
      <dgm:prSet presAssocID="{FB4559E8-322E-4DA6-8DC4-7B5D1D06F91D}" presName="desTx" presStyleLbl="node1" presStyleIdx="2" presStyleCnt="3">
        <dgm:presLayoutVars>
          <dgm:bulletEnabled val="1"/>
        </dgm:presLayoutVars>
      </dgm:prSet>
      <dgm:spPr/>
    </dgm:pt>
  </dgm:ptLst>
  <dgm:cxnLst>
    <dgm:cxn modelId="{A37AB325-E8D8-4BA4-BE39-A14045B376D6}" srcId="{53C55F22-8976-4B06-9FAA-28EBDDD40A62}" destId="{45C0F2F5-52DB-46C6-98A7-AB4DE1D6E82E}" srcOrd="0" destOrd="0" parTransId="{264A81D0-8739-47CC-A835-D1699994F5B5}" sibTransId="{C90F8186-B2B3-4796-8B7B-D9E586A5C616}"/>
    <dgm:cxn modelId="{3B1B0528-D911-43BE-A7F4-B451CA4FA634}" type="presOf" srcId="{732CF22B-4827-442E-8DD2-55C58D252040}" destId="{40A36828-AA81-46C2-947A-7B4E4BF2AF8F}" srcOrd="0" destOrd="0" presId="urn:diagrams.loki3.com/BracketList"/>
    <dgm:cxn modelId="{E677F932-A916-4ED2-AA21-007B0969F23C}" srcId="{FB4559E8-322E-4DA6-8DC4-7B5D1D06F91D}" destId="{732CF22B-4827-442E-8DD2-55C58D252040}" srcOrd="0" destOrd="0" parTransId="{49512CB2-0BF2-4D32-9666-229E5DAC7E32}" sibTransId="{D4AC0717-EE4D-45EF-979C-0BED657D4641}"/>
    <dgm:cxn modelId="{26E27640-09B0-4DFC-B368-8B9E377D2B4B}" type="presOf" srcId="{66E7D795-2E6B-40B3-B9EF-AF584E5E1A0A}" destId="{1E8ECECE-BF39-46DA-8268-E329F40B7394}" srcOrd="0" destOrd="0" presId="urn:diagrams.loki3.com/BracketList"/>
    <dgm:cxn modelId="{F48CED5C-B39A-4EEE-BD7D-58C5664B771A}" type="presOf" srcId="{FB4559E8-322E-4DA6-8DC4-7B5D1D06F91D}" destId="{BF1D20B5-20D4-4B12-93F0-0D01E614FA49}" srcOrd="0" destOrd="0" presId="urn:diagrams.loki3.com/BracketList"/>
    <dgm:cxn modelId="{46B9F965-A45A-4689-9B03-BA9074AAAED8}" srcId="{D81B91B6-9B81-470D-B3F3-4808465088E1}" destId="{66E7D795-2E6B-40B3-B9EF-AF584E5E1A0A}" srcOrd="0" destOrd="0" parTransId="{A2CE0FC0-4E69-4DBE-ACC7-FC347F9F08A3}" sibTransId="{FDC4ACBC-A07C-4F1C-8772-843E7FAC6DC0}"/>
    <dgm:cxn modelId="{F626397F-037B-45D0-8A28-A9BB184869CA}" srcId="{E7441B26-7796-4553-AD6F-E0FED695C163}" destId="{FB4559E8-322E-4DA6-8DC4-7B5D1D06F91D}" srcOrd="2" destOrd="0" parTransId="{9BDF4A1A-CC21-4405-824B-F03910AF1A6E}" sibTransId="{4A173C63-DED6-48A2-9B4E-7A69A63DDE3F}"/>
    <dgm:cxn modelId="{C0B31B89-B6C2-48AB-A620-6047B0F43F86}" type="presOf" srcId="{45C0F2F5-52DB-46C6-98A7-AB4DE1D6E82E}" destId="{7F354410-4F28-499D-BE94-C6FEDE990CED}" srcOrd="0" destOrd="0" presId="urn:diagrams.loki3.com/BracketList"/>
    <dgm:cxn modelId="{A6C8018B-3283-499B-893D-7DD75A6775B4}" type="presOf" srcId="{53C55F22-8976-4B06-9FAA-28EBDDD40A62}" destId="{5CBB3AC7-6099-4607-8CC5-4559DEC024DB}" srcOrd="0" destOrd="0" presId="urn:diagrams.loki3.com/BracketList"/>
    <dgm:cxn modelId="{A0CDD7A8-58A1-4BB2-B313-4A8E02129FBF}" type="presOf" srcId="{E7441B26-7796-4553-AD6F-E0FED695C163}" destId="{211E7C2B-215A-40C4-95B5-F84D7560F889}" srcOrd="0" destOrd="0" presId="urn:diagrams.loki3.com/BracketList"/>
    <dgm:cxn modelId="{5AB69CB8-A4CE-43B4-BEDE-7C88590EF4D4}" type="presOf" srcId="{D81B91B6-9B81-470D-B3F3-4808465088E1}" destId="{89FDB0BA-A87C-4D0E-8D73-287DEE9B5E38}" srcOrd="0" destOrd="0" presId="urn:diagrams.loki3.com/BracketList"/>
    <dgm:cxn modelId="{401D85D4-46F2-46F5-BDA7-40FA0D3159AD}" srcId="{E7441B26-7796-4553-AD6F-E0FED695C163}" destId="{53C55F22-8976-4B06-9FAA-28EBDDD40A62}" srcOrd="1" destOrd="0" parTransId="{9E8ECE8D-7745-4960-8D3B-10DC2AFF6D4E}" sibTransId="{888A2163-4F82-42EE-ABCB-057BB02B238F}"/>
    <dgm:cxn modelId="{29BCB6DD-2AF1-4228-82C1-0CA2BF88D0DB}" srcId="{E7441B26-7796-4553-AD6F-E0FED695C163}" destId="{D81B91B6-9B81-470D-B3F3-4808465088E1}" srcOrd="0" destOrd="0" parTransId="{0C52526C-966F-4705-9054-594DAED63F15}" sibTransId="{DC0BB56B-BE43-491D-868D-BCC3616C06BA}"/>
    <dgm:cxn modelId="{7892965B-F375-407F-BDDF-1A1A93E0C53F}" type="presParOf" srcId="{211E7C2B-215A-40C4-95B5-F84D7560F889}" destId="{0DA8F443-6EEB-47E1-A50A-F10F04B2EB0D}" srcOrd="0" destOrd="0" presId="urn:diagrams.loki3.com/BracketList"/>
    <dgm:cxn modelId="{51E529D4-005A-41EC-B728-B6CA3D0F142A}" type="presParOf" srcId="{0DA8F443-6EEB-47E1-A50A-F10F04B2EB0D}" destId="{89FDB0BA-A87C-4D0E-8D73-287DEE9B5E38}" srcOrd="0" destOrd="0" presId="urn:diagrams.loki3.com/BracketList"/>
    <dgm:cxn modelId="{278438EB-6D39-4D10-8F0C-B0278D6EFA21}" type="presParOf" srcId="{0DA8F443-6EEB-47E1-A50A-F10F04B2EB0D}" destId="{A181A066-E773-4D25-9BA8-199B1AD2CCF8}" srcOrd="1" destOrd="0" presId="urn:diagrams.loki3.com/BracketList"/>
    <dgm:cxn modelId="{21D78BC3-5E31-4496-BE55-78BF4880FFA0}" type="presParOf" srcId="{0DA8F443-6EEB-47E1-A50A-F10F04B2EB0D}" destId="{F9BC696A-4EDF-451E-AD90-631B4E3F9CC7}" srcOrd="2" destOrd="0" presId="urn:diagrams.loki3.com/BracketList"/>
    <dgm:cxn modelId="{A07291DC-D837-4C64-884A-A9D4648D2AA8}" type="presParOf" srcId="{0DA8F443-6EEB-47E1-A50A-F10F04B2EB0D}" destId="{1E8ECECE-BF39-46DA-8268-E329F40B7394}" srcOrd="3" destOrd="0" presId="urn:diagrams.loki3.com/BracketList"/>
    <dgm:cxn modelId="{3C509AAB-0A7A-49A8-BC43-6BA7A8E98CFF}" type="presParOf" srcId="{211E7C2B-215A-40C4-95B5-F84D7560F889}" destId="{59F498FC-C7E2-49ED-88ED-B310F858FAB7}" srcOrd="1" destOrd="0" presId="urn:diagrams.loki3.com/BracketList"/>
    <dgm:cxn modelId="{83FF1A07-6F46-4B75-80B3-EA6EE515F54E}" type="presParOf" srcId="{211E7C2B-215A-40C4-95B5-F84D7560F889}" destId="{A7A19291-0CDE-4A64-81BC-75F8C14E9676}" srcOrd="2" destOrd="0" presId="urn:diagrams.loki3.com/BracketList"/>
    <dgm:cxn modelId="{62486BFA-EEC2-471A-94F8-6B1080244A7B}" type="presParOf" srcId="{A7A19291-0CDE-4A64-81BC-75F8C14E9676}" destId="{5CBB3AC7-6099-4607-8CC5-4559DEC024DB}" srcOrd="0" destOrd="0" presId="urn:diagrams.loki3.com/BracketList"/>
    <dgm:cxn modelId="{D65AD2B7-DE32-4DC5-8F69-FEF2F0AFD278}" type="presParOf" srcId="{A7A19291-0CDE-4A64-81BC-75F8C14E9676}" destId="{BA5D3B06-B600-4A77-88A4-E78985862097}" srcOrd="1" destOrd="0" presId="urn:diagrams.loki3.com/BracketList"/>
    <dgm:cxn modelId="{F5F9788D-3B7C-435C-8291-232DA58CDF2A}" type="presParOf" srcId="{A7A19291-0CDE-4A64-81BC-75F8C14E9676}" destId="{2E38CC55-244C-4334-AA2F-39C4B70DE8D8}" srcOrd="2" destOrd="0" presId="urn:diagrams.loki3.com/BracketList"/>
    <dgm:cxn modelId="{BCDD4465-078C-441D-90BA-38EF181C6219}" type="presParOf" srcId="{A7A19291-0CDE-4A64-81BC-75F8C14E9676}" destId="{7F354410-4F28-499D-BE94-C6FEDE990CED}" srcOrd="3" destOrd="0" presId="urn:diagrams.loki3.com/BracketList"/>
    <dgm:cxn modelId="{99BBD645-70A7-4550-A569-1579FF63066B}" type="presParOf" srcId="{211E7C2B-215A-40C4-95B5-F84D7560F889}" destId="{E275F4FA-F179-4291-8BCF-B6B728F98AC8}" srcOrd="3" destOrd="0" presId="urn:diagrams.loki3.com/BracketList"/>
    <dgm:cxn modelId="{AD20394E-4DB6-4549-B1AE-6FE02754AE2E}" type="presParOf" srcId="{211E7C2B-215A-40C4-95B5-F84D7560F889}" destId="{18387A73-A0FB-43A8-8162-352CBD592BAF}" srcOrd="4" destOrd="0" presId="urn:diagrams.loki3.com/BracketList"/>
    <dgm:cxn modelId="{8B552722-0442-4C60-892E-70F2245B18C2}" type="presParOf" srcId="{18387A73-A0FB-43A8-8162-352CBD592BAF}" destId="{BF1D20B5-20D4-4B12-93F0-0D01E614FA49}" srcOrd="0" destOrd="0" presId="urn:diagrams.loki3.com/BracketList"/>
    <dgm:cxn modelId="{E4F62943-584E-46B1-A20C-1FD01A23B496}" type="presParOf" srcId="{18387A73-A0FB-43A8-8162-352CBD592BAF}" destId="{39987A37-4111-483E-BE1C-33A6EC310AE8}" srcOrd="1" destOrd="0" presId="urn:diagrams.loki3.com/BracketList"/>
    <dgm:cxn modelId="{961DD453-D609-425F-A782-C0284CA9E57E}" type="presParOf" srcId="{18387A73-A0FB-43A8-8162-352CBD592BAF}" destId="{40946888-4D6E-488A-A392-263C4C5446EB}" srcOrd="2" destOrd="0" presId="urn:diagrams.loki3.com/BracketList"/>
    <dgm:cxn modelId="{7F1FC2AE-97CA-4474-AAA7-6B5A33C972D7}" type="presParOf" srcId="{18387A73-A0FB-43A8-8162-352CBD592BAF}" destId="{40A36828-AA81-46C2-947A-7B4E4BF2AF8F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AD062D-4B18-4785-B97D-4ED941250A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00DC344-420B-4615-B178-7B5309920963}">
      <dgm:prSet/>
      <dgm:spPr/>
      <dgm:t>
        <a:bodyPr/>
        <a:lstStyle/>
        <a:p>
          <a:r>
            <a:rPr lang="en-US"/>
            <a:t>Application for Employment forms </a:t>
          </a:r>
        </a:p>
      </dgm:t>
    </dgm:pt>
    <dgm:pt modelId="{C259C683-55B2-4EE3-B096-3938739AFC80}" type="parTrans" cxnId="{0E4B2B5A-3634-457B-A5E9-E438083AECD0}">
      <dgm:prSet/>
      <dgm:spPr/>
      <dgm:t>
        <a:bodyPr/>
        <a:lstStyle/>
        <a:p>
          <a:endParaRPr lang="en-US"/>
        </a:p>
      </dgm:t>
    </dgm:pt>
    <dgm:pt modelId="{423E1392-8406-40D9-8C34-87BD584A34E0}" type="sibTrans" cxnId="{0E4B2B5A-3634-457B-A5E9-E438083AECD0}">
      <dgm:prSet/>
      <dgm:spPr/>
      <dgm:t>
        <a:bodyPr/>
        <a:lstStyle/>
        <a:p>
          <a:endParaRPr lang="en-US"/>
        </a:p>
      </dgm:t>
    </dgm:pt>
    <dgm:pt modelId="{B9CF7B91-E23E-4BF0-8B00-38CAB0F329F2}">
      <dgm:prSet/>
      <dgm:spPr/>
      <dgm:t>
        <a:bodyPr/>
        <a:lstStyle/>
        <a:p>
          <a:r>
            <a:rPr lang="en-US"/>
            <a:t>Application letter </a:t>
          </a:r>
        </a:p>
      </dgm:t>
    </dgm:pt>
    <dgm:pt modelId="{C446599D-411D-4D32-A39C-53F4831D46B1}" type="parTrans" cxnId="{8FB72CA8-66AF-4F43-A0D4-54D6BC0D7E5E}">
      <dgm:prSet/>
      <dgm:spPr/>
      <dgm:t>
        <a:bodyPr/>
        <a:lstStyle/>
        <a:p>
          <a:endParaRPr lang="en-US"/>
        </a:p>
      </dgm:t>
    </dgm:pt>
    <dgm:pt modelId="{B2AA387F-2F9F-410B-9B9E-F7D4C3541363}" type="sibTrans" cxnId="{8FB72CA8-66AF-4F43-A0D4-54D6BC0D7E5E}">
      <dgm:prSet/>
      <dgm:spPr/>
      <dgm:t>
        <a:bodyPr/>
        <a:lstStyle/>
        <a:p>
          <a:endParaRPr lang="en-US"/>
        </a:p>
      </dgm:t>
    </dgm:pt>
    <dgm:pt modelId="{9E123E42-0C99-4E24-AF84-BE6E6319FE90}">
      <dgm:prSet/>
      <dgm:spPr/>
      <dgm:t>
        <a:bodyPr/>
        <a:lstStyle/>
        <a:p>
          <a:r>
            <a:rPr lang="en-US"/>
            <a:t>Resumé</a:t>
          </a:r>
        </a:p>
      </dgm:t>
    </dgm:pt>
    <dgm:pt modelId="{AEB38DB1-BC6E-4A43-B955-19E176D1AEAA}" type="parTrans" cxnId="{3C4F2087-54B9-4AC6-AB62-CA95DF046204}">
      <dgm:prSet/>
      <dgm:spPr/>
      <dgm:t>
        <a:bodyPr/>
        <a:lstStyle/>
        <a:p>
          <a:endParaRPr lang="en-US"/>
        </a:p>
      </dgm:t>
    </dgm:pt>
    <dgm:pt modelId="{9A9C5E9B-9DB4-4947-A569-6308B491D668}" type="sibTrans" cxnId="{3C4F2087-54B9-4AC6-AB62-CA95DF046204}">
      <dgm:prSet/>
      <dgm:spPr/>
      <dgm:t>
        <a:bodyPr/>
        <a:lstStyle/>
        <a:p>
          <a:endParaRPr lang="en-US"/>
        </a:p>
      </dgm:t>
    </dgm:pt>
    <dgm:pt modelId="{4C3E173C-D655-46C3-AC88-F40CEC28B224}" type="pres">
      <dgm:prSet presAssocID="{02AD062D-4B18-4785-B97D-4ED941250A97}" presName="linear" presStyleCnt="0">
        <dgm:presLayoutVars>
          <dgm:animLvl val="lvl"/>
          <dgm:resizeHandles val="exact"/>
        </dgm:presLayoutVars>
      </dgm:prSet>
      <dgm:spPr/>
    </dgm:pt>
    <dgm:pt modelId="{74CB4C93-5A8C-45F4-B8EE-3690651A8B92}" type="pres">
      <dgm:prSet presAssocID="{200DC344-420B-4615-B178-7B530992096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96C05D7-0343-47CD-A553-8563B429FD71}" type="pres">
      <dgm:prSet presAssocID="{423E1392-8406-40D9-8C34-87BD584A34E0}" presName="spacer" presStyleCnt="0"/>
      <dgm:spPr/>
    </dgm:pt>
    <dgm:pt modelId="{F2D9374D-3C8A-41D0-BF4C-AB4A02567520}" type="pres">
      <dgm:prSet presAssocID="{B9CF7B91-E23E-4BF0-8B00-38CAB0F329F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D7653D9-CEE6-4F80-AC49-7E0C24A6E162}" type="pres">
      <dgm:prSet presAssocID="{B2AA387F-2F9F-410B-9B9E-F7D4C3541363}" presName="spacer" presStyleCnt="0"/>
      <dgm:spPr/>
    </dgm:pt>
    <dgm:pt modelId="{0C56CF0C-17A5-445C-914C-9AF7DDB7BC52}" type="pres">
      <dgm:prSet presAssocID="{9E123E42-0C99-4E24-AF84-BE6E6319FE9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B46CB1E-488C-4C1F-9168-DFA2EC092DF3}" type="presOf" srcId="{9E123E42-0C99-4E24-AF84-BE6E6319FE90}" destId="{0C56CF0C-17A5-445C-914C-9AF7DDB7BC52}" srcOrd="0" destOrd="0" presId="urn:microsoft.com/office/officeart/2005/8/layout/vList2"/>
    <dgm:cxn modelId="{8E841B6F-A06B-4DA8-8A44-C23399A8FD2D}" type="presOf" srcId="{200DC344-420B-4615-B178-7B5309920963}" destId="{74CB4C93-5A8C-45F4-B8EE-3690651A8B92}" srcOrd="0" destOrd="0" presId="urn:microsoft.com/office/officeart/2005/8/layout/vList2"/>
    <dgm:cxn modelId="{0E4B2B5A-3634-457B-A5E9-E438083AECD0}" srcId="{02AD062D-4B18-4785-B97D-4ED941250A97}" destId="{200DC344-420B-4615-B178-7B5309920963}" srcOrd="0" destOrd="0" parTransId="{C259C683-55B2-4EE3-B096-3938739AFC80}" sibTransId="{423E1392-8406-40D9-8C34-87BD584A34E0}"/>
    <dgm:cxn modelId="{3C4F2087-54B9-4AC6-AB62-CA95DF046204}" srcId="{02AD062D-4B18-4785-B97D-4ED941250A97}" destId="{9E123E42-0C99-4E24-AF84-BE6E6319FE90}" srcOrd="2" destOrd="0" parTransId="{AEB38DB1-BC6E-4A43-B955-19E176D1AEAA}" sibTransId="{9A9C5E9B-9DB4-4947-A569-6308B491D668}"/>
    <dgm:cxn modelId="{8FB72CA8-66AF-4F43-A0D4-54D6BC0D7E5E}" srcId="{02AD062D-4B18-4785-B97D-4ED941250A97}" destId="{B9CF7B91-E23E-4BF0-8B00-38CAB0F329F2}" srcOrd="1" destOrd="0" parTransId="{C446599D-411D-4D32-A39C-53F4831D46B1}" sibTransId="{B2AA387F-2F9F-410B-9B9E-F7D4C3541363}"/>
    <dgm:cxn modelId="{7F69E9B6-8EC8-47AA-BA54-540E9719218C}" type="presOf" srcId="{02AD062D-4B18-4785-B97D-4ED941250A97}" destId="{4C3E173C-D655-46C3-AC88-F40CEC28B224}" srcOrd="0" destOrd="0" presId="urn:microsoft.com/office/officeart/2005/8/layout/vList2"/>
    <dgm:cxn modelId="{AC3D58CD-20D7-4A0C-AD9B-5A3008C8B3D3}" type="presOf" srcId="{B9CF7B91-E23E-4BF0-8B00-38CAB0F329F2}" destId="{F2D9374D-3C8A-41D0-BF4C-AB4A02567520}" srcOrd="0" destOrd="0" presId="urn:microsoft.com/office/officeart/2005/8/layout/vList2"/>
    <dgm:cxn modelId="{DEF4FA01-FB05-4AB1-B01D-18F60778A6B4}" type="presParOf" srcId="{4C3E173C-D655-46C3-AC88-F40CEC28B224}" destId="{74CB4C93-5A8C-45F4-B8EE-3690651A8B92}" srcOrd="0" destOrd="0" presId="urn:microsoft.com/office/officeart/2005/8/layout/vList2"/>
    <dgm:cxn modelId="{F02C149E-D578-4918-A2ED-8F4E8F726D64}" type="presParOf" srcId="{4C3E173C-D655-46C3-AC88-F40CEC28B224}" destId="{096C05D7-0343-47CD-A553-8563B429FD71}" srcOrd="1" destOrd="0" presId="urn:microsoft.com/office/officeart/2005/8/layout/vList2"/>
    <dgm:cxn modelId="{E9EC5ACD-9F10-4120-BEE0-61BCB0E4B714}" type="presParOf" srcId="{4C3E173C-D655-46C3-AC88-F40CEC28B224}" destId="{F2D9374D-3C8A-41D0-BF4C-AB4A02567520}" srcOrd="2" destOrd="0" presId="urn:microsoft.com/office/officeart/2005/8/layout/vList2"/>
    <dgm:cxn modelId="{1BC3C847-776E-4658-8008-A5827B9E93CD}" type="presParOf" srcId="{4C3E173C-D655-46C3-AC88-F40CEC28B224}" destId="{BD7653D9-CEE6-4F80-AC49-7E0C24A6E162}" srcOrd="3" destOrd="0" presId="urn:microsoft.com/office/officeart/2005/8/layout/vList2"/>
    <dgm:cxn modelId="{15008D31-8BC8-4BEB-BF05-E1250D33479E}" type="presParOf" srcId="{4C3E173C-D655-46C3-AC88-F40CEC28B224}" destId="{0C56CF0C-17A5-445C-914C-9AF7DDB7BC5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643DE6-67F4-4AB0-903A-695C90528456}">
      <dsp:nvSpPr>
        <dsp:cNvPr id="0" name=""/>
        <dsp:cNvSpPr/>
      </dsp:nvSpPr>
      <dsp:spPr>
        <a:xfrm>
          <a:off x="0" y="-109488"/>
          <a:ext cx="8742263" cy="12946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What is a Business Letter </a:t>
          </a:r>
        </a:p>
      </dsp:txBody>
      <dsp:txXfrm>
        <a:off x="37920" y="-71568"/>
        <a:ext cx="7235794" cy="1218846"/>
      </dsp:txXfrm>
    </dsp:sp>
    <dsp:sp modelId="{CC5E5260-9355-4210-AD2A-7B1F420EE3E4}">
      <dsp:nvSpPr>
        <dsp:cNvPr id="0" name=""/>
        <dsp:cNvSpPr/>
      </dsp:nvSpPr>
      <dsp:spPr>
        <a:xfrm>
          <a:off x="732164" y="1420595"/>
          <a:ext cx="8742263" cy="12946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372388"/>
                <a:satOff val="8237"/>
                <a:lumOff val="62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72388"/>
                <a:satOff val="8237"/>
                <a:lumOff val="62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72388"/>
                <a:satOff val="8237"/>
                <a:lumOff val="62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Types of Business Letters </a:t>
          </a:r>
        </a:p>
      </dsp:txBody>
      <dsp:txXfrm>
        <a:off x="770084" y="1458515"/>
        <a:ext cx="7092712" cy="1218846"/>
      </dsp:txXfrm>
    </dsp:sp>
    <dsp:sp modelId="{B7D3DD90-CBF5-4794-9FAF-75DAE7CED813}">
      <dsp:nvSpPr>
        <dsp:cNvPr id="0" name=""/>
        <dsp:cNvSpPr/>
      </dsp:nvSpPr>
      <dsp:spPr>
        <a:xfrm>
          <a:off x="1453401" y="2950680"/>
          <a:ext cx="8742263" cy="12946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744775"/>
                <a:satOff val="16475"/>
                <a:lumOff val="1255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44775"/>
                <a:satOff val="16475"/>
                <a:lumOff val="1255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44775"/>
                <a:satOff val="16475"/>
                <a:lumOff val="1255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Structure of the Letter</a:t>
          </a:r>
        </a:p>
      </dsp:txBody>
      <dsp:txXfrm>
        <a:off x="1491321" y="2988600"/>
        <a:ext cx="7103640" cy="1218846"/>
      </dsp:txXfrm>
    </dsp:sp>
    <dsp:sp modelId="{B6CE115C-6832-49CD-A9E1-32373200DF57}">
      <dsp:nvSpPr>
        <dsp:cNvPr id="0" name=""/>
        <dsp:cNvSpPr/>
      </dsp:nvSpPr>
      <dsp:spPr>
        <a:xfrm>
          <a:off x="2185565" y="4261787"/>
          <a:ext cx="8742263" cy="1732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4117163"/>
                <a:satOff val="24712"/>
                <a:lumOff val="1882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4117163"/>
                <a:satOff val="24712"/>
                <a:lumOff val="1882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4117163"/>
                <a:satOff val="24712"/>
                <a:lumOff val="1882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Format of letters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Block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Semi-block                    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Modified Block </a:t>
          </a:r>
        </a:p>
      </dsp:txBody>
      <dsp:txXfrm>
        <a:off x="2236312" y="4312534"/>
        <a:ext cx="7067058" cy="1631146"/>
      </dsp:txXfrm>
    </dsp:sp>
    <dsp:sp modelId="{6747BEC0-ABEE-4C0C-83D4-05B4B78FD072}">
      <dsp:nvSpPr>
        <dsp:cNvPr id="0" name=""/>
        <dsp:cNvSpPr/>
      </dsp:nvSpPr>
      <dsp:spPr>
        <a:xfrm>
          <a:off x="7900716" y="882123"/>
          <a:ext cx="841546" cy="84154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090064" y="882123"/>
        <a:ext cx="462850" cy="633263"/>
      </dsp:txXfrm>
    </dsp:sp>
    <dsp:sp modelId="{DF79104B-989D-4426-A830-FD2EDD9F5F9B}">
      <dsp:nvSpPr>
        <dsp:cNvPr id="0" name=""/>
        <dsp:cNvSpPr/>
      </dsp:nvSpPr>
      <dsp:spPr>
        <a:xfrm>
          <a:off x="8632881" y="2412208"/>
          <a:ext cx="841546" cy="84154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2527578"/>
            <a:satOff val="22352"/>
            <a:lumOff val="2648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527578"/>
              <a:satOff val="22352"/>
              <a:lumOff val="264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822229" y="2412208"/>
        <a:ext cx="462850" cy="633263"/>
      </dsp:txXfrm>
    </dsp:sp>
    <dsp:sp modelId="{7DC9CA2C-710D-454A-83DD-595C5B3C62F4}">
      <dsp:nvSpPr>
        <dsp:cNvPr id="0" name=""/>
        <dsp:cNvSpPr/>
      </dsp:nvSpPr>
      <dsp:spPr>
        <a:xfrm>
          <a:off x="9354118" y="3942292"/>
          <a:ext cx="841546" cy="84154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5055155"/>
            <a:satOff val="44705"/>
            <a:lumOff val="5295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5055155"/>
              <a:satOff val="44705"/>
              <a:lumOff val="529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543466" y="3942292"/>
        <a:ext cx="462850" cy="633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97601-AA93-49CE-BDEF-A7B91C22A2FB}">
      <dsp:nvSpPr>
        <dsp:cNvPr id="0" name=""/>
        <dsp:cNvSpPr/>
      </dsp:nvSpPr>
      <dsp:spPr>
        <a:xfrm>
          <a:off x="0" y="398720"/>
          <a:ext cx="11310425" cy="239084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815" tIns="479044" rIns="877815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>
              <a:effectLst/>
              <a:latin typeface="AkkuratPro"/>
            </a:rPr>
            <a:t>Date of letter: especially impt for time-sensitive informat</a:t>
          </a:r>
          <a:r>
            <a:rPr lang="en-US" sz="2300" b="0" kern="1200">
              <a:effectLst/>
              <a:latin typeface="AkkuratPro"/>
            </a:rPr>
            <a:t>ion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>
              <a:effectLst/>
              <a:latin typeface="AkkuratPro"/>
            </a:rPr>
            <a:t>Address:</a:t>
          </a:r>
          <a:r>
            <a:rPr lang="en-US" sz="2300" b="0" kern="1200">
              <a:effectLst/>
              <a:latin typeface="AkkuratPro"/>
            </a:rPr>
            <a:t> Write the recipient’s full address, including their PO Box number if applicable.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>
              <a:effectLst/>
              <a:latin typeface="AkkuratPro"/>
            </a:rPr>
            <a:t>Return address: </a:t>
          </a:r>
          <a:r>
            <a:rPr lang="en-US" sz="2300" b="0" kern="1200">
              <a:effectLst/>
              <a:latin typeface="AkkuratPro"/>
            </a:rPr>
            <a:t>Include your company’s full address or your personal address. This makes it easy for the recipient to send a response.</a:t>
          </a:r>
          <a:endParaRPr lang="en-US" sz="2300" b="0" kern="1200" dirty="0">
            <a:effectLst/>
            <a:latin typeface="AkkuratPro"/>
          </a:endParaRPr>
        </a:p>
      </dsp:txBody>
      <dsp:txXfrm>
        <a:off x="0" y="398720"/>
        <a:ext cx="11310425" cy="2390849"/>
      </dsp:txXfrm>
    </dsp:sp>
    <dsp:sp modelId="{0BA87C1C-58E2-4956-8154-273B0F35002D}">
      <dsp:nvSpPr>
        <dsp:cNvPr id="0" name=""/>
        <dsp:cNvSpPr/>
      </dsp:nvSpPr>
      <dsp:spPr>
        <a:xfrm>
          <a:off x="565521" y="59240"/>
          <a:ext cx="7917297" cy="678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255" tIns="0" rIns="29925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Header: Date, address, return address</a:t>
          </a:r>
        </a:p>
      </dsp:txBody>
      <dsp:txXfrm>
        <a:off x="598665" y="92384"/>
        <a:ext cx="7851009" cy="612672"/>
      </dsp:txXfrm>
    </dsp:sp>
    <dsp:sp modelId="{8F710C60-992D-4EEC-BA7E-832851BD575C}">
      <dsp:nvSpPr>
        <dsp:cNvPr id="0" name=""/>
        <dsp:cNvSpPr/>
      </dsp:nvSpPr>
      <dsp:spPr>
        <a:xfrm>
          <a:off x="0" y="3253250"/>
          <a:ext cx="11310425" cy="239084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815" tIns="479044" rIns="877815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kern="1200" dirty="0">
              <a:effectLst/>
              <a:latin typeface="AkkuratPro"/>
            </a:rPr>
            <a:t>Standard salutation is “Dear.”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kern="1200">
              <a:effectLst/>
              <a:latin typeface="AkkuratPro"/>
            </a:rPr>
            <a:t>Begin your letter with “Dear [recipient’s name]” and add a comma or colon after the name. 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kern="1200">
              <a:effectLst/>
              <a:latin typeface="AkkuratPro"/>
            </a:rPr>
            <a:t>When you cannot determine the recipient’s name, you may address the letter to their title or “Dear Sir/Madam”.</a:t>
          </a:r>
          <a:endParaRPr lang="en-US" sz="2300" kern="1200" dirty="0"/>
        </a:p>
      </dsp:txBody>
      <dsp:txXfrm>
        <a:off x="0" y="3253250"/>
        <a:ext cx="11310425" cy="2390849"/>
      </dsp:txXfrm>
    </dsp:sp>
    <dsp:sp modelId="{C815A67A-9498-4907-A331-2FF2A82A9F64}">
      <dsp:nvSpPr>
        <dsp:cNvPr id="0" name=""/>
        <dsp:cNvSpPr/>
      </dsp:nvSpPr>
      <dsp:spPr>
        <a:xfrm>
          <a:off x="565521" y="2913770"/>
          <a:ext cx="7917297" cy="678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255" tIns="0" rIns="29925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Salutation</a:t>
          </a:r>
        </a:p>
      </dsp:txBody>
      <dsp:txXfrm>
        <a:off x="598665" y="2946914"/>
        <a:ext cx="7851009" cy="612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ED5B4-3B66-4C91-8E29-A6BA69613FE9}">
      <dsp:nvSpPr>
        <dsp:cNvPr id="0" name=""/>
        <dsp:cNvSpPr/>
      </dsp:nvSpPr>
      <dsp:spPr>
        <a:xfrm>
          <a:off x="0" y="261387"/>
          <a:ext cx="11577712" cy="241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559" tIns="333248" rIns="89855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effectLst/>
              <a:latin typeface="AkkuratPro"/>
            </a:rPr>
            <a:t>This is the bulk of a business letter. This section discusses the offer, proposition, or announcement the letter is making. It includes these sections: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effectLst/>
              <a:latin typeface="AkkuratPro"/>
            </a:rPr>
            <a:t>An introductory paragraph that states the letter’s main purpose and, if necessary, introduces the letter writer.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effectLst/>
              <a:latin typeface="AkkuratPro"/>
            </a:rPr>
            <a:t>One or more middle paragraphs that discuss the letter’s subject in greater detail. 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effectLst/>
              <a:latin typeface="AkkuratPro"/>
            </a:rPr>
            <a:t>This could be a job applicant’s relevant experience, the details of an offer, the repercussions of a policy change, or what the recipient can expect at the event to which they’re being invited.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effectLst/>
              <a:latin typeface="AkkuratPro"/>
            </a:rPr>
            <a:t>A final paragraph that restates the letter’s purpose and offers an incentive, such as early bird pricing, for the recipient to follow up.</a:t>
          </a:r>
        </a:p>
      </dsp:txBody>
      <dsp:txXfrm>
        <a:off x="0" y="261387"/>
        <a:ext cx="11577712" cy="2419200"/>
      </dsp:txXfrm>
    </dsp:sp>
    <dsp:sp modelId="{DB838547-E8D7-4B80-ADDD-BBEC6A9742B6}">
      <dsp:nvSpPr>
        <dsp:cNvPr id="0" name=""/>
        <dsp:cNvSpPr/>
      </dsp:nvSpPr>
      <dsp:spPr>
        <a:xfrm>
          <a:off x="578885" y="25227"/>
          <a:ext cx="8104398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327" tIns="0" rIns="30632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Body</a:t>
          </a:r>
        </a:p>
      </dsp:txBody>
      <dsp:txXfrm>
        <a:off x="601942" y="48284"/>
        <a:ext cx="8058284" cy="426206"/>
      </dsp:txXfrm>
    </dsp:sp>
    <dsp:sp modelId="{812C0C75-2EBF-461F-BFFD-38214CAA479E}">
      <dsp:nvSpPr>
        <dsp:cNvPr id="0" name=""/>
        <dsp:cNvSpPr/>
      </dsp:nvSpPr>
      <dsp:spPr>
        <a:xfrm>
          <a:off x="0" y="3003147"/>
          <a:ext cx="11577712" cy="171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559" tIns="333248" rIns="89855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effectLst/>
              <a:latin typeface="AkkuratPro"/>
            </a:rPr>
            <a:t>After the body section, close the letter with a </a:t>
          </a:r>
          <a:r>
            <a:rPr lang="en-US" sz="1600" b="1" kern="1200" dirty="0">
              <a:effectLst/>
              <a:latin typeface="AkkuratPro"/>
            </a:rPr>
            <a:t>simple, professional sign-off</a:t>
          </a:r>
          <a:r>
            <a:rPr lang="en-US" sz="1600" b="0" kern="1200" dirty="0">
              <a:effectLst/>
              <a:latin typeface="AkkuratPro"/>
            </a:rPr>
            <a:t>. Appropriate sign-offs include the following:</a:t>
          </a:r>
          <a:endParaRPr lang="en-US" sz="1600" b="0" i="0" kern="1200" dirty="0">
            <a:effectLst/>
            <a:latin typeface="AkkuratPro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effectLst/>
              <a:latin typeface="AkkuratPro"/>
            </a:rPr>
            <a:t>Sincerely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effectLst/>
              <a:latin typeface="AkkuratPro"/>
            </a:rPr>
            <a:t>Respectfully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effectLst/>
              <a:latin typeface="AkkuratPro"/>
            </a:rPr>
            <a:t>Regards (primarily in emails) </a:t>
          </a:r>
        </a:p>
      </dsp:txBody>
      <dsp:txXfrm>
        <a:off x="0" y="3003147"/>
        <a:ext cx="11577712" cy="1713600"/>
      </dsp:txXfrm>
    </dsp:sp>
    <dsp:sp modelId="{F0B8039D-1E7C-4271-A1DE-D880A7F44FF2}">
      <dsp:nvSpPr>
        <dsp:cNvPr id="0" name=""/>
        <dsp:cNvSpPr/>
      </dsp:nvSpPr>
      <dsp:spPr>
        <a:xfrm>
          <a:off x="578885" y="2766987"/>
          <a:ext cx="8104398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327" tIns="0" rIns="30632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effectLst/>
              <a:latin typeface="AkkuratPro"/>
            </a:rPr>
            <a:t>Closing </a:t>
          </a:r>
          <a:endParaRPr lang="en-US" sz="1600" b="0" i="0" kern="1200" dirty="0">
            <a:effectLst/>
            <a:latin typeface="AkkuratPro"/>
          </a:endParaRPr>
        </a:p>
      </dsp:txBody>
      <dsp:txXfrm>
        <a:off x="601942" y="2790044"/>
        <a:ext cx="8058284" cy="426206"/>
      </dsp:txXfrm>
    </dsp:sp>
    <dsp:sp modelId="{4DB8A9B9-4722-4F95-92DF-ED7F93F48027}">
      <dsp:nvSpPr>
        <dsp:cNvPr id="0" name=""/>
        <dsp:cNvSpPr/>
      </dsp:nvSpPr>
      <dsp:spPr>
        <a:xfrm>
          <a:off x="0" y="5039307"/>
          <a:ext cx="11577712" cy="907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559" tIns="333248" rIns="89855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effectLst/>
              <a:latin typeface="AkkuratPro"/>
            </a:rPr>
            <a:t>The final component of a business letter is your signature. Include your full name and any abbreviations that follow, such as BA, MBA or PhD.</a:t>
          </a:r>
          <a:endParaRPr lang="en-US" sz="1600" b="0" i="0" kern="1200" dirty="0">
            <a:effectLst/>
            <a:latin typeface="AkkuratPro"/>
          </a:endParaRPr>
        </a:p>
      </dsp:txBody>
      <dsp:txXfrm>
        <a:off x="0" y="5039307"/>
        <a:ext cx="11577712" cy="907200"/>
      </dsp:txXfrm>
    </dsp:sp>
    <dsp:sp modelId="{25BE5A67-5C6D-49D9-96B3-5967FB1E2207}">
      <dsp:nvSpPr>
        <dsp:cNvPr id="0" name=""/>
        <dsp:cNvSpPr/>
      </dsp:nvSpPr>
      <dsp:spPr>
        <a:xfrm>
          <a:off x="578885" y="4803147"/>
          <a:ext cx="8104398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327" tIns="0" rIns="30632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effectLst/>
              <a:latin typeface="AkkuratPro"/>
            </a:rPr>
            <a:t>Signature </a:t>
          </a:r>
          <a:endParaRPr lang="en-US" sz="1600" b="0" i="0" kern="1200" dirty="0">
            <a:effectLst/>
            <a:latin typeface="AkkuratPro"/>
          </a:endParaRPr>
        </a:p>
      </dsp:txBody>
      <dsp:txXfrm>
        <a:off x="601942" y="4826204"/>
        <a:ext cx="8058284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DB0BA-A87C-4D0E-8D73-287DEE9B5E38}">
      <dsp:nvSpPr>
        <dsp:cNvPr id="0" name=""/>
        <dsp:cNvSpPr/>
      </dsp:nvSpPr>
      <dsp:spPr>
        <a:xfrm>
          <a:off x="0" y="120523"/>
          <a:ext cx="2492828" cy="1035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78740" rIns="220472" bIns="78740" numCol="1" spcCol="1270" anchor="ctr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bg1"/>
              </a:solidFill>
            </a:rPr>
            <a:t>Block Format </a:t>
          </a:r>
        </a:p>
      </dsp:txBody>
      <dsp:txXfrm>
        <a:off x="0" y="120523"/>
        <a:ext cx="2492828" cy="1035787"/>
      </dsp:txXfrm>
    </dsp:sp>
    <dsp:sp modelId="{A181A066-E773-4D25-9BA8-199B1AD2CCF8}">
      <dsp:nvSpPr>
        <dsp:cNvPr id="0" name=""/>
        <dsp:cNvSpPr/>
      </dsp:nvSpPr>
      <dsp:spPr>
        <a:xfrm>
          <a:off x="2492828" y="71970"/>
          <a:ext cx="498565" cy="1132892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ECECE-BF39-46DA-8268-E329F40B7394}">
      <dsp:nvSpPr>
        <dsp:cNvPr id="0" name=""/>
        <dsp:cNvSpPr/>
      </dsp:nvSpPr>
      <dsp:spPr>
        <a:xfrm>
          <a:off x="3190820" y="71970"/>
          <a:ext cx="6780493" cy="11328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0" kern="1200" dirty="0">
              <a:solidFill>
                <a:schemeClr val="bg1"/>
              </a:solidFill>
              <a:effectLst/>
              <a:latin typeface="AkkuratPro"/>
            </a:rPr>
            <a:t>all the lines are left-justified, and there are no indents.</a:t>
          </a:r>
          <a:endParaRPr lang="en-US" sz="3100" kern="1200" dirty="0">
            <a:solidFill>
              <a:schemeClr val="bg1"/>
            </a:solidFill>
          </a:endParaRPr>
        </a:p>
      </dsp:txBody>
      <dsp:txXfrm>
        <a:off x="3190820" y="71970"/>
        <a:ext cx="6780493" cy="1132892"/>
      </dsp:txXfrm>
    </dsp:sp>
    <dsp:sp modelId="{5CBB3AC7-6099-4607-8CC5-4559DEC024DB}">
      <dsp:nvSpPr>
        <dsp:cNvPr id="0" name=""/>
        <dsp:cNvSpPr/>
      </dsp:nvSpPr>
      <dsp:spPr>
        <a:xfrm>
          <a:off x="0" y="1365015"/>
          <a:ext cx="2490394" cy="1035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78740" rIns="220472" bIns="78740" numCol="1" spcCol="1270" anchor="ctr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bg1"/>
              </a:solidFill>
            </a:rPr>
            <a:t>Semi-block format </a:t>
          </a:r>
        </a:p>
      </dsp:txBody>
      <dsp:txXfrm>
        <a:off x="0" y="1365015"/>
        <a:ext cx="2490394" cy="1035787"/>
      </dsp:txXfrm>
    </dsp:sp>
    <dsp:sp modelId="{BA5D3B06-B600-4A77-88A4-E78985862097}">
      <dsp:nvSpPr>
        <dsp:cNvPr id="0" name=""/>
        <dsp:cNvSpPr/>
      </dsp:nvSpPr>
      <dsp:spPr>
        <a:xfrm>
          <a:off x="2490394" y="1316463"/>
          <a:ext cx="498078" cy="1132892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54410-4F28-499D-BE94-C6FEDE990CED}">
      <dsp:nvSpPr>
        <dsp:cNvPr id="0" name=""/>
        <dsp:cNvSpPr/>
      </dsp:nvSpPr>
      <dsp:spPr>
        <a:xfrm>
          <a:off x="3187704" y="1316463"/>
          <a:ext cx="6773871" cy="11328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0" kern="1200" dirty="0">
              <a:solidFill>
                <a:schemeClr val="bg1"/>
              </a:solidFill>
              <a:effectLst/>
              <a:latin typeface="AkkuratPro"/>
            </a:rPr>
            <a:t>all the lines are left-justified, and each paragraph is indented</a:t>
          </a:r>
          <a:endParaRPr lang="en-US" sz="3100" kern="1200" dirty="0">
            <a:solidFill>
              <a:schemeClr val="bg1"/>
            </a:solidFill>
          </a:endParaRPr>
        </a:p>
      </dsp:txBody>
      <dsp:txXfrm>
        <a:off x="3187704" y="1316463"/>
        <a:ext cx="6773871" cy="1132892"/>
      </dsp:txXfrm>
    </dsp:sp>
    <dsp:sp modelId="{BF1D20B5-20D4-4B12-93F0-0D01E614FA49}">
      <dsp:nvSpPr>
        <dsp:cNvPr id="0" name=""/>
        <dsp:cNvSpPr/>
      </dsp:nvSpPr>
      <dsp:spPr>
        <a:xfrm>
          <a:off x="0" y="2818104"/>
          <a:ext cx="2490394" cy="1496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78740" rIns="220472" bIns="78740" numCol="1" spcCol="1270" anchor="ctr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bg1"/>
              </a:solidFill>
            </a:rPr>
            <a:t>Modified Block Format </a:t>
          </a:r>
        </a:p>
      </dsp:txBody>
      <dsp:txXfrm>
        <a:off x="0" y="2818104"/>
        <a:ext cx="2490394" cy="1496137"/>
      </dsp:txXfrm>
    </dsp:sp>
    <dsp:sp modelId="{39987A37-4111-483E-BE1C-33A6EC310AE8}">
      <dsp:nvSpPr>
        <dsp:cNvPr id="0" name=""/>
        <dsp:cNvSpPr/>
      </dsp:nvSpPr>
      <dsp:spPr>
        <a:xfrm>
          <a:off x="2490394" y="2560955"/>
          <a:ext cx="498078" cy="2010434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A36828-AA81-46C2-947A-7B4E4BF2AF8F}">
      <dsp:nvSpPr>
        <dsp:cNvPr id="0" name=""/>
        <dsp:cNvSpPr/>
      </dsp:nvSpPr>
      <dsp:spPr>
        <a:xfrm>
          <a:off x="3187704" y="2560955"/>
          <a:ext cx="6773871" cy="2010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0" kern="1200" dirty="0">
              <a:solidFill>
                <a:schemeClr val="bg1"/>
              </a:solidFill>
              <a:effectLst/>
              <a:latin typeface="AkkuratPro"/>
            </a:rPr>
            <a:t>the heading, closing, and signature are right-justified, while the body and addresses are left-justified. In this format, there are no indents</a:t>
          </a:r>
          <a:endParaRPr lang="en-US" sz="3100" kern="1200" dirty="0">
            <a:solidFill>
              <a:schemeClr val="bg1"/>
            </a:solidFill>
          </a:endParaRPr>
        </a:p>
      </dsp:txBody>
      <dsp:txXfrm>
        <a:off x="3187704" y="2560955"/>
        <a:ext cx="6773871" cy="20104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B4C93-5A8C-45F4-B8EE-3690651A8B92}">
      <dsp:nvSpPr>
        <dsp:cNvPr id="0" name=""/>
        <dsp:cNvSpPr/>
      </dsp:nvSpPr>
      <dsp:spPr>
        <a:xfrm>
          <a:off x="0" y="346395"/>
          <a:ext cx="8117114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Application for Employment forms </a:t>
          </a:r>
        </a:p>
      </dsp:txBody>
      <dsp:txXfrm>
        <a:off x="49176" y="395571"/>
        <a:ext cx="8018762" cy="909018"/>
      </dsp:txXfrm>
    </dsp:sp>
    <dsp:sp modelId="{F2D9374D-3C8A-41D0-BF4C-AB4A02567520}">
      <dsp:nvSpPr>
        <dsp:cNvPr id="0" name=""/>
        <dsp:cNvSpPr/>
      </dsp:nvSpPr>
      <dsp:spPr>
        <a:xfrm>
          <a:off x="0" y="1471845"/>
          <a:ext cx="8117114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Application letter </a:t>
          </a:r>
        </a:p>
      </dsp:txBody>
      <dsp:txXfrm>
        <a:off x="49176" y="1521021"/>
        <a:ext cx="8018762" cy="909018"/>
      </dsp:txXfrm>
    </dsp:sp>
    <dsp:sp modelId="{0C56CF0C-17A5-445C-914C-9AF7DDB7BC52}">
      <dsp:nvSpPr>
        <dsp:cNvPr id="0" name=""/>
        <dsp:cNvSpPr/>
      </dsp:nvSpPr>
      <dsp:spPr>
        <a:xfrm>
          <a:off x="0" y="2597295"/>
          <a:ext cx="8117114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Resumé</a:t>
          </a:r>
        </a:p>
      </dsp:txBody>
      <dsp:txXfrm>
        <a:off x="49176" y="2646471"/>
        <a:ext cx="8018762" cy="909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7814-D64A-A67A-0EF8-2FD664094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6111D-B203-14D2-EBA6-398C9F276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B0CE8-769F-3F42-DA52-5A3CFE54A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6A8D-397F-46DE-81F7-8A503C30799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9E06C-7457-B119-41CC-BEFD3F22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7E140-042E-A40A-331E-F10B49D5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0716-3439-4F6C-9C8D-79D0ACFD2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3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AF7E0-CF2E-76E5-5C4E-F5A7562D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0425D-F329-2B81-E88C-7E0D13D44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BEAF5-9539-1DF3-E4C3-B96CF49C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6A8D-397F-46DE-81F7-8A503C30799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37F29-9A8A-E350-3F79-07C5849B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1EA64-2040-9C83-DEE3-4E55F486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0716-3439-4F6C-9C8D-79D0ACFD2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3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9B93D3-D8BB-3707-5CD4-A0EA51129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90AAF-C667-2778-580E-BC654DF1A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75A19-85D3-DE31-BF9C-6B4C24696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6A8D-397F-46DE-81F7-8A503C30799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0E307-E491-1A7D-20A3-9E891C825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E061D-EF2F-4FA8-AC4A-8A71E5D9B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0716-3439-4F6C-9C8D-79D0ACFD2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10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C7948-3E0E-3551-8BD0-C51537CEA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30AB8-9587-1821-DC33-5849BFC54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B3018-59D7-DE82-CA71-E78C37E01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E382-B701-414F-8601-56ED8289823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EE2C0-5A56-4ED6-43A0-38B5586F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4BC2-88EF-59A4-C732-776C18F6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711E-5715-4282-BE5B-C03CB878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09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0DFC-9BBA-AC98-BC31-93CACEC4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213F6-8D5C-12AA-45CF-72144F4A5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33FD1-8E75-A8CC-052F-03BD7870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E382-B701-414F-8601-56ED8289823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9C12C-2EB0-74E6-FD1F-85152370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2E309-D9CD-AED0-12F4-3495A76C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711E-5715-4282-BE5B-C03CB878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69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7A8EA-8305-B5CE-4872-FD9A6B3B5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2F68E-FBD0-DD40-1D1E-DF64EBA78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877B9-9723-83B8-3DE5-CE1869AB2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E382-B701-414F-8601-56ED8289823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3D343-D7F2-3151-474A-30116669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89CF5-DD5C-DF29-BD07-6A96070E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711E-5715-4282-BE5B-C03CB878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05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51E23-FFB9-045B-72CD-530B13A7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0BB8D-B089-0878-8C31-7DB9F655B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DBA6A-8E0C-41D4-CC65-0AC7C7C45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C4A74-EF0C-4C29-A3A8-308F8614B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E382-B701-414F-8601-56ED8289823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57228-109B-9A1A-DC32-32C7BA07D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3E067-C408-7E81-CDDC-B7847612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711E-5715-4282-BE5B-C03CB878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6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2BE46-7D34-4AF3-C3F1-801005BD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0A5A1-4181-689B-A40C-8129B8F3E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AE087-69B4-1D58-73D5-DEDE05435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1F9C03-320C-7E43-4161-A4415CE6A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5D3A5-CBA2-2549-9105-8EAF1A6F0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48C258-671D-9ED0-B771-7A015997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E382-B701-414F-8601-56ED8289823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A9B981-8D68-847C-E4E5-7EDCDD771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C8F29-8DD7-035F-A0C9-6514026F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711E-5715-4282-BE5B-C03CB878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21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7620F-8098-7916-185C-49C67866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DB04B3-E5E3-B753-06C1-B960C953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E382-B701-414F-8601-56ED8289823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80D9D-7F6B-99D3-260E-44F11C43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F060B-2EA4-3B86-578F-EB4A04FF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711E-5715-4282-BE5B-C03CB878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37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9C0BE6-6632-E4FF-08C5-D8A763EBA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E382-B701-414F-8601-56ED8289823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DBFD8E-D4AF-8219-D6CF-5C4C1C60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BDCC9-A5B0-2DD4-53AF-EE707BD3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711E-5715-4282-BE5B-C03CB878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82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B448-7AB5-3FCE-7D27-D75FD2CFC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46879-8C1A-FA84-7D10-A24E5AAC3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48D28-6E22-FD6F-E708-176CF1198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18547-D3AE-F736-2433-94339F303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E382-B701-414F-8601-56ED8289823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A8383-9212-CE82-759B-9E5FF406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D6120-C030-9CEF-867A-CDFA25E7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711E-5715-4282-BE5B-C03CB878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5143-7209-2152-30C4-26F71757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96BC4-6324-0F35-5E58-98B19B584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A20B2-2308-C155-7AE5-D2B747E2F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6A8D-397F-46DE-81F7-8A503C30799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F2EAF-1B9A-F7F3-5D7E-D7A47EB1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AFCE1-3A8E-AF4E-CF21-AE58BDE6F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0716-3439-4F6C-9C8D-79D0ACFD2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789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EE7E-479B-62DE-F8DF-01ECD126D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CAC894-A581-20DF-29D9-FECECB5B9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52E93-5E23-DA53-5DCD-371FB6633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BCA03-C8AB-E355-3605-90764FAD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E382-B701-414F-8601-56ED8289823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A41D6-894F-8D02-E99F-9EA55EF0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C7446-6A32-2B11-C7D6-5A008302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711E-5715-4282-BE5B-C03CB878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002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2EB0-6765-F820-7382-B87B579B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C5A38-0592-B8E7-4DF4-C82A30D09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C33C9-2FDA-F142-D58D-395DE8D0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E382-B701-414F-8601-56ED8289823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516C0-4C00-B2CA-9999-EB56F972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8C022-D494-2593-150F-DB1A29A05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711E-5715-4282-BE5B-C03CB878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061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8A16C1-08FE-0F41-F830-D6C1E5C0A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3C15B-577B-E732-A1B3-61621CD59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B89E7-4691-8053-BE83-D5F8E56C3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E382-B701-414F-8601-56ED8289823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A15CF-0E97-4A98-5CB0-ABACF7C3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3ED14-223E-7C3A-2C66-A021387FA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711E-5715-4282-BE5B-C03CB878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6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E08A-3460-3AE8-8AB8-B63CC9C7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7CAF7-8D48-6CF4-50AF-BCF182A83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D4DBE-390F-75A3-0592-6DC63C2C9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6A8D-397F-46DE-81F7-8A503C30799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5B5D9-7835-D603-6CD3-1D640DEF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C8CD4-B32F-E14C-4683-288B68ED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0716-3439-4F6C-9C8D-79D0ACFD2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2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CC273-A7D8-9C14-9074-98F012B2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012C5-D36B-6F39-55FF-129B25299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10EA3-C51C-FBD4-1D4E-3F92DF133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B6318-8424-C094-F60B-24AE0AB6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6A8D-397F-46DE-81F7-8A503C30799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A3767-8EF6-B179-ABE7-B2414C3B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D7FC8-E29E-5DCF-1D07-3205E6B7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0716-3439-4F6C-9C8D-79D0ACFD2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80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C70B8-2D44-C98C-FFDE-5C32C4A6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E3113-3789-D6ED-97AB-F9C379025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0068D-406B-DDA4-CD4B-099E59E49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4F30EA-1BC6-953B-0BAC-6028791EA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86323D-264B-2286-3D08-5416947FB3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76DCAF-A722-B593-C4C7-21433C70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6A8D-397F-46DE-81F7-8A503C30799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AE964-276D-914B-0D74-B21683EBB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9FFFC-4C0D-69FC-1B84-F2812CAB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0716-3439-4F6C-9C8D-79D0ACFD2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9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D9713-2449-224F-6DAA-DCF234FBA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9DDF03-E097-091A-9FF0-1CF4A2EE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6A8D-397F-46DE-81F7-8A503C30799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9EE5DD-29F2-7E70-CB24-889B799F7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CEB6C-038B-A21B-7E09-3D947E08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0716-3439-4F6C-9C8D-79D0ACFD2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2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ED291F-396A-79C5-BD77-DC485EA9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6A8D-397F-46DE-81F7-8A503C30799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0FBCF-9BD7-885C-C07A-C681850D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EA932-CF5B-E124-7859-08FFEC46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0716-3439-4F6C-9C8D-79D0ACFD2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6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E6DF4-2BF5-A28E-248A-2296ED02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9F16C-2673-60E3-AD57-E0EEA132A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86F1F-C41E-B0AF-BE29-3D40AC1DC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97570-82C5-BFBE-9F2E-778240B9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6A8D-397F-46DE-81F7-8A503C30799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8B2FB-9864-1657-BA45-F9A5EC20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205B0-C9E6-6A83-99E1-8D028482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0716-3439-4F6C-9C8D-79D0ACFD2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C32A6-DEEB-69F2-46CE-C60060A65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6C9665-35E6-3ACB-FA64-5D3C9368B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112BE-15ED-6E04-FF80-B7DC9E908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2763B-B2BF-5E1B-CBE7-2BF750DE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6A8D-397F-46DE-81F7-8A503C30799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05682-3C32-E598-CC46-1AC5C36B2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110F4-CEC5-A542-DFFE-3743E353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0716-3439-4F6C-9C8D-79D0ACFD2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4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23B03-308D-63A6-0E76-E83BB6656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02B81-DC7D-615E-9D4D-973009DE7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A1386-FACF-5EF0-678F-E2B49A18A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FC6A8D-397F-46DE-81F7-8A503C30799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46439-51EE-6038-28A2-53932CDC5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AED73-E29E-30FF-5580-215E74E44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780716-3439-4F6C-9C8D-79D0ACFD2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8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B52A28-4837-2A7C-AD33-37247539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A30A8-428C-28EB-9530-B52BAD017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89E4D-F114-8295-A239-1A0DCE003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B0E382-B701-414F-8601-56ED8289823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CCE65-F86E-666D-BD96-F02DF8B2E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5256A-0387-FD22-7A96-BD5ED7CD9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B5711E-5715-4282-BE5B-C03CB878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2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11A02-1A52-8B34-D701-227DAE405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 fontScale="90000"/>
          </a:bodyPr>
          <a:lstStyle/>
          <a:p>
            <a:pPr algn="l"/>
            <a:r>
              <a:rPr lang="en-US" sz="11500" dirty="0">
                <a:solidFill>
                  <a:srgbClr val="FFFFFF"/>
                </a:solidFill>
              </a:rPr>
              <a:t>Business Letters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1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9B5DED-1FE0-368C-2B2E-AD1C9260533B}"/>
              </a:ext>
            </a:extLst>
          </p:cNvPr>
          <p:cNvSpPr txBox="1"/>
          <p:nvPr/>
        </p:nvSpPr>
        <p:spPr>
          <a:xfrm>
            <a:off x="101601" y="58846"/>
            <a:ext cx="11567885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Mr. Steven Ramirez</a:t>
            </a:r>
          </a:p>
          <a:p>
            <a:r>
              <a:rPr lang="en-US" sz="1600"/>
              <a:t>Ink Company Name.</a:t>
            </a:r>
          </a:p>
          <a:p>
            <a:r>
              <a:rPr lang="en-US" sz="1600"/>
              <a:t>City, NY 10001</a:t>
            </a:r>
          </a:p>
          <a:p>
            <a:endParaRPr lang="en-US" sz="1600"/>
          </a:p>
          <a:p>
            <a:r>
              <a:rPr lang="en-US" sz="1600"/>
              <a:t>July 11, 2023</a:t>
            </a:r>
          </a:p>
          <a:p>
            <a:endParaRPr lang="en-US" sz="1600"/>
          </a:p>
          <a:p>
            <a:r>
              <a:rPr lang="en-US" sz="1600"/>
              <a:t>Mrs. Juliana McCue</a:t>
            </a:r>
          </a:p>
          <a:p>
            <a:r>
              <a:rPr lang="en-US" sz="1600"/>
              <a:t>Stationery Company Name</a:t>
            </a:r>
          </a:p>
          <a:p>
            <a:r>
              <a:rPr lang="en-US" sz="1600"/>
              <a:t>44 Example Way</a:t>
            </a:r>
          </a:p>
          <a:p>
            <a:r>
              <a:rPr lang="en-US" sz="1600"/>
              <a:t>City, CA 94024</a:t>
            </a:r>
          </a:p>
          <a:p>
            <a:endParaRPr lang="en-US" sz="1600"/>
          </a:p>
          <a:p>
            <a:r>
              <a:rPr lang="en-US" sz="1600"/>
              <a:t>Dear Mrs. McCue,</a:t>
            </a:r>
          </a:p>
          <a:p>
            <a:endParaRPr lang="en-US" sz="1600"/>
          </a:p>
          <a:p>
            <a:r>
              <a:rPr lang="en-US" sz="1600"/>
              <a:t>Let me take this opportunity to thank you for being such a loyal customer. Over the past five years, Stationery Company Name has been a top seller of Ink Company Name, and I speak for our entire team when I say we genuinely appreciate and value your partnership.</a:t>
            </a:r>
          </a:p>
          <a:p>
            <a:endParaRPr lang="en-US" sz="1600"/>
          </a:p>
          <a:p>
            <a:r>
              <a:rPr lang="en-US" sz="1600"/>
              <a:t>As a thank-you, I’d like to offer an exclusive collaboration opportunity: a fully customized hue exclusive to your retailer. Our team of experienced color specialists can develop any shade of the rainbow, from the darkest light-inhaling blacks to bright, reflective neons and iridescent inks. </a:t>
            </a:r>
          </a:p>
          <a:p>
            <a:endParaRPr lang="en-US" sz="1600"/>
          </a:p>
          <a:p>
            <a:r>
              <a:rPr lang="en-US" sz="1600"/>
              <a:t>Please let me know if you’d like to schedule a video call, during which I can explain our offer in greater detail and start exploring colors with you. </a:t>
            </a:r>
          </a:p>
          <a:p>
            <a:endParaRPr lang="en-US" sz="1600"/>
          </a:p>
          <a:p>
            <a:r>
              <a:rPr lang="en-US" sz="1600"/>
              <a:t>Sincerely,</a:t>
            </a:r>
          </a:p>
          <a:p>
            <a:endParaRPr lang="en-US" sz="1600"/>
          </a:p>
          <a:p>
            <a:r>
              <a:rPr lang="en-US" sz="1600"/>
              <a:t>Steven Ramirez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885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9FF505-80D4-9FF2-E84D-B8FB855F2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657" y="159657"/>
            <a:ext cx="6697915" cy="669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31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6B5CEA-985B-2B4F-5028-7A8BDAE9E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571" y="23528"/>
            <a:ext cx="5439964" cy="683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01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5EB8D-F120-9C86-7C57-9EDC89F0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Application for Employment 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C4C1BA-C9A7-2372-4768-B2C223F9DC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10657" y="1811110"/>
          <a:ext cx="8117114" cy="395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1136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1F3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7AE114-3F55-44C2-3681-88D942F291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82960" y="666043"/>
            <a:ext cx="3725863" cy="5301053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FF46F6-314D-36F3-FA6D-284729C2F94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724126" y="600566"/>
            <a:ext cx="4052570" cy="51791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414B88-E1D2-E8E7-5EF8-5491238A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Sample Cover Letters</a:t>
            </a:r>
          </a:p>
        </p:txBody>
      </p:sp>
    </p:spTree>
    <p:extLst>
      <p:ext uri="{BB962C8B-B14F-4D97-AF65-F5344CB8AC3E}">
        <p14:creationId xmlns:p14="http://schemas.microsoft.com/office/powerpoint/2010/main" val="167976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8D38-6B10-4C5F-EC4C-65725BA5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577560" y="2757426"/>
            <a:ext cx="4639787" cy="953734"/>
          </a:xfrm>
        </p:spPr>
        <p:txBody>
          <a:bodyPr/>
          <a:lstStyle/>
          <a:p>
            <a:r>
              <a:rPr lang="en-US" dirty="0"/>
              <a:t>Sample Resume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44760A-1823-CB36-156E-C94622EB7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508" y="129903"/>
            <a:ext cx="4847749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D80757-2A48-0E2A-48A4-2D7B923DF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367" y="0"/>
            <a:ext cx="4846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1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4A1A6D-3D6C-F818-A2B9-E1175C464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085" y="246186"/>
            <a:ext cx="9718111" cy="726272"/>
          </a:xfrm>
        </p:spPr>
        <p:txBody>
          <a:bodyPr anchor="ctr">
            <a:normAutofit fontScale="90000"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Objectives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7D1D59-0568-86C3-89CB-AF4B9D8C40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26127"/>
              </p:ext>
            </p:extLst>
          </p:nvPr>
        </p:nvGraphicFramePr>
        <p:xfrm>
          <a:off x="632085" y="972458"/>
          <a:ext cx="10927829" cy="5884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886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71DB-5B84-6A27-FE90-49D580BF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 is a Business Letter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81A07-88F8-3461-52CD-3DB7355CA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480457"/>
            <a:ext cx="5944242" cy="5167086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3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8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ormal message typically sent from one professional to another.</a:t>
            </a:r>
          </a:p>
          <a:p>
            <a:pPr marL="0" indent="0" algn="l">
              <a:buNone/>
            </a:pPr>
            <a:endParaRPr lang="en-US" sz="3800" b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N.B. B</a:t>
            </a:r>
            <a:r>
              <a:rPr lang="en-US" sz="38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usiness letters are </a:t>
            </a:r>
            <a:r>
              <a:rPr lang="en-US" sz="3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38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same as Business emails. </a:t>
            </a:r>
          </a:p>
          <a:p>
            <a:pPr lvl="1"/>
            <a:r>
              <a:rPr lang="en-US" sz="3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8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usiness letter is a printed letter delivered to the recipient’s desk or address. </a:t>
            </a:r>
          </a:p>
          <a:p>
            <a:pPr lvl="1"/>
            <a:r>
              <a:rPr lang="en-US" sz="38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attribute is part of what makes business letters stand out from an email inquiry, which is why they tend to be used for important communications. </a:t>
            </a:r>
          </a:p>
          <a:p>
            <a:pPr lvl="1"/>
            <a:r>
              <a:rPr lang="en-US" sz="38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However, there are a few similarities between business letters and business emails. Both follow a similar format and end with a direct call to 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190FC2-8B75-ED6D-44B8-7C40958A2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58" y="1117601"/>
            <a:ext cx="5668471" cy="537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5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7583E-A590-2C93-9B78-428E5E82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930" y="1034894"/>
            <a:ext cx="2899189" cy="4789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b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Letters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25B4F-2BB5-9E69-4897-521C5442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7542" y="1412488"/>
            <a:ext cx="6841763" cy="4716965"/>
          </a:xfrm>
          <a:solidFill>
            <a:schemeClr val="bg2">
              <a:lumMod val="5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3600" b="1" dirty="0"/>
              <a:t>Application for Employment/ Cover Letters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3600" dirty="0"/>
              <a:t>Sales Letters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3600" dirty="0"/>
              <a:t>Letters of Recommendation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3600" dirty="0"/>
              <a:t>Inquiry Letters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3600" dirty="0"/>
              <a:t>Offer &amp; Appointment Letters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3600" dirty="0"/>
              <a:t>Resignation Letters  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3600" dirty="0"/>
              <a:t>Request Letters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3600" b="1" dirty="0"/>
              <a:t>Complaint Letters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3600" dirty="0"/>
              <a:t>Invitation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3600" dirty="0"/>
              <a:t>Proposal</a:t>
            </a:r>
            <a:endParaRPr lang="en-US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29FEA6-FDA7-A4EB-EA0F-49A37F5EC8FB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462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49883-363C-FAD8-BAD6-517EAA72C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240259"/>
            <a:ext cx="6991643" cy="6049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Business Letter Structure 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FE43D45-A320-45FD-A5A2-AD7CEBF0BB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0103152"/>
              </p:ext>
            </p:extLst>
          </p:nvPr>
        </p:nvGraphicFramePr>
        <p:xfrm>
          <a:off x="675249" y="914400"/>
          <a:ext cx="11310425" cy="5703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025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F106EA-18B4-ADA0-A390-238C29131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6F9E-CE58-9723-387B-028A4255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62" y="140677"/>
            <a:ext cx="6991643" cy="6049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Business Letter Structure 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7678377-6EEC-CA39-2649-C374567722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4345224"/>
              </p:ext>
            </p:extLst>
          </p:nvPr>
        </p:nvGraphicFramePr>
        <p:xfrm>
          <a:off x="407963" y="745588"/>
          <a:ext cx="11577712" cy="5971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3689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EFF0-200D-F5BB-F980-134E4C81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Business Letter Format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FAAB7A6-4A7C-A8F1-8CD7-14323C43E4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1168729"/>
              </p:ext>
            </p:extLst>
          </p:nvPr>
        </p:nvGraphicFramePr>
        <p:xfrm>
          <a:off x="1146629" y="1690688"/>
          <a:ext cx="9971314" cy="4643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870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205D939-00C4-4F2E-9797-3170DD04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EE4E44-1403-472B-8C01-D354CB8F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33B6FE-D7AC-0BA4-85B6-57E54C5437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1" r="2029" b="2"/>
          <a:stretch/>
        </p:blipFill>
        <p:spPr>
          <a:xfrm>
            <a:off x="6412145" y="379616"/>
            <a:ext cx="5615686" cy="609876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83CCE40-4C5F-42D3-86D9-7892AD1E9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755CB5-A37F-5A4C-37CE-E6E6DE1E1A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11" r="-1" b="12892"/>
          <a:stretch/>
        </p:blipFill>
        <p:spPr>
          <a:xfrm>
            <a:off x="312842" y="286884"/>
            <a:ext cx="5458122" cy="592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07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Semi block format - gege - SEMI MODIFIED BLOCK LETTER {{Name ...">
            <a:extLst>
              <a:ext uri="{FF2B5EF4-FFF2-40B4-BE49-F238E27FC236}">
                <a16:creationId xmlns:a16="http://schemas.microsoft.com/office/drawing/2014/main" id="{D5701606-4961-DC0E-EF60-FC73757C1D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7EE2A1-3612-171F-3B49-498FF1CEE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478" y="209862"/>
            <a:ext cx="5703541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64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4317</TotalTime>
  <Words>696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AkkuratPro</vt:lpstr>
      <vt:lpstr>Aptos</vt:lpstr>
      <vt:lpstr>Aptos Display</vt:lpstr>
      <vt:lpstr>Arial</vt:lpstr>
      <vt:lpstr>Calibri</vt:lpstr>
      <vt:lpstr>Times New Roman</vt:lpstr>
      <vt:lpstr>Wingdings</vt:lpstr>
      <vt:lpstr>Office Theme</vt:lpstr>
      <vt:lpstr>1_Office Theme</vt:lpstr>
      <vt:lpstr>Business Letters </vt:lpstr>
      <vt:lpstr>Objectives </vt:lpstr>
      <vt:lpstr>What is a Business Letter </vt:lpstr>
      <vt:lpstr> Types of Letters </vt:lpstr>
      <vt:lpstr>Business Letter Structure  </vt:lpstr>
      <vt:lpstr>Business Letter Structure  </vt:lpstr>
      <vt:lpstr>Business Letter Format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 for Employment  </vt:lpstr>
      <vt:lpstr>Sample Cover Letters</vt:lpstr>
      <vt:lpstr>Sample Resume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Letters </dc:title>
  <dc:creator>Melissa James</dc:creator>
  <cp:lastModifiedBy>Melissa James</cp:lastModifiedBy>
  <cp:revision>10</cp:revision>
  <dcterms:created xsi:type="dcterms:W3CDTF">2024-02-19T02:26:51Z</dcterms:created>
  <dcterms:modified xsi:type="dcterms:W3CDTF">2024-03-01T15:09:38Z</dcterms:modified>
</cp:coreProperties>
</file>