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9" r:id="rId4"/>
    <p:sldId id="276" r:id="rId5"/>
    <p:sldId id="270" r:id="rId6"/>
    <p:sldId id="275" r:id="rId7"/>
    <p:sldId id="279" r:id="rId8"/>
    <p:sldId id="280" r:id="rId9"/>
    <p:sldId id="281" r:id="rId10"/>
    <p:sldId id="278"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623B3-7F3F-43E0-A553-A8856589CE9F}" type="doc">
      <dgm:prSet loTypeId="urn:microsoft.com/office/officeart/2005/8/layout/pyramid2" loCatId="list" qsTypeId="urn:microsoft.com/office/officeart/2005/8/quickstyle/simple1" qsCatId="simple" csTypeId="urn:microsoft.com/office/officeart/2005/8/colors/accent0_3" csCatId="mainScheme" phldr="1"/>
      <dgm:spPr/>
      <dgm:t>
        <a:bodyPr/>
        <a:lstStyle/>
        <a:p>
          <a:endParaRPr lang="en-US"/>
        </a:p>
      </dgm:t>
    </dgm:pt>
    <dgm:pt modelId="{7AE16404-B2C7-45BE-B6AF-AD617122938D}">
      <dgm:prSet phldrT="[Text]" custT="1"/>
      <dgm:spPr/>
      <dgm:t>
        <a:bodyPr/>
        <a:lstStyle/>
        <a:p>
          <a:r>
            <a:rPr lang="en-US" sz="3200" kern="1200">
              <a:latin typeface="Aptos" panose="02110004020202020204"/>
              <a:ea typeface="+mn-ea"/>
              <a:cs typeface="+mn-cs"/>
            </a:rPr>
            <a:t>What is Memoranda</a:t>
          </a:r>
          <a:r>
            <a:rPr lang="en-US" sz="3600" kern="1200">
              <a:latin typeface="Aptos" panose="02110004020202020204"/>
              <a:ea typeface="+mn-ea"/>
              <a:cs typeface="+mn-cs"/>
            </a:rPr>
            <a:t>? </a:t>
          </a:r>
          <a:endParaRPr lang="en-US" sz="6000" kern="1200" dirty="0">
            <a:latin typeface="Aptos" panose="02110004020202020204"/>
            <a:ea typeface="+mn-ea"/>
            <a:cs typeface="+mn-cs"/>
          </a:endParaRPr>
        </a:p>
      </dgm:t>
    </dgm:pt>
    <dgm:pt modelId="{589B568B-7222-45BF-9905-D1105F604457}" type="parTrans" cxnId="{4BD580BD-078F-41BA-94F9-A6781F06113D}">
      <dgm:prSet/>
      <dgm:spPr/>
      <dgm:t>
        <a:bodyPr/>
        <a:lstStyle/>
        <a:p>
          <a:endParaRPr lang="en-US"/>
        </a:p>
      </dgm:t>
    </dgm:pt>
    <dgm:pt modelId="{C7FFCC7C-70BB-4924-B1A7-903E78B5B409}" type="sibTrans" cxnId="{4BD580BD-078F-41BA-94F9-A6781F06113D}">
      <dgm:prSet/>
      <dgm:spPr/>
      <dgm:t>
        <a:bodyPr/>
        <a:lstStyle/>
        <a:p>
          <a:endParaRPr lang="en-US"/>
        </a:p>
      </dgm:t>
    </dgm:pt>
    <dgm:pt modelId="{56B52C23-AA98-4E2D-81D7-CF73BEDF22CF}">
      <dgm:prSet phldrT="[Text]"/>
      <dgm:spPr/>
      <dgm:t>
        <a:bodyPr/>
        <a:lstStyle/>
        <a:p>
          <a:pPr algn="ctr"/>
          <a:r>
            <a:rPr lang="en-US"/>
            <a:t>Structure of Memoranda</a:t>
          </a:r>
          <a:endParaRPr lang="en-US" dirty="0"/>
        </a:p>
      </dgm:t>
    </dgm:pt>
    <dgm:pt modelId="{709142EF-4278-43D2-A694-23EE06F61456}" type="parTrans" cxnId="{EC47778B-095E-4B78-8D36-6024B8C358FD}">
      <dgm:prSet/>
      <dgm:spPr/>
      <dgm:t>
        <a:bodyPr/>
        <a:lstStyle/>
        <a:p>
          <a:endParaRPr lang="en-US"/>
        </a:p>
      </dgm:t>
    </dgm:pt>
    <dgm:pt modelId="{EFC2BD36-640E-4F92-A77C-0853A38AB7DF}" type="sibTrans" cxnId="{EC47778B-095E-4B78-8D36-6024B8C358FD}">
      <dgm:prSet/>
      <dgm:spPr/>
      <dgm:t>
        <a:bodyPr/>
        <a:lstStyle/>
        <a:p>
          <a:endParaRPr lang="en-US"/>
        </a:p>
      </dgm:t>
    </dgm:pt>
    <dgm:pt modelId="{9E0823FF-BCD0-4910-9BC6-AC9B6BDFC470}">
      <dgm:prSet phldrT="[Text]"/>
      <dgm:spPr/>
      <dgm:t>
        <a:bodyPr/>
        <a:lstStyle/>
        <a:p>
          <a:pPr algn="l">
            <a:buFont typeface="Arial" panose="020B0604020202020204" pitchFamily="34" charset="0"/>
            <a:buNone/>
          </a:pPr>
          <a:endParaRPr lang="en-US" dirty="0">
            <a:solidFill>
              <a:schemeClr val="tx1"/>
            </a:solidFill>
          </a:endParaRPr>
        </a:p>
      </dgm:t>
    </dgm:pt>
    <dgm:pt modelId="{7EC2678C-64CB-4847-9BA1-76F214DA306E}" type="parTrans" cxnId="{269AA43B-533F-4D1E-98CB-76D511E2CEFB}">
      <dgm:prSet/>
      <dgm:spPr/>
      <dgm:t>
        <a:bodyPr/>
        <a:lstStyle/>
        <a:p>
          <a:endParaRPr lang="en-US"/>
        </a:p>
      </dgm:t>
    </dgm:pt>
    <dgm:pt modelId="{29ED3A12-336F-425C-A1CC-48BB9B4C0213}" type="sibTrans" cxnId="{269AA43B-533F-4D1E-98CB-76D511E2CEFB}">
      <dgm:prSet/>
      <dgm:spPr/>
      <dgm:t>
        <a:bodyPr/>
        <a:lstStyle/>
        <a:p>
          <a:endParaRPr lang="en-US"/>
        </a:p>
      </dgm:t>
    </dgm:pt>
    <dgm:pt modelId="{EE694DD9-677A-414A-8486-702346BCB86B}" type="pres">
      <dgm:prSet presAssocID="{6E1623B3-7F3F-43E0-A553-A8856589CE9F}" presName="compositeShape" presStyleCnt="0">
        <dgm:presLayoutVars>
          <dgm:dir/>
          <dgm:resizeHandles/>
        </dgm:presLayoutVars>
      </dgm:prSet>
      <dgm:spPr/>
    </dgm:pt>
    <dgm:pt modelId="{EE412301-EEBC-447D-A685-4FCD0DCBDBB7}" type="pres">
      <dgm:prSet presAssocID="{6E1623B3-7F3F-43E0-A553-A8856589CE9F}" presName="pyramid" presStyleLbl="node1" presStyleIdx="0" presStyleCnt="1"/>
      <dgm:spPr/>
    </dgm:pt>
    <dgm:pt modelId="{07D10454-B8CF-45A1-B4CB-8357CB4724E8}" type="pres">
      <dgm:prSet presAssocID="{6E1623B3-7F3F-43E0-A553-A8856589CE9F}" presName="theList" presStyleCnt="0"/>
      <dgm:spPr/>
    </dgm:pt>
    <dgm:pt modelId="{B39CAF01-03D3-4353-B7F2-12719FB4C428}" type="pres">
      <dgm:prSet presAssocID="{7AE16404-B2C7-45BE-B6AF-AD617122938D}" presName="aNode" presStyleLbl="fgAcc1" presStyleIdx="0" presStyleCnt="2">
        <dgm:presLayoutVars>
          <dgm:bulletEnabled val="1"/>
        </dgm:presLayoutVars>
      </dgm:prSet>
      <dgm:spPr/>
    </dgm:pt>
    <dgm:pt modelId="{7AA83DAA-B150-4CBB-A8B6-5CC12B5407B2}" type="pres">
      <dgm:prSet presAssocID="{7AE16404-B2C7-45BE-B6AF-AD617122938D}" presName="aSpace" presStyleCnt="0"/>
      <dgm:spPr/>
    </dgm:pt>
    <dgm:pt modelId="{C9AD474D-FE7A-4C71-BBCE-4214838B0043}" type="pres">
      <dgm:prSet presAssocID="{56B52C23-AA98-4E2D-81D7-CF73BEDF22CF}" presName="aNode" presStyleLbl="fgAcc1" presStyleIdx="1" presStyleCnt="2">
        <dgm:presLayoutVars>
          <dgm:bulletEnabled val="1"/>
        </dgm:presLayoutVars>
      </dgm:prSet>
      <dgm:spPr/>
    </dgm:pt>
    <dgm:pt modelId="{0E48141B-21CB-47F5-A15F-E8A35C6CE316}" type="pres">
      <dgm:prSet presAssocID="{56B52C23-AA98-4E2D-81D7-CF73BEDF22CF}" presName="aSpace" presStyleCnt="0"/>
      <dgm:spPr/>
    </dgm:pt>
  </dgm:ptLst>
  <dgm:cxnLst>
    <dgm:cxn modelId="{269AA43B-533F-4D1E-98CB-76D511E2CEFB}" srcId="{56B52C23-AA98-4E2D-81D7-CF73BEDF22CF}" destId="{9E0823FF-BCD0-4910-9BC6-AC9B6BDFC470}" srcOrd="0" destOrd="0" parTransId="{7EC2678C-64CB-4847-9BA1-76F214DA306E}" sibTransId="{29ED3A12-336F-425C-A1CC-48BB9B4C0213}"/>
    <dgm:cxn modelId="{B840D252-289A-44D4-8C96-3F81B882F688}" type="presOf" srcId="{9E0823FF-BCD0-4910-9BC6-AC9B6BDFC470}" destId="{C9AD474D-FE7A-4C71-BBCE-4214838B0043}" srcOrd="0" destOrd="1" presId="urn:microsoft.com/office/officeart/2005/8/layout/pyramid2"/>
    <dgm:cxn modelId="{E2AA6186-1D74-4928-A5BD-809E0F38F9DB}" type="presOf" srcId="{56B52C23-AA98-4E2D-81D7-CF73BEDF22CF}" destId="{C9AD474D-FE7A-4C71-BBCE-4214838B0043}" srcOrd="0" destOrd="0" presId="urn:microsoft.com/office/officeart/2005/8/layout/pyramid2"/>
    <dgm:cxn modelId="{EC47778B-095E-4B78-8D36-6024B8C358FD}" srcId="{6E1623B3-7F3F-43E0-A553-A8856589CE9F}" destId="{56B52C23-AA98-4E2D-81D7-CF73BEDF22CF}" srcOrd="1" destOrd="0" parTransId="{709142EF-4278-43D2-A694-23EE06F61456}" sibTransId="{EFC2BD36-640E-4F92-A77C-0853A38AB7DF}"/>
    <dgm:cxn modelId="{39A09CAE-6391-4184-B277-5E56E38EA7C0}" type="presOf" srcId="{7AE16404-B2C7-45BE-B6AF-AD617122938D}" destId="{B39CAF01-03D3-4353-B7F2-12719FB4C428}" srcOrd="0" destOrd="0" presId="urn:microsoft.com/office/officeart/2005/8/layout/pyramid2"/>
    <dgm:cxn modelId="{4BD580BD-078F-41BA-94F9-A6781F06113D}" srcId="{6E1623B3-7F3F-43E0-A553-A8856589CE9F}" destId="{7AE16404-B2C7-45BE-B6AF-AD617122938D}" srcOrd="0" destOrd="0" parTransId="{589B568B-7222-45BF-9905-D1105F604457}" sibTransId="{C7FFCC7C-70BB-4924-B1A7-903E78B5B409}"/>
    <dgm:cxn modelId="{6017A0BE-7AC6-42B7-B356-08D1B0355FD6}" type="presOf" srcId="{6E1623B3-7F3F-43E0-A553-A8856589CE9F}" destId="{EE694DD9-677A-414A-8486-702346BCB86B}" srcOrd="0" destOrd="0" presId="urn:microsoft.com/office/officeart/2005/8/layout/pyramid2"/>
    <dgm:cxn modelId="{BB5F2C7D-B44F-4D28-9582-B1AE7994FFBC}" type="presParOf" srcId="{EE694DD9-677A-414A-8486-702346BCB86B}" destId="{EE412301-EEBC-447D-A685-4FCD0DCBDBB7}" srcOrd="0" destOrd="0" presId="urn:microsoft.com/office/officeart/2005/8/layout/pyramid2"/>
    <dgm:cxn modelId="{5329EE38-9F8C-45D4-B0CE-570BBF42D3BB}" type="presParOf" srcId="{EE694DD9-677A-414A-8486-702346BCB86B}" destId="{07D10454-B8CF-45A1-B4CB-8357CB4724E8}" srcOrd="1" destOrd="0" presId="urn:microsoft.com/office/officeart/2005/8/layout/pyramid2"/>
    <dgm:cxn modelId="{6C91C26E-7359-44E1-8CFF-06A5BBD2EF86}" type="presParOf" srcId="{07D10454-B8CF-45A1-B4CB-8357CB4724E8}" destId="{B39CAF01-03D3-4353-B7F2-12719FB4C428}" srcOrd="0" destOrd="0" presId="urn:microsoft.com/office/officeart/2005/8/layout/pyramid2"/>
    <dgm:cxn modelId="{3F48C42A-EC72-4FDE-B566-6CA6AC5246DF}" type="presParOf" srcId="{07D10454-B8CF-45A1-B4CB-8357CB4724E8}" destId="{7AA83DAA-B150-4CBB-A8B6-5CC12B5407B2}" srcOrd="1" destOrd="0" presId="urn:microsoft.com/office/officeart/2005/8/layout/pyramid2"/>
    <dgm:cxn modelId="{13A68F3C-3022-4472-BB0D-E1BAB2FFEB1E}" type="presParOf" srcId="{07D10454-B8CF-45A1-B4CB-8357CB4724E8}" destId="{C9AD474D-FE7A-4C71-BBCE-4214838B0043}" srcOrd="2" destOrd="0" presId="urn:microsoft.com/office/officeart/2005/8/layout/pyramid2"/>
    <dgm:cxn modelId="{DB1C5F1C-B14B-46F9-8371-4E474CD60FC3}" type="presParOf" srcId="{07D10454-B8CF-45A1-B4CB-8357CB4724E8}" destId="{0E48141B-21CB-47F5-A15F-E8A35C6CE316}"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97E33E-5DF1-4A18-B331-FD088929BBE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16FB27D-45A6-4226-9C59-9F232DAC3753}">
      <dgm:prSet/>
      <dgm:spPr/>
      <dgm:t>
        <a:bodyPr/>
        <a:lstStyle/>
        <a:p>
          <a:r>
            <a:rPr lang="en-US" b="0" i="0" dirty="0">
              <a:solidFill>
                <a:schemeClr val="bg1"/>
              </a:solidFill>
            </a:rPr>
            <a:t>Header: 1/8 of the memo</a:t>
          </a:r>
          <a:endParaRPr lang="en-US" dirty="0">
            <a:solidFill>
              <a:schemeClr val="bg1"/>
            </a:solidFill>
          </a:endParaRPr>
        </a:p>
      </dgm:t>
    </dgm:pt>
    <dgm:pt modelId="{161C3AA2-8896-45FD-8BE6-272BA04C4259}" type="parTrans" cxnId="{9EF021BB-06AA-4C7D-9663-E96E446FC19D}">
      <dgm:prSet/>
      <dgm:spPr/>
      <dgm:t>
        <a:bodyPr/>
        <a:lstStyle/>
        <a:p>
          <a:endParaRPr lang="en-US"/>
        </a:p>
      </dgm:t>
    </dgm:pt>
    <dgm:pt modelId="{7FE8DD1C-152B-410D-8967-ABF13D4FC313}" type="sibTrans" cxnId="{9EF021BB-06AA-4C7D-9663-E96E446FC19D}">
      <dgm:prSet/>
      <dgm:spPr/>
      <dgm:t>
        <a:bodyPr/>
        <a:lstStyle/>
        <a:p>
          <a:endParaRPr lang="en-US"/>
        </a:p>
      </dgm:t>
    </dgm:pt>
    <dgm:pt modelId="{B96CF77A-8C41-4B42-84CA-E5E78C143E0D}">
      <dgm:prSet/>
      <dgm:spPr/>
      <dgm:t>
        <a:bodyPr/>
        <a:lstStyle/>
        <a:p>
          <a:r>
            <a:rPr lang="en-US" b="0" i="0" dirty="0">
              <a:solidFill>
                <a:schemeClr val="bg1"/>
              </a:solidFill>
            </a:rPr>
            <a:t>Opening, Context and Task: 1/4 of the memo</a:t>
          </a:r>
          <a:endParaRPr lang="en-US" dirty="0">
            <a:solidFill>
              <a:schemeClr val="bg1"/>
            </a:solidFill>
          </a:endParaRPr>
        </a:p>
      </dgm:t>
    </dgm:pt>
    <dgm:pt modelId="{858144B4-4E69-4A55-8100-62C16C0199C3}" type="parTrans" cxnId="{DC8933DB-66A0-42D2-9F9A-B114DC3112BF}">
      <dgm:prSet/>
      <dgm:spPr/>
      <dgm:t>
        <a:bodyPr/>
        <a:lstStyle/>
        <a:p>
          <a:endParaRPr lang="en-US"/>
        </a:p>
      </dgm:t>
    </dgm:pt>
    <dgm:pt modelId="{BD5C9442-0107-4CD3-92CD-F08D34BDCF18}" type="sibTrans" cxnId="{DC8933DB-66A0-42D2-9F9A-B114DC3112BF}">
      <dgm:prSet/>
      <dgm:spPr/>
      <dgm:t>
        <a:bodyPr/>
        <a:lstStyle/>
        <a:p>
          <a:endParaRPr lang="en-US"/>
        </a:p>
      </dgm:t>
    </dgm:pt>
    <dgm:pt modelId="{8F4A0395-EDBC-4688-8488-3C46B30391A5}">
      <dgm:prSet/>
      <dgm:spPr/>
      <dgm:t>
        <a:bodyPr/>
        <a:lstStyle/>
        <a:p>
          <a:r>
            <a:rPr lang="en-US" b="0" i="0" dirty="0">
              <a:solidFill>
                <a:schemeClr val="bg1"/>
              </a:solidFill>
            </a:rPr>
            <a:t>Summary, Discussion Segment: 1/2 of the memo</a:t>
          </a:r>
          <a:endParaRPr lang="en-US" dirty="0">
            <a:solidFill>
              <a:schemeClr val="bg1"/>
            </a:solidFill>
          </a:endParaRPr>
        </a:p>
      </dgm:t>
    </dgm:pt>
    <dgm:pt modelId="{C56D2A19-BB06-4019-A05C-2529E91C7D2D}" type="parTrans" cxnId="{2BE9A038-3744-4B48-88AF-1ED1069A29AD}">
      <dgm:prSet/>
      <dgm:spPr/>
      <dgm:t>
        <a:bodyPr/>
        <a:lstStyle/>
        <a:p>
          <a:endParaRPr lang="en-US"/>
        </a:p>
      </dgm:t>
    </dgm:pt>
    <dgm:pt modelId="{AEF54760-2917-4843-B5F0-764F2CB3B5CD}" type="sibTrans" cxnId="{2BE9A038-3744-4B48-88AF-1ED1069A29AD}">
      <dgm:prSet/>
      <dgm:spPr/>
      <dgm:t>
        <a:bodyPr/>
        <a:lstStyle/>
        <a:p>
          <a:endParaRPr lang="en-US"/>
        </a:p>
      </dgm:t>
    </dgm:pt>
    <dgm:pt modelId="{C3E01481-A16B-45EB-B4D8-734F7B33374E}">
      <dgm:prSet/>
      <dgm:spPr/>
      <dgm:t>
        <a:bodyPr/>
        <a:lstStyle/>
        <a:p>
          <a:r>
            <a:rPr lang="en-US" b="0" i="0" dirty="0">
              <a:solidFill>
                <a:schemeClr val="bg1"/>
              </a:solidFill>
            </a:rPr>
            <a:t>Closing Segment, Necessary Attachments: 1/8 of the memo</a:t>
          </a:r>
          <a:endParaRPr lang="en-US" dirty="0">
            <a:solidFill>
              <a:schemeClr val="bg1"/>
            </a:solidFill>
          </a:endParaRPr>
        </a:p>
      </dgm:t>
    </dgm:pt>
    <dgm:pt modelId="{4AA452BB-3B95-4F23-B00B-3F53EA50137F}" type="parTrans" cxnId="{C058CDA8-0EA1-4B3C-8826-1C93892432DF}">
      <dgm:prSet/>
      <dgm:spPr/>
      <dgm:t>
        <a:bodyPr/>
        <a:lstStyle/>
        <a:p>
          <a:endParaRPr lang="en-US"/>
        </a:p>
      </dgm:t>
    </dgm:pt>
    <dgm:pt modelId="{8A6E778D-FA2F-429B-9AA4-5D866D26BA88}" type="sibTrans" cxnId="{C058CDA8-0EA1-4B3C-8826-1C93892432DF}">
      <dgm:prSet/>
      <dgm:spPr/>
      <dgm:t>
        <a:bodyPr/>
        <a:lstStyle/>
        <a:p>
          <a:endParaRPr lang="en-US"/>
        </a:p>
      </dgm:t>
    </dgm:pt>
    <dgm:pt modelId="{04F13E09-491D-441B-83A2-E2338FBE8BF8}" type="pres">
      <dgm:prSet presAssocID="{DA97E33E-5DF1-4A18-B331-FD088929BBE8}" presName="vert0" presStyleCnt="0">
        <dgm:presLayoutVars>
          <dgm:dir/>
          <dgm:animOne val="branch"/>
          <dgm:animLvl val="lvl"/>
        </dgm:presLayoutVars>
      </dgm:prSet>
      <dgm:spPr/>
    </dgm:pt>
    <dgm:pt modelId="{03ED6D98-DBCC-4DBF-BF49-2468FE6EB364}" type="pres">
      <dgm:prSet presAssocID="{316FB27D-45A6-4226-9C59-9F232DAC3753}" presName="thickLine" presStyleLbl="alignNode1" presStyleIdx="0" presStyleCnt="4"/>
      <dgm:spPr/>
    </dgm:pt>
    <dgm:pt modelId="{8FADE753-7348-4963-85AB-4CA436878C17}" type="pres">
      <dgm:prSet presAssocID="{316FB27D-45A6-4226-9C59-9F232DAC3753}" presName="horz1" presStyleCnt="0"/>
      <dgm:spPr/>
    </dgm:pt>
    <dgm:pt modelId="{BF64AA22-05D7-4170-A89A-F5A0E36BF95F}" type="pres">
      <dgm:prSet presAssocID="{316FB27D-45A6-4226-9C59-9F232DAC3753}" presName="tx1" presStyleLbl="revTx" presStyleIdx="0" presStyleCnt="4"/>
      <dgm:spPr/>
    </dgm:pt>
    <dgm:pt modelId="{2D1C70F4-A6AC-439B-BF91-528AACC71803}" type="pres">
      <dgm:prSet presAssocID="{316FB27D-45A6-4226-9C59-9F232DAC3753}" presName="vert1" presStyleCnt="0"/>
      <dgm:spPr/>
    </dgm:pt>
    <dgm:pt modelId="{A233F393-E01A-4167-9155-06AC6E96314A}" type="pres">
      <dgm:prSet presAssocID="{B96CF77A-8C41-4B42-84CA-E5E78C143E0D}" presName="thickLine" presStyleLbl="alignNode1" presStyleIdx="1" presStyleCnt="4"/>
      <dgm:spPr/>
    </dgm:pt>
    <dgm:pt modelId="{3D3EF5C0-F0A7-41F6-A756-C66B0080261C}" type="pres">
      <dgm:prSet presAssocID="{B96CF77A-8C41-4B42-84CA-E5E78C143E0D}" presName="horz1" presStyleCnt="0"/>
      <dgm:spPr/>
    </dgm:pt>
    <dgm:pt modelId="{1D4C93BE-7AF2-4972-BDA4-850128EBDBB2}" type="pres">
      <dgm:prSet presAssocID="{B96CF77A-8C41-4B42-84CA-E5E78C143E0D}" presName="tx1" presStyleLbl="revTx" presStyleIdx="1" presStyleCnt="4"/>
      <dgm:spPr/>
    </dgm:pt>
    <dgm:pt modelId="{CA947C66-C45C-4C21-9CA1-6547B0771938}" type="pres">
      <dgm:prSet presAssocID="{B96CF77A-8C41-4B42-84CA-E5E78C143E0D}" presName="vert1" presStyleCnt="0"/>
      <dgm:spPr/>
    </dgm:pt>
    <dgm:pt modelId="{D1CBD693-8FC9-4BD3-BF6B-6DAE2F69F29D}" type="pres">
      <dgm:prSet presAssocID="{8F4A0395-EDBC-4688-8488-3C46B30391A5}" presName="thickLine" presStyleLbl="alignNode1" presStyleIdx="2" presStyleCnt="4"/>
      <dgm:spPr/>
    </dgm:pt>
    <dgm:pt modelId="{50FB028B-2E33-43A1-A763-F5120474603D}" type="pres">
      <dgm:prSet presAssocID="{8F4A0395-EDBC-4688-8488-3C46B30391A5}" presName="horz1" presStyleCnt="0"/>
      <dgm:spPr/>
    </dgm:pt>
    <dgm:pt modelId="{4FDB2C69-25FA-4325-ABEE-34A10AC80295}" type="pres">
      <dgm:prSet presAssocID="{8F4A0395-EDBC-4688-8488-3C46B30391A5}" presName="tx1" presStyleLbl="revTx" presStyleIdx="2" presStyleCnt="4"/>
      <dgm:spPr/>
    </dgm:pt>
    <dgm:pt modelId="{D3FEC346-479F-4E54-A9C0-157FB1CE0072}" type="pres">
      <dgm:prSet presAssocID="{8F4A0395-EDBC-4688-8488-3C46B30391A5}" presName="vert1" presStyleCnt="0"/>
      <dgm:spPr/>
    </dgm:pt>
    <dgm:pt modelId="{CB9F18F8-38CC-4E5C-AB79-DBA391EE9437}" type="pres">
      <dgm:prSet presAssocID="{C3E01481-A16B-45EB-B4D8-734F7B33374E}" presName="thickLine" presStyleLbl="alignNode1" presStyleIdx="3" presStyleCnt="4"/>
      <dgm:spPr/>
    </dgm:pt>
    <dgm:pt modelId="{6BACD8F0-93FB-4E83-AA18-0CB7142B7D5E}" type="pres">
      <dgm:prSet presAssocID="{C3E01481-A16B-45EB-B4D8-734F7B33374E}" presName="horz1" presStyleCnt="0"/>
      <dgm:spPr/>
    </dgm:pt>
    <dgm:pt modelId="{313FF43A-60C3-48E4-BA81-F5AFA8A27E44}" type="pres">
      <dgm:prSet presAssocID="{C3E01481-A16B-45EB-B4D8-734F7B33374E}" presName="tx1" presStyleLbl="revTx" presStyleIdx="3" presStyleCnt="4"/>
      <dgm:spPr/>
    </dgm:pt>
    <dgm:pt modelId="{845F0F45-9DBF-48CC-9F12-42DE65007CEC}" type="pres">
      <dgm:prSet presAssocID="{C3E01481-A16B-45EB-B4D8-734F7B33374E}" presName="vert1" presStyleCnt="0"/>
      <dgm:spPr/>
    </dgm:pt>
  </dgm:ptLst>
  <dgm:cxnLst>
    <dgm:cxn modelId="{2BE9A038-3744-4B48-88AF-1ED1069A29AD}" srcId="{DA97E33E-5DF1-4A18-B331-FD088929BBE8}" destId="{8F4A0395-EDBC-4688-8488-3C46B30391A5}" srcOrd="2" destOrd="0" parTransId="{C56D2A19-BB06-4019-A05C-2529E91C7D2D}" sibTransId="{AEF54760-2917-4843-B5F0-764F2CB3B5CD}"/>
    <dgm:cxn modelId="{43989766-769D-45A6-9AAC-98AC8D34D107}" type="presOf" srcId="{C3E01481-A16B-45EB-B4D8-734F7B33374E}" destId="{313FF43A-60C3-48E4-BA81-F5AFA8A27E44}" srcOrd="0" destOrd="0" presId="urn:microsoft.com/office/officeart/2008/layout/LinedList"/>
    <dgm:cxn modelId="{93CD6B4B-D9D5-47A2-AC9C-451CB4D904E0}" type="presOf" srcId="{DA97E33E-5DF1-4A18-B331-FD088929BBE8}" destId="{04F13E09-491D-441B-83A2-E2338FBE8BF8}" srcOrd="0" destOrd="0" presId="urn:microsoft.com/office/officeart/2008/layout/LinedList"/>
    <dgm:cxn modelId="{F1755391-1BEC-40B8-AAD5-CCB437A6C4E9}" type="presOf" srcId="{316FB27D-45A6-4226-9C59-9F232DAC3753}" destId="{BF64AA22-05D7-4170-A89A-F5A0E36BF95F}" srcOrd="0" destOrd="0" presId="urn:microsoft.com/office/officeart/2008/layout/LinedList"/>
    <dgm:cxn modelId="{C058CDA8-0EA1-4B3C-8826-1C93892432DF}" srcId="{DA97E33E-5DF1-4A18-B331-FD088929BBE8}" destId="{C3E01481-A16B-45EB-B4D8-734F7B33374E}" srcOrd="3" destOrd="0" parTransId="{4AA452BB-3B95-4F23-B00B-3F53EA50137F}" sibTransId="{8A6E778D-FA2F-429B-9AA4-5D866D26BA88}"/>
    <dgm:cxn modelId="{9EF021BB-06AA-4C7D-9663-E96E446FC19D}" srcId="{DA97E33E-5DF1-4A18-B331-FD088929BBE8}" destId="{316FB27D-45A6-4226-9C59-9F232DAC3753}" srcOrd="0" destOrd="0" parTransId="{161C3AA2-8896-45FD-8BE6-272BA04C4259}" sibTransId="{7FE8DD1C-152B-410D-8967-ABF13D4FC313}"/>
    <dgm:cxn modelId="{FA6C3AD0-EFEE-4812-8430-F184E80268C0}" type="presOf" srcId="{B96CF77A-8C41-4B42-84CA-E5E78C143E0D}" destId="{1D4C93BE-7AF2-4972-BDA4-850128EBDBB2}" srcOrd="0" destOrd="0" presId="urn:microsoft.com/office/officeart/2008/layout/LinedList"/>
    <dgm:cxn modelId="{AC36CCD5-FB84-4118-ADBF-83A84933B33E}" type="presOf" srcId="{8F4A0395-EDBC-4688-8488-3C46B30391A5}" destId="{4FDB2C69-25FA-4325-ABEE-34A10AC80295}" srcOrd="0" destOrd="0" presId="urn:microsoft.com/office/officeart/2008/layout/LinedList"/>
    <dgm:cxn modelId="{DC8933DB-66A0-42D2-9F9A-B114DC3112BF}" srcId="{DA97E33E-5DF1-4A18-B331-FD088929BBE8}" destId="{B96CF77A-8C41-4B42-84CA-E5E78C143E0D}" srcOrd="1" destOrd="0" parTransId="{858144B4-4E69-4A55-8100-62C16C0199C3}" sibTransId="{BD5C9442-0107-4CD3-92CD-F08D34BDCF18}"/>
    <dgm:cxn modelId="{52844B16-C24D-45AA-997F-386A8474B808}" type="presParOf" srcId="{04F13E09-491D-441B-83A2-E2338FBE8BF8}" destId="{03ED6D98-DBCC-4DBF-BF49-2468FE6EB364}" srcOrd="0" destOrd="0" presId="urn:microsoft.com/office/officeart/2008/layout/LinedList"/>
    <dgm:cxn modelId="{EDC1A992-F5E1-4271-B8DF-3882704CCC20}" type="presParOf" srcId="{04F13E09-491D-441B-83A2-E2338FBE8BF8}" destId="{8FADE753-7348-4963-85AB-4CA436878C17}" srcOrd="1" destOrd="0" presId="urn:microsoft.com/office/officeart/2008/layout/LinedList"/>
    <dgm:cxn modelId="{8114CE79-49BA-4EF3-8CC9-C65E34C3DAB7}" type="presParOf" srcId="{8FADE753-7348-4963-85AB-4CA436878C17}" destId="{BF64AA22-05D7-4170-A89A-F5A0E36BF95F}" srcOrd="0" destOrd="0" presId="urn:microsoft.com/office/officeart/2008/layout/LinedList"/>
    <dgm:cxn modelId="{CA9D3C48-6FC1-407A-A8F8-AF7BF647CAE1}" type="presParOf" srcId="{8FADE753-7348-4963-85AB-4CA436878C17}" destId="{2D1C70F4-A6AC-439B-BF91-528AACC71803}" srcOrd="1" destOrd="0" presId="urn:microsoft.com/office/officeart/2008/layout/LinedList"/>
    <dgm:cxn modelId="{4F9AAE32-FAB4-468F-9D28-BFD9CA8C3D2C}" type="presParOf" srcId="{04F13E09-491D-441B-83A2-E2338FBE8BF8}" destId="{A233F393-E01A-4167-9155-06AC6E96314A}" srcOrd="2" destOrd="0" presId="urn:microsoft.com/office/officeart/2008/layout/LinedList"/>
    <dgm:cxn modelId="{4AB86167-A29B-4781-9F5E-0E30B95DFEFB}" type="presParOf" srcId="{04F13E09-491D-441B-83A2-E2338FBE8BF8}" destId="{3D3EF5C0-F0A7-41F6-A756-C66B0080261C}" srcOrd="3" destOrd="0" presId="urn:microsoft.com/office/officeart/2008/layout/LinedList"/>
    <dgm:cxn modelId="{2D63A9B4-8D3F-4991-9493-62C32016C055}" type="presParOf" srcId="{3D3EF5C0-F0A7-41F6-A756-C66B0080261C}" destId="{1D4C93BE-7AF2-4972-BDA4-850128EBDBB2}" srcOrd="0" destOrd="0" presId="urn:microsoft.com/office/officeart/2008/layout/LinedList"/>
    <dgm:cxn modelId="{C56845B4-3B8C-42A9-BD7B-E160595B67A0}" type="presParOf" srcId="{3D3EF5C0-F0A7-41F6-A756-C66B0080261C}" destId="{CA947C66-C45C-4C21-9CA1-6547B0771938}" srcOrd="1" destOrd="0" presId="urn:microsoft.com/office/officeart/2008/layout/LinedList"/>
    <dgm:cxn modelId="{02C522EF-99A3-4BB7-8FCD-13895F633720}" type="presParOf" srcId="{04F13E09-491D-441B-83A2-E2338FBE8BF8}" destId="{D1CBD693-8FC9-4BD3-BF6B-6DAE2F69F29D}" srcOrd="4" destOrd="0" presId="urn:microsoft.com/office/officeart/2008/layout/LinedList"/>
    <dgm:cxn modelId="{492CD4AD-5276-42E5-B453-B6B5C17F5F15}" type="presParOf" srcId="{04F13E09-491D-441B-83A2-E2338FBE8BF8}" destId="{50FB028B-2E33-43A1-A763-F5120474603D}" srcOrd="5" destOrd="0" presId="urn:microsoft.com/office/officeart/2008/layout/LinedList"/>
    <dgm:cxn modelId="{EE99EB33-1D47-43BA-8A09-05A29C5A0779}" type="presParOf" srcId="{50FB028B-2E33-43A1-A763-F5120474603D}" destId="{4FDB2C69-25FA-4325-ABEE-34A10AC80295}" srcOrd="0" destOrd="0" presId="urn:microsoft.com/office/officeart/2008/layout/LinedList"/>
    <dgm:cxn modelId="{AC61DB72-9D4F-499A-9E56-B5844DFBDF4F}" type="presParOf" srcId="{50FB028B-2E33-43A1-A763-F5120474603D}" destId="{D3FEC346-479F-4E54-A9C0-157FB1CE0072}" srcOrd="1" destOrd="0" presId="urn:microsoft.com/office/officeart/2008/layout/LinedList"/>
    <dgm:cxn modelId="{6F3631EF-4BC1-4EA5-BF4F-B75DDB6EEFCB}" type="presParOf" srcId="{04F13E09-491D-441B-83A2-E2338FBE8BF8}" destId="{CB9F18F8-38CC-4E5C-AB79-DBA391EE9437}" srcOrd="6" destOrd="0" presId="urn:microsoft.com/office/officeart/2008/layout/LinedList"/>
    <dgm:cxn modelId="{AC03F365-AF6A-4207-ADE6-1EFF8FC9D111}" type="presParOf" srcId="{04F13E09-491D-441B-83A2-E2338FBE8BF8}" destId="{6BACD8F0-93FB-4E83-AA18-0CB7142B7D5E}" srcOrd="7" destOrd="0" presId="urn:microsoft.com/office/officeart/2008/layout/LinedList"/>
    <dgm:cxn modelId="{C41172DD-D1EF-4C72-8531-1819B3B39C2B}" type="presParOf" srcId="{6BACD8F0-93FB-4E83-AA18-0CB7142B7D5E}" destId="{313FF43A-60C3-48E4-BA81-F5AFA8A27E44}" srcOrd="0" destOrd="0" presId="urn:microsoft.com/office/officeart/2008/layout/LinedList"/>
    <dgm:cxn modelId="{93D0C3D2-0144-46A6-AF15-FF44FAF42318}" type="presParOf" srcId="{6BACD8F0-93FB-4E83-AA18-0CB7142B7D5E}" destId="{845F0F45-9DBF-48CC-9F12-42DE65007C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7BD61A-FD63-40B4-88D9-0A8B3C07AAD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D13C9B4-4900-4695-A0F7-0F823A1D4201}">
      <dgm:prSet phldrT="[Text]"/>
      <dgm:spPr/>
      <dgm:t>
        <a:bodyPr/>
        <a:lstStyle/>
        <a:p>
          <a:r>
            <a:rPr lang="en-US" dirty="0"/>
            <a:t>Context </a:t>
          </a:r>
        </a:p>
      </dgm:t>
    </dgm:pt>
    <dgm:pt modelId="{5D78B449-35D5-4CE8-B649-4341CC9C0C25}" type="parTrans" cxnId="{1D754F9D-8549-4FBD-83D5-1C8C8A2E0EA8}">
      <dgm:prSet/>
      <dgm:spPr/>
      <dgm:t>
        <a:bodyPr/>
        <a:lstStyle/>
        <a:p>
          <a:endParaRPr lang="en-US"/>
        </a:p>
      </dgm:t>
    </dgm:pt>
    <dgm:pt modelId="{C343B932-8397-4870-A3C6-32F326AE3BC2}" type="sibTrans" cxnId="{1D754F9D-8549-4FBD-83D5-1C8C8A2E0EA8}">
      <dgm:prSet/>
      <dgm:spPr/>
      <dgm:t>
        <a:bodyPr/>
        <a:lstStyle/>
        <a:p>
          <a:endParaRPr lang="en-US"/>
        </a:p>
      </dgm:t>
    </dgm:pt>
    <dgm:pt modelId="{233F8DE5-48DB-4940-8F2D-904400908DAF}">
      <dgm:prSet phldrT="[Text]"/>
      <dgm:spPr/>
      <dgm:t>
        <a:bodyPr/>
        <a:lstStyle/>
        <a:p>
          <a:r>
            <a:rPr lang="en-US" dirty="0"/>
            <a:t>This is the event, circumstance, background of the problem you are solving. </a:t>
          </a:r>
        </a:p>
      </dgm:t>
    </dgm:pt>
    <dgm:pt modelId="{996EBE9B-7A19-45AE-85E8-3E4F94E8FADC}" type="parTrans" cxnId="{08E81608-60AD-484E-9984-41E185F6D559}">
      <dgm:prSet/>
      <dgm:spPr/>
      <dgm:t>
        <a:bodyPr/>
        <a:lstStyle/>
        <a:p>
          <a:endParaRPr lang="en-US"/>
        </a:p>
      </dgm:t>
    </dgm:pt>
    <dgm:pt modelId="{A7EA1288-30E3-4DE9-BC86-BF8D3B2CF130}" type="sibTrans" cxnId="{08E81608-60AD-484E-9984-41E185F6D559}">
      <dgm:prSet/>
      <dgm:spPr/>
      <dgm:t>
        <a:bodyPr/>
        <a:lstStyle/>
        <a:p>
          <a:endParaRPr lang="en-US"/>
        </a:p>
      </dgm:t>
    </dgm:pt>
    <dgm:pt modelId="{37CCAFFC-5D77-43B4-B636-98A285DF7DAB}">
      <dgm:prSet phldrT="[Text]"/>
      <dgm:spPr/>
      <dgm:t>
        <a:bodyPr/>
        <a:lstStyle/>
        <a:p>
          <a:r>
            <a:rPr lang="en-US" dirty="0"/>
            <a:t>Include only what reader needs, but be clear </a:t>
          </a:r>
        </a:p>
      </dgm:t>
    </dgm:pt>
    <dgm:pt modelId="{A7365375-4747-4D3F-81C2-B0D33DC00133}" type="parTrans" cxnId="{79602817-B3E2-4072-A8CC-507BDD728983}">
      <dgm:prSet/>
      <dgm:spPr/>
      <dgm:t>
        <a:bodyPr/>
        <a:lstStyle/>
        <a:p>
          <a:endParaRPr lang="en-US"/>
        </a:p>
      </dgm:t>
    </dgm:pt>
    <dgm:pt modelId="{22A9B7F5-A0C8-4823-839E-35D98B17F680}" type="sibTrans" cxnId="{79602817-B3E2-4072-A8CC-507BDD728983}">
      <dgm:prSet/>
      <dgm:spPr/>
      <dgm:t>
        <a:bodyPr/>
        <a:lstStyle/>
        <a:p>
          <a:endParaRPr lang="en-US"/>
        </a:p>
      </dgm:t>
    </dgm:pt>
    <dgm:pt modelId="{938DE74B-E522-40C6-94A5-62BEAE710FBA}">
      <dgm:prSet phldrT="[Text]"/>
      <dgm:spPr/>
      <dgm:t>
        <a:bodyPr/>
        <a:lstStyle/>
        <a:p>
          <a:r>
            <a:rPr lang="en-US" dirty="0"/>
            <a:t>Task Segment </a:t>
          </a:r>
        </a:p>
      </dgm:t>
    </dgm:pt>
    <dgm:pt modelId="{44F099AB-3645-463B-9815-B12B9C7901F9}" type="parTrans" cxnId="{CFCFAD57-188E-445A-AC69-DF5CAC20EFD7}">
      <dgm:prSet/>
      <dgm:spPr/>
      <dgm:t>
        <a:bodyPr/>
        <a:lstStyle/>
        <a:p>
          <a:endParaRPr lang="en-US"/>
        </a:p>
      </dgm:t>
    </dgm:pt>
    <dgm:pt modelId="{AB28CCF1-E6B4-4A89-AB18-448445140465}" type="sibTrans" cxnId="{CFCFAD57-188E-445A-AC69-DF5CAC20EFD7}">
      <dgm:prSet/>
      <dgm:spPr/>
      <dgm:t>
        <a:bodyPr/>
        <a:lstStyle/>
        <a:p>
          <a:endParaRPr lang="en-US"/>
        </a:p>
      </dgm:t>
    </dgm:pt>
    <dgm:pt modelId="{7375C051-A256-4738-966F-1CE1662DFCC5}">
      <dgm:prSet phldrT="[Text]"/>
      <dgm:spPr/>
      <dgm:t>
        <a:bodyPr/>
        <a:lstStyle/>
        <a:p>
          <a:r>
            <a:rPr lang="en-US" dirty="0">
              <a:solidFill>
                <a:srgbClr val="000000"/>
              </a:solidFill>
              <a:latin typeface="acumin-pro"/>
            </a:rPr>
            <a:t>Describe what you are doing to help solve the problem. </a:t>
          </a:r>
          <a:endParaRPr lang="en-US" dirty="0"/>
        </a:p>
      </dgm:t>
    </dgm:pt>
    <dgm:pt modelId="{2DE7D1F2-A4A0-4D1B-9B7B-151BB534EFC5}" type="parTrans" cxnId="{9AF42F87-43E8-4000-B401-F9ADC3035FCC}">
      <dgm:prSet/>
      <dgm:spPr/>
      <dgm:t>
        <a:bodyPr/>
        <a:lstStyle/>
        <a:p>
          <a:endParaRPr lang="en-US"/>
        </a:p>
      </dgm:t>
    </dgm:pt>
    <dgm:pt modelId="{6984895F-47EE-4D27-9D53-593264B60F4F}" type="sibTrans" cxnId="{9AF42F87-43E8-4000-B401-F9ADC3035FCC}">
      <dgm:prSet/>
      <dgm:spPr/>
      <dgm:t>
        <a:bodyPr/>
        <a:lstStyle/>
        <a:p>
          <a:endParaRPr lang="en-US"/>
        </a:p>
      </dgm:t>
    </dgm:pt>
    <dgm:pt modelId="{281101BA-FB6F-4979-974B-F5052346BEBD}">
      <dgm:prSet phldrT="[Text]"/>
      <dgm:spPr/>
      <dgm:t>
        <a:bodyPr/>
        <a:lstStyle/>
        <a:p>
          <a:r>
            <a:rPr lang="en-US" sz="1800" dirty="0">
              <a:solidFill>
                <a:srgbClr val="000000"/>
              </a:solidFill>
              <a:latin typeface="acumin-pro"/>
            </a:rPr>
            <a:t>Include only as much information as is needed by the decision-makers in the context, but be convincing that a real problem exists</a:t>
          </a:r>
          <a:endParaRPr lang="en-US" dirty="0"/>
        </a:p>
      </dgm:t>
    </dgm:pt>
    <dgm:pt modelId="{22BA565A-173A-4D79-9F12-4E2A9E7F22FB}" type="parTrans" cxnId="{B7CB6805-56B2-4424-986A-DC368BB0949A}">
      <dgm:prSet/>
      <dgm:spPr/>
      <dgm:t>
        <a:bodyPr/>
        <a:lstStyle/>
        <a:p>
          <a:endParaRPr lang="en-US"/>
        </a:p>
      </dgm:t>
    </dgm:pt>
    <dgm:pt modelId="{3763762E-9D67-40EE-8A7C-21DD3995D5F6}" type="sibTrans" cxnId="{B7CB6805-56B2-4424-986A-DC368BB0949A}">
      <dgm:prSet/>
      <dgm:spPr/>
      <dgm:t>
        <a:bodyPr/>
        <a:lstStyle/>
        <a:p>
          <a:endParaRPr lang="en-US"/>
        </a:p>
      </dgm:t>
    </dgm:pt>
    <dgm:pt modelId="{238E3F99-0E89-4597-A824-06A52ADE32FE}" type="pres">
      <dgm:prSet presAssocID="{5B7BD61A-FD63-40B4-88D9-0A8B3C07AADC}" presName="Name0" presStyleCnt="0">
        <dgm:presLayoutVars>
          <dgm:dir/>
          <dgm:animLvl val="lvl"/>
          <dgm:resizeHandles val="exact"/>
        </dgm:presLayoutVars>
      </dgm:prSet>
      <dgm:spPr/>
    </dgm:pt>
    <dgm:pt modelId="{AB349F81-15E0-4EB1-AA2B-C0FAAA63A53E}" type="pres">
      <dgm:prSet presAssocID="{8D13C9B4-4900-4695-A0F7-0F823A1D4201}" presName="composite" presStyleCnt="0"/>
      <dgm:spPr/>
    </dgm:pt>
    <dgm:pt modelId="{84F6F670-FE0F-472F-B595-F4FCEAC439DF}" type="pres">
      <dgm:prSet presAssocID="{8D13C9B4-4900-4695-A0F7-0F823A1D4201}" presName="parTx" presStyleLbl="alignNode1" presStyleIdx="0" presStyleCnt="2">
        <dgm:presLayoutVars>
          <dgm:chMax val="0"/>
          <dgm:chPref val="0"/>
          <dgm:bulletEnabled val="1"/>
        </dgm:presLayoutVars>
      </dgm:prSet>
      <dgm:spPr/>
    </dgm:pt>
    <dgm:pt modelId="{590F4495-AE38-409B-B127-D869C31DFEB3}" type="pres">
      <dgm:prSet presAssocID="{8D13C9B4-4900-4695-A0F7-0F823A1D4201}" presName="desTx" presStyleLbl="alignAccFollowNode1" presStyleIdx="0" presStyleCnt="2">
        <dgm:presLayoutVars>
          <dgm:bulletEnabled val="1"/>
        </dgm:presLayoutVars>
      </dgm:prSet>
      <dgm:spPr/>
    </dgm:pt>
    <dgm:pt modelId="{16DA3207-8D95-493F-B10C-4BE0CC0FF95A}" type="pres">
      <dgm:prSet presAssocID="{C343B932-8397-4870-A3C6-32F326AE3BC2}" presName="space" presStyleCnt="0"/>
      <dgm:spPr/>
    </dgm:pt>
    <dgm:pt modelId="{1ADD6179-FAC3-4682-B190-BC269771D276}" type="pres">
      <dgm:prSet presAssocID="{938DE74B-E522-40C6-94A5-62BEAE710FBA}" presName="composite" presStyleCnt="0"/>
      <dgm:spPr/>
    </dgm:pt>
    <dgm:pt modelId="{056F2353-39CC-4ED5-926E-540725690D02}" type="pres">
      <dgm:prSet presAssocID="{938DE74B-E522-40C6-94A5-62BEAE710FBA}" presName="parTx" presStyleLbl="alignNode1" presStyleIdx="1" presStyleCnt="2">
        <dgm:presLayoutVars>
          <dgm:chMax val="0"/>
          <dgm:chPref val="0"/>
          <dgm:bulletEnabled val="1"/>
        </dgm:presLayoutVars>
      </dgm:prSet>
      <dgm:spPr/>
    </dgm:pt>
    <dgm:pt modelId="{F176FB9A-BF3F-4212-822A-C935D0157128}" type="pres">
      <dgm:prSet presAssocID="{938DE74B-E522-40C6-94A5-62BEAE710FBA}" presName="desTx" presStyleLbl="alignAccFollowNode1" presStyleIdx="1" presStyleCnt="2">
        <dgm:presLayoutVars>
          <dgm:bulletEnabled val="1"/>
        </dgm:presLayoutVars>
      </dgm:prSet>
      <dgm:spPr/>
    </dgm:pt>
  </dgm:ptLst>
  <dgm:cxnLst>
    <dgm:cxn modelId="{B7CB6805-56B2-4424-986A-DC368BB0949A}" srcId="{938DE74B-E522-40C6-94A5-62BEAE710FBA}" destId="{281101BA-FB6F-4979-974B-F5052346BEBD}" srcOrd="1" destOrd="0" parTransId="{22BA565A-173A-4D79-9F12-4E2A9E7F22FB}" sibTransId="{3763762E-9D67-40EE-8A7C-21DD3995D5F6}"/>
    <dgm:cxn modelId="{08E81608-60AD-484E-9984-41E185F6D559}" srcId="{8D13C9B4-4900-4695-A0F7-0F823A1D4201}" destId="{233F8DE5-48DB-4940-8F2D-904400908DAF}" srcOrd="0" destOrd="0" parTransId="{996EBE9B-7A19-45AE-85E8-3E4F94E8FADC}" sibTransId="{A7EA1288-30E3-4DE9-BC86-BF8D3B2CF130}"/>
    <dgm:cxn modelId="{79602817-B3E2-4072-A8CC-507BDD728983}" srcId="{8D13C9B4-4900-4695-A0F7-0F823A1D4201}" destId="{37CCAFFC-5D77-43B4-B636-98A285DF7DAB}" srcOrd="1" destOrd="0" parTransId="{A7365375-4747-4D3F-81C2-B0D33DC00133}" sibTransId="{22A9B7F5-A0C8-4823-839E-35D98B17F680}"/>
    <dgm:cxn modelId="{12CF241D-D418-447A-9DC3-CD08A8A73128}" type="presOf" srcId="{938DE74B-E522-40C6-94A5-62BEAE710FBA}" destId="{056F2353-39CC-4ED5-926E-540725690D02}" srcOrd="0" destOrd="0" presId="urn:microsoft.com/office/officeart/2005/8/layout/hList1"/>
    <dgm:cxn modelId="{BE8B0124-11ED-42CB-B58A-330B0177420F}" type="presOf" srcId="{233F8DE5-48DB-4940-8F2D-904400908DAF}" destId="{590F4495-AE38-409B-B127-D869C31DFEB3}" srcOrd="0" destOrd="0" presId="urn:microsoft.com/office/officeart/2005/8/layout/hList1"/>
    <dgm:cxn modelId="{B0DDF02D-641C-4989-8DBC-BCE3826E9BD9}" type="presOf" srcId="{281101BA-FB6F-4979-974B-F5052346BEBD}" destId="{F176FB9A-BF3F-4212-822A-C935D0157128}" srcOrd="0" destOrd="1" presId="urn:microsoft.com/office/officeart/2005/8/layout/hList1"/>
    <dgm:cxn modelId="{11F40570-DBFB-4307-8085-FC10A0588AFC}" type="presOf" srcId="{8D13C9B4-4900-4695-A0F7-0F823A1D4201}" destId="{84F6F670-FE0F-472F-B595-F4FCEAC439DF}" srcOrd="0" destOrd="0" presId="urn:microsoft.com/office/officeart/2005/8/layout/hList1"/>
    <dgm:cxn modelId="{CFCFAD57-188E-445A-AC69-DF5CAC20EFD7}" srcId="{5B7BD61A-FD63-40B4-88D9-0A8B3C07AADC}" destId="{938DE74B-E522-40C6-94A5-62BEAE710FBA}" srcOrd="1" destOrd="0" parTransId="{44F099AB-3645-463B-9815-B12B9C7901F9}" sibTransId="{AB28CCF1-E6B4-4A89-AB18-448445140465}"/>
    <dgm:cxn modelId="{9AF42F87-43E8-4000-B401-F9ADC3035FCC}" srcId="{938DE74B-E522-40C6-94A5-62BEAE710FBA}" destId="{7375C051-A256-4738-966F-1CE1662DFCC5}" srcOrd="0" destOrd="0" parTransId="{2DE7D1F2-A4A0-4D1B-9B7B-151BB534EFC5}" sibTransId="{6984895F-47EE-4D27-9D53-593264B60F4F}"/>
    <dgm:cxn modelId="{1D754F9D-8549-4FBD-83D5-1C8C8A2E0EA8}" srcId="{5B7BD61A-FD63-40B4-88D9-0A8B3C07AADC}" destId="{8D13C9B4-4900-4695-A0F7-0F823A1D4201}" srcOrd="0" destOrd="0" parTransId="{5D78B449-35D5-4CE8-B649-4341CC9C0C25}" sibTransId="{C343B932-8397-4870-A3C6-32F326AE3BC2}"/>
    <dgm:cxn modelId="{913228A0-0124-4A32-BF0E-8FB4E3397254}" type="presOf" srcId="{5B7BD61A-FD63-40B4-88D9-0A8B3C07AADC}" destId="{238E3F99-0E89-4597-A824-06A52ADE32FE}" srcOrd="0" destOrd="0" presId="urn:microsoft.com/office/officeart/2005/8/layout/hList1"/>
    <dgm:cxn modelId="{22698AD5-2F01-4BE3-8079-5094F8A22722}" type="presOf" srcId="{7375C051-A256-4738-966F-1CE1662DFCC5}" destId="{F176FB9A-BF3F-4212-822A-C935D0157128}" srcOrd="0" destOrd="0" presId="urn:microsoft.com/office/officeart/2005/8/layout/hList1"/>
    <dgm:cxn modelId="{7FB891DF-5032-44A2-8653-863BBFF92441}" type="presOf" srcId="{37CCAFFC-5D77-43B4-B636-98A285DF7DAB}" destId="{590F4495-AE38-409B-B127-D869C31DFEB3}" srcOrd="0" destOrd="1" presId="urn:microsoft.com/office/officeart/2005/8/layout/hList1"/>
    <dgm:cxn modelId="{8D2C8795-2F5A-49CD-9289-B4F3D13F01A8}" type="presParOf" srcId="{238E3F99-0E89-4597-A824-06A52ADE32FE}" destId="{AB349F81-15E0-4EB1-AA2B-C0FAAA63A53E}" srcOrd="0" destOrd="0" presId="urn:microsoft.com/office/officeart/2005/8/layout/hList1"/>
    <dgm:cxn modelId="{260BCA8C-DDEF-48FA-9AB7-A86F49035DFA}" type="presParOf" srcId="{AB349F81-15E0-4EB1-AA2B-C0FAAA63A53E}" destId="{84F6F670-FE0F-472F-B595-F4FCEAC439DF}" srcOrd="0" destOrd="0" presId="urn:microsoft.com/office/officeart/2005/8/layout/hList1"/>
    <dgm:cxn modelId="{946FE2F3-5973-4567-9485-27E2EB448E54}" type="presParOf" srcId="{AB349F81-15E0-4EB1-AA2B-C0FAAA63A53E}" destId="{590F4495-AE38-409B-B127-D869C31DFEB3}" srcOrd="1" destOrd="0" presId="urn:microsoft.com/office/officeart/2005/8/layout/hList1"/>
    <dgm:cxn modelId="{C46EEE38-9D8B-4FAE-AAD2-962278AFB004}" type="presParOf" srcId="{238E3F99-0E89-4597-A824-06A52ADE32FE}" destId="{16DA3207-8D95-493F-B10C-4BE0CC0FF95A}" srcOrd="1" destOrd="0" presId="urn:microsoft.com/office/officeart/2005/8/layout/hList1"/>
    <dgm:cxn modelId="{8AFBCE9A-580F-428B-83B7-0201BFAD9234}" type="presParOf" srcId="{238E3F99-0E89-4597-A824-06A52ADE32FE}" destId="{1ADD6179-FAC3-4682-B190-BC269771D276}" srcOrd="2" destOrd="0" presId="urn:microsoft.com/office/officeart/2005/8/layout/hList1"/>
    <dgm:cxn modelId="{77CE0449-846E-4B96-BC84-A0C05E3FFBC0}" type="presParOf" srcId="{1ADD6179-FAC3-4682-B190-BC269771D276}" destId="{056F2353-39CC-4ED5-926E-540725690D02}" srcOrd="0" destOrd="0" presId="urn:microsoft.com/office/officeart/2005/8/layout/hList1"/>
    <dgm:cxn modelId="{D3676346-F3C8-4B92-B792-FEA96188662D}" type="presParOf" srcId="{1ADD6179-FAC3-4682-B190-BC269771D276}" destId="{F176FB9A-BF3F-4212-822A-C935D01571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7BD61A-FD63-40B4-88D9-0A8B3C07AAD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D13C9B4-4900-4695-A0F7-0F823A1D4201}">
      <dgm:prSet phldrT="[Text]"/>
      <dgm:spPr/>
      <dgm:t>
        <a:bodyPr/>
        <a:lstStyle/>
        <a:p>
          <a:r>
            <a:rPr lang="en-US" dirty="0"/>
            <a:t>Summary Segment  </a:t>
          </a:r>
        </a:p>
      </dgm:t>
    </dgm:pt>
    <dgm:pt modelId="{5D78B449-35D5-4CE8-B649-4341CC9C0C25}" type="parTrans" cxnId="{1D754F9D-8549-4FBD-83D5-1C8C8A2E0EA8}">
      <dgm:prSet/>
      <dgm:spPr/>
      <dgm:t>
        <a:bodyPr/>
        <a:lstStyle/>
        <a:p>
          <a:endParaRPr lang="en-US"/>
        </a:p>
      </dgm:t>
    </dgm:pt>
    <dgm:pt modelId="{C343B932-8397-4870-A3C6-32F326AE3BC2}" type="sibTrans" cxnId="{1D754F9D-8549-4FBD-83D5-1C8C8A2E0EA8}">
      <dgm:prSet/>
      <dgm:spPr/>
      <dgm:t>
        <a:bodyPr/>
        <a:lstStyle/>
        <a:p>
          <a:endParaRPr lang="en-US"/>
        </a:p>
      </dgm:t>
    </dgm:pt>
    <dgm:pt modelId="{233F8DE5-48DB-4940-8F2D-904400908DAF}">
      <dgm:prSet phldrT="[Text]"/>
      <dgm:spPr/>
      <dgm:t>
        <a:bodyPr/>
        <a:lstStyle/>
        <a:p>
          <a:r>
            <a:rPr lang="en-US" b="0" i="0" dirty="0">
              <a:solidFill>
                <a:srgbClr val="000000"/>
              </a:solidFill>
              <a:effectLst/>
              <a:latin typeface="acumin-pro"/>
            </a:rPr>
            <a:t>If your memo is longer than a page, you may want to include a separate summary segment. </a:t>
          </a:r>
          <a:endParaRPr lang="en-US" dirty="0"/>
        </a:p>
      </dgm:t>
    </dgm:pt>
    <dgm:pt modelId="{996EBE9B-7A19-45AE-85E8-3E4F94E8FADC}" type="parTrans" cxnId="{08E81608-60AD-484E-9984-41E185F6D559}">
      <dgm:prSet/>
      <dgm:spPr/>
      <dgm:t>
        <a:bodyPr/>
        <a:lstStyle/>
        <a:p>
          <a:endParaRPr lang="en-US"/>
        </a:p>
      </dgm:t>
    </dgm:pt>
    <dgm:pt modelId="{A7EA1288-30E3-4DE9-BC86-BF8D3B2CF130}" type="sibTrans" cxnId="{08E81608-60AD-484E-9984-41E185F6D559}">
      <dgm:prSet/>
      <dgm:spPr/>
      <dgm:t>
        <a:bodyPr/>
        <a:lstStyle/>
        <a:p>
          <a:endParaRPr lang="en-US"/>
        </a:p>
      </dgm:t>
    </dgm:pt>
    <dgm:pt modelId="{938DE74B-E522-40C6-94A5-62BEAE710FBA}">
      <dgm:prSet phldrT="[Text]"/>
      <dgm:spPr/>
      <dgm:t>
        <a:bodyPr/>
        <a:lstStyle/>
        <a:p>
          <a:r>
            <a:rPr lang="en-US" dirty="0"/>
            <a:t>Discussion Segment </a:t>
          </a:r>
        </a:p>
      </dgm:t>
    </dgm:pt>
    <dgm:pt modelId="{44F099AB-3645-463B-9815-B12B9C7901F9}" type="parTrans" cxnId="{CFCFAD57-188E-445A-AC69-DF5CAC20EFD7}">
      <dgm:prSet/>
      <dgm:spPr/>
      <dgm:t>
        <a:bodyPr/>
        <a:lstStyle/>
        <a:p>
          <a:endParaRPr lang="en-US"/>
        </a:p>
      </dgm:t>
    </dgm:pt>
    <dgm:pt modelId="{AB28CCF1-E6B4-4A89-AB18-448445140465}" type="sibTrans" cxnId="{CFCFAD57-188E-445A-AC69-DF5CAC20EFD7}">
      <dgm:prSet/>
      <dgm:spPr/>
      <dgm:t>
        <a:bodyPr/>
        <a:lstStyle/>
        <a:p>
          <a:endParaRPr lang="en-US"/>
        </a:p>
      </dgm:t>
    </dgm:pt>
    <dgm:pt modelId="{7375C051-A256-4738-966F-1CE1662DFCC5}">
      <dgm:prSet phldrT="[Text]"/>
      <dgm:spPr/>
      <dgm:t>
        <a:bodyPr/>
        <a:lstStyle/>
        <a:p>
          <a:r>
            <a:rPr lang="en-US" b="0" i="0" dirty="0">
              <a:solidFill>
                <a:srgbClr val="000000"/>
              </a:solidFill>
              <a:effectLst/>
              <a:latin typeface="acumin-pro"/>
            </a:rPr>
            <a:t>The discussion segments are the longest portions</a:t>
          </a:r>
          <a:endParaRPr lang="en-US" dirty="0"/>
        </a:p>
      </dgm:t>
    </dgm:pt>
    <dgm:pt modelId="{2DE7D1F2-A4A0-4D1B-9B7B-151BB534EFC5}" type="parTrans" cxnId="{9AF42F87-43E8-4000-B401-F9ADC3035FCC}">
      <dgm:prSet/>
      <dgm:spPr/>
      <dgm:t>
        <a:bodyPr/>
        <a:lstStyle/>
        <a:p>
          <a:endParaRPr lang="en-US"/>
        </a:p>
      </dgm:t>
    </dgm:pt>
    <dgm:pt modelId="{6984895F-47EE-4D27-9D53-593264B60F4F}" type="sibTrans" cxnId="{9AF42F87-43E8-4000-B401-F9ADC3035FCC}">
      <dgm:prSet/>
      <dgm:spPr/>
      <dgm:t>
        <a:bodyPr/>
        <a:lstStyle/>
        <a:p>
          <a:endParaRPr lang="en-US"/>
        </a:p>
      </dgm:t>
    </dgm:pt>
    <dgm:pt modelId="{B1113221-237C-422B-8759-E3F1AA419EDA}">
      <dgm:prSet phldrT="[Text]"/>
      <dgm:spPr/>
      <dgm:t>
        <a:bodyPr/>
        <a:lstStyle/>
        <a:p>
          <a:r>
            <a:rPr lang="en-US" dirty="0"/>
            <a:t>Closing Segment </a:t>
          </a:r>
        </a:p>
      </dgm:t>
    </dgm:pt>
    <dgm:pt modelId="{7598A1CD-7E1A-4EA2-B5C6-13E7D546104D}" type="parTrans" cxnId="{77317521-C24A-4F79-B680-7341295FAE37}">
      <dgm:prSet/>
      <dgm:spPr/>
      <dgm:t>
        <a:bodyPr/>
        <a:lstStyle/>
        <a:p>
          <a:endParaRPr lang="en-US"/>
        </a:p>
      </dgm:t>
    </dgm:pt>
    <dgm:pt modelId="{64547D4C-9FE8-4D1F-8D8F-6D441BDBE602}" type="sibTrans" cxnId="{77317521-C24A-4F79-B680-7341295FAE37}">
      <dgm:prSet/>
      <dgm:spPr/>
      <dgm:t>
        <a:bodyPr/>
        <a:lstStyle/>
        <a:p>
          <a:endParaRPr lang="en-US"/>
        </a:p>
      </dgm:t>
    </dgm:pt>
    <dgm:pt modelId="{DEFF6881-26F0-4371-8B69-65483FB29728}">
      <dgm:prSet phldrT="[Text]"/>
      <dgm:spPr/>
      <dgm:t>
        <a:bodyPr/>
        <a:lstStyle/>
        <a:p>
          <a:r>
            <a:rPr lang="en-US" b="0" i="0" dirty="0">
              <a:solidFill>
                <a:srgbClr val="000000"/>
              </a:solidFill>
              <a:effectLst/>
              <a:latin typeface="acumin-pro"/>
            </a:rPr>
            <a:t>Closing with a courteous ending that states what action you want your reader to take. </a:t>
          </a:r>
          <a:endParaRPr lang="en-US" dirty="0"/>
        </a:p>
      </dgm:t>
    </dgm:pt>
    <dgm:pt modelId="{6AC830B6-CF3F-4E84-A499-F76E00674EC0}" type="parTrans" cxnId="{44E4AA4D-758C-4CF2-97F9-E4425892A699}">
      <dgm:prSet/>
      <dgm:spPr/>
      <dgm:t>
        <a:bodyPr/>
        <a:lstStyle/>
        <a:p>
          <a:endParaRPr lang="en-US"/>
        </a:p>
      </dgm:t>
    </dgm:pt>
    <dgm:pt modelId="{B9028BD1-3229-44DC-8E69-242E93595ABC}" type="sibTrans" cxnId="{44E4AA4D-758C-4CF2-97F9-E4425892A699}">
      <dgm:prSet/>
      <dgm:spPr/>
      <dgm:t>
        <a:bodyPr/>
        <a:lstStyle/>
        <a:p>
          <a:endParaRPr lang="en-US"/>
        </a:p>
      </dgm:t>
    </dgm:pt>
    <dgm:pt modelId="{D1488FBA-44FA-4C0C-AABF-D1B6B8C9770E}">
      <dgm:prSet phldrT="[Text]"/>
      <dgm:spPr/>
      <dgm:t>
        <a:bodyPr/>
        <a:lstStyle/>
        <a:p>
          <a:r>
            <a:rPr lang="en-US" b="0" i="0" dirty="0">
              <a:solidFill>
                <a:srgbClr val="000000"/>
              </a:solidFill>
              <a:effectLst/>
              <a:latin typeface="acumin-pro"/>
            </a:rPr>
            <a:t>This section is not necessary for short memos and should not take up a significant amount of space. </a:t>
          </a:r>
          <a:endParaRPr lang="en-US" dirty="0"/>
        </a:p>
      </dgm:t>
    </dgm:pt>
    <dgm:pt modelId="{793EBD97-22A4-4010-8DF7-471B3B05B91F}" type="parTrans" cxnId="{9876EB09-012B-455B-B3E2-6A7F643FFAB2}">
      <dgm:prSet/>
      <dgm:spPr/>
      <dgm:t>
        <a:bodyPr/>
        <a:lstStyle/>
        <a:p>
          <a:endParaRPr lang="en-US"/>
        </a:p>
      </dgm:t>
    </dgm:pt>
    <dgm:pt modelId="{B6C7F613-403E-46E6-8E75-F0C1A48F8519}" type="sibTrans" cxnId="{9876EB09-012B-455B-B3E2-6A7F643FFAB2}">
      <dgm:prSet/>
      <dgm:spPr/>
      <dgm:t>
        <a:bodyPr/>
        <a:lstStyle/>
        <a:p>
          <a:endParaRPr lang="en-US"/>
        </a:p>
      </dgm:t>
    </dgm:pt>
    <dgm:pt modelId="{A63C66CB-02AD-4758-B48C-17232A589CFC}">
      <dgm:prSet phldrT="[Text]"/>
      <dgm:spPr/>
      <dgm:t>
        <a:bodyPr/>
        <a:lstStyle/>
        <a:p>
          <a:r>
            <a:rPr lang="en-US" b="0" i="0" dirty="0">
              <a:solidFill>
                <a:srgbClr val="000000"/>
              </a:solidFill>
              <a:effectLst/>
              <a:latin typeface="acumin-pro"/>
            </a:rPr>
            <a:t>This segment provides a brief statement of the key recommendations you have reached. </a:t>
          </a:r>
          <a:endParaRPr lang="en-US" dirty="0"/>
        </a:p>
      </dgm:t>
    </dgm:pt>
    <dgm:pt modelId="{7EA23C15-11C9-4D68-A0B8-E1884BEB404C}" type="parTrans" cxnId="{B87AB33C-CA69-43A4-AC99-0EEA11E91509}">
      <dgm:prSet/>
      <dgm:spPr/>
      <dgm:t>
        <a:bodyPr/>
        <a:lstStyle/>
        <a:p>
          <a:endParaRPr lang="en-US"/>
        </a:p>
      </dgm:t>
    </dgm:pt>
    <dgm:pt modelId="{7133C2F6-C73B-4B0E-93C3-40B93F40E9F8}" type="sibTrans" cxnId="{B87AB33C-CA69-43A4-AC99-0EEA11E91509}">
      <dgm:prSet/>
      <dgm:spPr/>
      <dgm:t>
        <a:bodyPr/>
        <a:lstStyle/>
        <a:p>
          <a:endParaRPr lang="en-US"/>
        </a:p>
      </dgm:t>
    </dgm:pt>
    <dgm:pt modelId="{A65AAEB3-1962-4CF9-BC24-602F0F824A60}">
      <dgm:prSet phldrT="[Text]"/>
      <dgm:spPr/>
      <dgm:t>
        <a:bodyPr/>
        <a:lstStyle/>
        <a:p>
          <a:r>
            <a:rPr lang="en-US" b="0" i="0" dirty="0">
              <a:solidFill>
                <a:srgbClr val="000000"/>
              </a:solidFill>
              <a:effectLst/>
              <a:latin typeface="acumin-pro"/>
            </a:rPr>
            <a:t>Includes all the details that support your ideas.</a:t>
          </a:r>
          <a:endParaRPr lang="en-US" dirty="0"/>
        </a:p>
      </dgm:t>
    </dgm:pt>
    <dgm:pt modelId="{5921B088-299E-4A54-AB86-B53AB8B11A31}" type="parTrans" cxnId="{4F8D190F-C392-4CD0-9CDB-1440BD6DA219}">
      <dgm:prSet/>
      <dgm:spPr/>
      <dgm:t>
        <a:bodyPr/>
        <a:lstStyle/>
        <a:p>
          <a:endParaRPr lang="en-US"/>
        </a:p>
      </dgm:t>
    </dgm:pt>
    <dgm:pt modelId="{45B15B86-98EE-4F2B-886E-E6A470E3BD49}" type="sibTrans" cxnId="{4F8D190F-C392-4CD0-9CDB-1440BD6DA219}">
      <dgm:prSet/>
      <dgm:spPr/>
      <dgm:t>
        <a:bodyPr/>
        <a:lstStyle/>
        <a:p>
          <a:endParaRPr lang="en-US"/>
        </a:p>
      </dgm:t>
    </dgm:pt>
    <dgm:pt modelId="{7877F1A7-A5B1-42C7-AB5B-9EC20AC0900B}">
      <dgm:prSet phldrT="[Text]"/>
      <dgm:spPr/>
      <dgm:t>
        <a:bodyPr/>
        <a:lstStyle/>
        <a:p>
          <a:r>
            <a:rPr lang="en-US" b="0" i="0" dirty="0">
              <a:solidFill>
                <a:srgbClr val="000000"/>
              </a:solidFill>
              <a:effectLst/>
              <a:latin typeface="acumin-pro"/>
            </a:rPr>
            <a:t>The discussion segments include the supporting ideas, facts, and research that back up your argument in the memo. </a:t>
          </a:r>
          <a:endParaRPr lang="en-US" dirty="0"/>
        </a:p>
      </dgm:t>
    </dgm:pt>
    <dgm:pt modelId="{C2C350C5-4BA6-406B-ACF2-1822CD5BFE96}" type="parTrans" cxnId="{1575CEEB-F3EE-45D7-AB2D-009910221B09}">
      <dgm:prSet/>
      <dgm:spPr/>
      <dgm:t>
        <a:bodyPr/>
        <a:lstStyle/>
        <a:p>
          <a:endParaRPr lang="en-US"/>
        </a:p>
      </dgm:t>
    </dgm:pt>
    <dgm:pt modelId="{CA6608B7-BA42-442F-BEE1-8804C2BD1740}" type="sibTrans" cxnId="{1575CEEB-F3EE-45D7-AB2D-009910221B09}">
      <dgm:prSet/>
      <dgm:spPr/>
      <dgm:t>
        <a:bodyPr/>
        <a:lstStyle/>
        <a:p>
          <a:endParaRPr lang="en-US"/>
        </a:p>
      </dgm:t>
    </dgm:pt>
    <dgm:pt modelId="{39C9190B-D3D2-4746-9319-4A0E4FD9ECD0}">
      <dgm:prSet phldrT="[Text]"/>
      <dgm:spPr/>
      <dgm:t>
        <a:bodyPr/>
        <a:lstStyle/>
        <a:p>
          <a:r>
            <a:rPr lang="en-US" b="0" i="0" dirty="0">
              <a:solidFill>
                <a:srgbClr val="000000"/>
              </a:solidFill>
              <a:effectLst/>
              <a:latin typeface="acumin-pro"/>
            </a:rPr>
            <a:t>If this section is inadequate, the memo will not be as effective as it could be.</a:t>
          </a:r>
          <a:endParaRPr lang="en-US" dirty="0"/>
        </a:p>
      </dgm:t>
    </dgm:pt>
    <dgm:pt modelId="{8B655DD9-4C2D-4DCE-BD86-7C02AC7ED9AC}" type="parTrans" cxnId="{575B1D55-56E4-4A23-87A1-C7C9309F9039}">
      <dgm:prSet/>
      <dgm:spPr/>
      <dgm:t>
        <a:bodyPr/>
        <a:lstStyle/>
        <a:p>
          <a:endParaRPr lang="en-US"/>
        </a:p>
      </dgm:t>
    </dgm:pt>
    <dgm:pt modelId="{B40A01E3-89A3-4845-B903-C3F6D4D2A075}" type="sibTrans" cxnId="{575B1D55-56E4-4A23-87A1-C7C9309F9039}">
      <dgm:prSet/>
      <dgm:spPr/>
      <dgm:t>
        <a:bodyPr/>
        <a:lstStyle/>
        <a:p>
          <a:endParaRPr lang="en-US"/>
        </a:p>
      </dgm:t>
    </dgm:pt>
    <dgm:pt modelId="{3E4E7FE0-CED5-4A56-B3F3-A01836BFF22C}">
      <dgm:prSet phldrT="[Text]"/>
      <dgm:spPr/>
      <dgm:t>
        <a:bodyPr/>
        <a:lstStyle/>
        <a:p>
          <a:r>
            <a:rPr lang="en-US" b="0" i="0" dirty="0">
              <a:solidFill>
                <a:srgbClr val="000000"/>
              </a:solidFill>
              <a:effectLst/>
              <a:latin typeface="acumin-pro"/>
            </a:rPr>
            <a:t>Make sure you consider how the reader will benefit from the desired actions and how you can make those actions easier. </a:t>
          </a:r>
          <a:endParaRPr lang="en-US" dirty="0"/>
        </a:p>
      </dgm:t>
    </dgm:pt>
    <dgm:pt modelId="{9751025A-DFF7-4A3A-9C81-86E788463516}" type="parTrans" cxnId="{E86DC925-40A5-4E78-8226-2FCB845ABF00}">
      <dgm:prSet/>
      <dgm:spPr/>
      <dgm:t>
        <a:bodyPr/>
        <a:lstStyle/>
        <a:p>
          <a:endParaRPr lang="en-US"/>
        </a:p>
      </dgm:t>
    </dgm:pt>
    <dgm:pt modelId="{2F08EE67-A3ED-4FEC-A653-C3E1CBA2F9F2}" type="sibTrans" cxnId="{E86DC925-40A5-4E78-8226-2FCB845ABF00}">
      <dgm:prSet/>
      <dgm:spPr/>
      <dgm:t>
        <a:bodyPr/>
        <a:lstStyle/>
        <a:p>
          <a:endParaRPr lang="en-US"/>
        </a:p>
      </dgm:t>
    </dgm:pt>
    <dgm:pt modelId="{238E3F99-0E89-4597-A824-06A52ADE32FE}" type="pres">
      <dgm:prSet presAssocID="{5B7BD61A-FD63-40B4-88D9-0A8B3C07AADC}" presName="Name0" presStyleCnt="0">
        <dgm:presLayoutVars>
          <dgm:dir/>
          <dgm:animLvl val="lvl"/>
          <dgm:resizeHandles val="exact"/>
        </dgm:presLayoutVars>
      </dgm:prSet>
      <dgm:spPr/>
    </dgm:pt>
    <dgm:pt modelId="{AB349F81-15E0-4EB1-AA2B-C0FAAA63A53E}" type="pres">
      <dgm:prSet presAssocID="{8D13C9B4-4900-4695-A0F7-0F823A1D4201}" presName="composite" presStyleCnt="0"/>
      <dgm:spPr/>
    </dgm:pt>
    <dgm:pt modelId="{84F6F670-FE0F-472F-B595-F4FCEAC439DF}" type="pres">
      <dgm:prSet presAssocID="{8D13C9B4-4900-4695-A0F7-0F823A1D4201}" presName="parTx" presStyleLbl="alignNode1" presStyleIdx="0" presStyleCnt="3">
        <dgm:presLayoutVars>
          <dgm:chMax val="0"/>
          <dgm:chPref val="0"/>
          <dgm:bulletEnabled val="1"/>
        </dgm:presLayoutVars>
      </dgm:prSet>
      <dgm:spPr/>
    </dgm:pt>
    <dgm:pt modelId="{590F4495-AE38-409B-B127-D869C31DFEB3}" type="pres">
      <dgm:prSet presAssocID="{8D13C9B4-4900-4695-A0F7-0F823A1D4201}" presName="desTx" presStyleLbl="alignAccFollowNode1" presStyleIdx="0" presStyleCnt="3">
        <dgm:presLayoutVars>
          <dgm:bulletEnabled val="1"/>
        </dgm:presLayoutVars>
      </dgm:prSet>
      <dgm:spPr/>
    </dgm:pt>
    <dgm:pt modelId="{16DA3207-8D95-493F-B10C-4BE0CC0FF95A}" type="pres">
      <dgm:prSet presAssocID="{C343B932-8397-4870-A3C6-32F326AE3BC2}" presName="space" presStyleCnt="0"/>
      <dgm:spPr/>
    </dgm:pt>
    <dgm:pt modelId="{1ADD6179-FAC3-4682-B190-BC269771D276}" type="pres">
      <dgm:prSet presAssocID="{938DE74B-E522-40C6-94A5-62BEAE710FBA}" presName="composite" presStyleCnt="0"/>
      <dgm:spPr/>
    </dgm:pt>
    <dgm:pt modelId="{056F2353-39CC-4ED5-926E-540725690D02}" type="pres">
      <dgm:prSet presAssocID="{938DE74B-E522-40C6-94A5-62BEAE710FBA}" presName="parTx" presStyleLbl="alignNode1" presStyleIdx="1" presStyleCnt="3">
        <dgm:presLayoutVars>
          <dgm:chMax val="0"/>
          <dgm:chPref val="0"/>
          <dgm:bulletEnabled val="1"/>
        </dgm:presLayoutVars>
      </dgm:prSet>
      <dgm:spPr/>
    </dgm:pt>
    <dgm:pt modelId="{F176FB9A-BF3F-4212-822A-C935D0157128}" type="pres">
      <dgm:prSet presAssocID="{938DE74B-E522-40C6-94A5-62BEAE710FBA}" presName="desTx" presStyleLbl="alignAccFollowNode1" presStyleIdx="1" presStyleCnt="3">
        <dgm:presLayoutVars>
          <dgm:bulletEnabled val="1"/>
        </dgm:presLayoutVars>
      </dgm:prSet>
      <dgm:spPr/>
    </dgm:pt>
    <dgm:pt modelId="{A8290AA7-DAE2-4C40-8ABD-690D000889EE}" type="pres">
      <dgm:prSet presAssocID="{AB28CCF1-E6B4-4A89-AB18-448445140465}" presName="space" presStyleCnt="0"/>
      <dgm:spPr/>
    </dgm:pt>
    <dgm:pt modelId="{5431636E-49BD-4DC0-A3FD-32C59A5D4A4F}" type="pres">
      <dgm:prSet presAssocID="{B1113221-237C-422B-8759-E3F1AA419EDA}" presName="composite" presStyleCnt="0"/>
      <dgm:spPr/>
    </dgm:pt>
    <dgm:pt modelId="{2E60B5AE-AE33-4F75-9866-5B4C1C793776}" type="pres">
      <dgm:prSet presAssocID="{B1113221-237C-422B-8759-E3F1AA419EDA}" presName="parTx" presStyleLbl="alignNode1" presStyleIdx="2" presStyleCnt="3">
        <dgm:presLayoutVars>
          <dgm:chMax val="0"/>
          <dgm:chPref val="0"/>
          <dgm:bulletEnabled val="1"/>
        </dgm:presLayoutVars>
      </dgm:prSet>
      <dgm:spPr/>
    </dgm:pt>
    <dgm:pt modelId="{C56DFEB5-4E6A-408E-9B88-CAD0D3E64184}" type="pres">
      <dgm:prSet presAssocID="{B1113221-237C-422B-8759-E3F1AA419EDA}" presName="desTx" presStyleLbl="alignAccFollowNode1" presStyleIdx="2" presStyleCnt="3">
        <dgm:presLayoutVars>
          <dgm:bulletEnabled val="1"/>
        </dgm:presLayoutVars>
      </dgm:prSet>
      <dgm:spPr/>
    </dgm:pt>
  </dgm:ptLst>
  <dgm:cxnLst>
    <dgm:cxn modelId="{08E81608-60AD-484E-9984-41E185F6D559}" srcId="{8D13C9B4-4900-4695-A0F7-0F823A1D4201}" destId="{233F8DE5-48DB-4940-8F2D-904400908DAF}" srcOrd="0" destOrd="0" parTransId="{996EBE9B-7A19-45AE-85E8-3E4F94E8FADC}" sibTransId="{A7EA1288-30E3-4DE9-BC86-BF8D3B2CF130}"/>
    <dgm:cxn modelId="{9876EB09-012B-455B-B3E2-6A7F643FFAB2}" srcId="{8D13C9B4-4900-4695-A0F7-0F823A1D4201}" destId="{D1488FBA-44FA-4C0C-AABF-D1B6B8C9770E}" srcOrd="1" destOrd="0" parTransId="{793EBD97-22A4-4010-8DF7-471B3B05B91F}" sibTransId="{B6C7F613-403E-46E6-8E75-F0C1A48F8519}"/>
    <dgm:cxn modelId="{BB8E080C-E0FA-42A9-9BFE-862ECF89D784}" type="presOf" srcId="{A63C66CB-02AD-4758-B48C-17232A589CFC}" destId="{590F4495-AE38-409B-B127-D869C31DFEB3}" srcOrd="0" destOrd="2" presId="urn:microsoft.com/office/officeart/2005/8/layout/hList1"/>
    <dgm:cxn modelId="{4F8D190F-C392-4CD0-9CDB-1440BD6DA219}" srcId="{938DE74B-E522-40C6-94A5-62BEAE710FBA}" destId="{A65AAEB3-1962-4CF9-BC24-602F0F824A60}" srcOrd="1" destOrd="0" parTransId="{5921B088-299E-4A54-AB86-B53AB8B11A31}" sibTransId="{45B15B86-98EE-4F2B-886E-E6A470E3BD49}"/>
    <dgm:cxn modelId="{12CF241D-D418-447A-9DC3-CD08A8A73128}" type="presOf" srcId="{938DE74B-E522-40C6-94A5-62BEAE710FBA}" destId="{056F2353-39CC-4ED5-926E-540725690D02}" srcOrd="0" destOrd="0" presId="urn:microsoft.com/office/officeart/2005/8/layout/hList1"/>
    <dgm:cxn modelId="{77317521-C24A-4F79-B680-7341295FAE37}" srcId="{5B7BD61A-FD63-40B4-88D9-0A8B3C07AADC}" destId="{B1113221-237C-422B-8759-E3F1AA419EDA}" srcOrd="2" destOrd="0" parTransId="{7598A1CD-7E1A-4EA2-B5C6-13E7D546104D}" sibTransId="{64547D4C-9FE8-4D1F-8D8F-6D441BDBE602}"/>
    <dgm:cxn modelId="{BE8B0124-11ED-42CB-B58A-330B0177420F}" type="presOf" srcId="{233F8DE5-48DB-4940-8F2D-904400908DAF}" destId="{590F4495-AE38-409B-B127-D869C31DFEB3}" srcOrd="0" destOrd="0" presId="urn:microsoft.com/office/officeart/2005/8/layout/hList1"/>
    <dgm:cxn modelId="{E86DC925-40A5-4E78-8226-2FCB845ABF00}" srcId="{B1113221-237C-422B-8759-E3F1AA419EDA}" destId="{3E4E7FE0-CED5-4A56-B3F3-A01836BFF22C}" srcOrd="1" destOrd="0" parTransId="{9751025A-DFF7-4A3A-9C81-86E788463516}" sibTransId="{2F08EE67-A3ED-4FEC-A653-C3E1CBA2F9F2}"/>
    <dgm:cxn modelId="{C1575731-C96E-40A7-A67E-8578D7C2E78E}" type="presOf" srcId="{B1113221-237C-422B-8759-E3F1AA419EDA}" destId="{2E60B5AE-AE33-4F75-9866-5B4C1C793776}" srcOrd="0" destOrd="0" presId="urn:microsoft.com/office/officeart/2005/8/layout/hList1"/>
    <dgm:cxn modelId="{B87AB33C-CA69-43A4-AC99-0EEA11E91509}" srcId="{8D13C9B4-4900-4695-A0F7-0F823A1D4201}" destId="{A63C66CB-02AD-4758-B48C-17232A589CFC}" srcOrd="2" destOrd="0" parTransId="{7EA23C15-11C9-4D68-A0B8-E1884BEB404C}" sibTransId="{7133C2F6-C73B-4B0E-93C3-40B93F40E9F8}"/>
    <dgm:cxn modelId="{44E4AA4D-758C-4CF2-97F9-E4425892A699}" srcId="{B1113221-237C-422B-8759-E3F1AA419EDA}" destId="{DEFF6881-26F0-4371-8B69-65483FB29728}" srcOrd="0" destOrd="0" parTransId="{6AC830B6-CF3F-4E84-A499-F76E00674EC0}" sibTransId="{B9028BD1-3229-44DC-8E69-242E93595ABC}"/>
    <dgm:cxn modelId="{11F40570-DBFB-4307-8085-FC10A0588AFC}" type="presOf" srcId="{8D13C9B4-4900-4695-A0F7-0F823A1D4201}" destId="{84F6F670-FE0F-472F-B595-F4FCEAC439DF}" srcOrd="0" destOrd="0" presId="urn:microsoft.com/office/officeart/2005/8/layout/hList1"/>
    <dgm:cxn modelId="{575B1D55-56E4-4A23-87A1-C7C9309F9039}" srcId="{938DE74B-E522-40C6-94A5-62BEAE710FBA}" destId="{39C9190B-D3D2-4746-9319-4A0E4FD9ECD0}" srcOrd="3" destOrd="0" parTransId="{8B655DD9-4C2D-4DCE-BD86-7C02AC7ED9AC}" sibTransId="{B40A01E3-89A3-4845-B903-C3F6D4D2A075}"/>
    <dgm:cxn modelId="{CFCFAD57-188E-445A-AC69-DF5CAC20EFD7}" srcId="{5B7BD61A-FD63-40B4-88D9-0A8B3C07AADC}" destId="{938DE74B-E522-40C6-94A5-62BEAE710FBA}" srcOrd="1" destOrd="0" parTransId="{44F099AB-3645-463B-9815-B12B9C7901F9}" sibTransId="{AB28CCF1-E6B4-4A89-AB18-448445140465}"/>
    <dgm:cxn modelId="{9AF42F87-43E8-4000-B401-F9ADC3035FCC}" srcId="{938DE74B-E522-40C6-94A5-62BEAE710FBA}" destId="{7375C051-A256-4738-966F-1CE1662DFCC5}" srcOrd="0" destOrd="0" parTransId="{2DE7D1F2-A4A0-4D1B-9B7B-151BB534EFC5}" sibTransId="{6984895F-47EE-4D27-9D53-593264B60F4F}"/>
    <dgm:cxn modelId="{C8E22E9C-5EF5-4805-A919-2C41A9EBCD04}" type="presOf" srcId="{A65AAEB3-1962-4CF9-BC24-602F0F824A60}" destId="{F176FB9A-BF3F-4212-822A-C935D0157128}" srcOrd="0" destOrd="1" presId="urn:microsoft.com/office/officeart/2005/8/layout/hList1"/>
    <dgm:cxn modelId="{C5007E9C-0D3E-4C42-AF6C-B52D9DA87AC8}" type="presOf" srcId="{D1488FBA-44FA-4C0C-AABF-D1B6B8C9770E}" destId="{590F4495-AE38-409B-B127-D869C31DFEB3}" srcOrd="0" destOrd="1" presId="urn:microsoft.com/office/officeart/2005/8/layout/hList1"/>
    <dgm:cxn modelId="{1D754F9D-8549-4FBD-83D5-1C8C8A2E0EA8}" srcId="{5B7BD61A-FD63-40B4-88D9-0A8B3C07AADC}" destId="{8D13C9B4-4900-4695-A0F7-0F823A1D4201}" srcOrd="0" destOrd="0" parTransId="{5D78B449-35D5-4CE8-B649-4341CC9C0C25}" sibTransId="{C343B932-8397-4870-A3C6-32F326AE3BC2}"/>
    <dgm:cxn modelId="{913228A0-0124-4A32-BF0E-8FB4E3397254}" type="presOf" srcId="{5B7BD61A-FD63-40B4-88D9-0A8B3C07AADC}" destId="{238E3F99-0E89-4597-A824-06A52ADE32FE}" srcOrd="0" destOrd="0" presId="urn:microsoft.com/office/officeart/2005/8/layout/hList1"/>
    <dgm:cxn modelId="{3386CCA0-BBBC-4EA8-BC31-5E9BD802C72F}" type="presOf" srcId="{DEFF6881-26F0-4371-8B69-65483FB29728}" destId="{C56DFEB5-4E6A-408E-9B88-CAD0D3E64184}" srcOrd="0" destOrd="0" presId="urn:microsoft.com/office/officeart/2005/8/layout/hList1"/>
    <dgm:cxn modelId="{FC3290C8-EA88-4CEA-88AE-76B2956E63FF}" type="presOf" srcId="{3E4E7FE0-CED5-4A56-B3F3-A01836BFF22C}" destId="{C56DFEB5-4E6A-408E-9B88-CAD0D3E64184}" srcOrd="0" destOrd="1" presId="urn:microsoft.com/office/officeart/2005/8/layout/hList1"/>
    <dgm:cxn modelId="{22698AD5-2F01-4BE3-8079-5094F8A22722}" type="presOf" srcId="{7375C051-A256-4738-966F-1CE1662DFCC5}" destId="{F176FB9A-BF3F-4212-822A-C935D0157128}" srcOrd="0" destOrd="0" presId="urn:microsoft.com/office/officeart/2005/8/layout/hList1"/>
    <dgm:cxn modelId="{99137EE7-0096-46B7-A305-ABA0CE308632}" type="presOf" srcId="{7877F1A7-A5B1-42C7-AB5B-9EC20AC0900B}" destId="{F176FB9A-BF3F-4212-822A-C935D0157128}" srcOrd="0" destOrd="2" presId="urn:microsoft.com/office/officeart/2005/8/layout/hList1"/>
    <dgm:cxn modelId="{1575CEEB-F3EE-45D7-AB2D-009910221B09}" srcId="{938DE74B-E522-40C6-94A5-62BEAE710FBA}" destId="{7877F1A7-A5B1-42C7-AB5B-9EC20AC0900B}" srcOrd="2" destOrd="0" parTransId="{C2C350C5-4BA6-406B-ACF2-1822CD5BFE96}" sibTransId="{CA6608B7-BA42-442F-BEE1-8804C2BD1740}"/>
    <dgm:cxn modelId="{98EF5DF9-249C-4AC8-8FC8-305F165219D5}" type="presOf" srcId="{39C9190B-D3D2-4746-9319-4A0E4FD9ECD0}" destId="{F176FB9A-BF3F-4212-822A-C935D0157128}" srcOrd="0" destOrd="3" presId="urn:microsoft.com/office/officeart/2005/8/layout/hList1"/>
    <dgm:cxn modelId="{8D2C8795-2F5A-49CD-9289-B4F3D13F01A8}" type="presParOf" srcId="{238E3F99-0E89-4597-A824-06A52ADE32FE}" destId="{AB349F81-15E0-4EB1-AA2B-C0FAAA63A53E}" srcOrd="0" destOrd="0" presId="urn:microsoft.com/office/officeart/2005/8/layout/hList1"/>
    <dgm:cxn modelId="{260BCA8C-DDEF-48FA-9AB7-A86F49035DFA}" type="presParOf" srcId="{AB349F81-15E0-4EB1-AA2B-C0FAAA63A53E}" destId="{84F6F670-FE0F-472F-B595-F4FCEAC439DF}" srcOrd="0" destOrd="0" presId="urn:microsoft.com/office/officeart/2005/8/layout/hList1"/>
    <dgm:cxn modelId="{946FE2F3-5973-4567-9485-27E2EB448E54}" type="presParOf" srcId="{AB349F81-15E0-4EB1-AA2B-C0FAAA63A53E}" destId="{590F4495-AE38-409B-B127-D869C31DFEB3}" srcOrd="1" destOrd="0" presId="urn:microsoft.com/office/officeart/2005/8/layout/hList1"/>
    <dgm:cxn modelId="{C46EEE38-9D8B-4FAE-AAD2-962278AFB004}" type="presParOf" srcId="{238E3F99-0E89-4597-A824-06A52ADE32FE}" destId="{16DA3207-8D95-493F-B10C-4BE0CC0FF95A}" srcOrd="1" destOrd="0" presId="urn:microsoft.com/office/officeart/2005/8/layout/hList1"/>
    <dgm:cxn modelId="{8AFBCE9A-580F-428B-83B7-0201BFAD9234}" type="presParOf" srcId="{238E3F99-0E89-4597-A824-06A52ADE32FE}" destId="{1ADD6179-FAC3-4682-B190-BC269771D276}" srcOrd="2" destOrd="0" presId="urn:microsoft.com/office/officeart/2005/8/layout/hList1"/>
    <dgm:cxn modelId="{77CE0449-846E-4B96-BC84-A0C05E3FFBC0}" type="presParOf" srcId="{1ADD6179-FAC3-4682-B190-BC269771D276}" destId="{056F2353-39CC-4ED5-926E-540725690D02}" srcOrd="0" destOrd="0" presId="urn:microsoft.com/office/officeart/2005/8/layout/hList1"/>
    <dgm:cxn modelId="{D3676346-F3C8-4B92-B792-FEA96188662D}" type="presParOf" srcId="{1ADD6179-FAC3-4682-B190-BC269771D276}" destId="{F176FB9A-BF3F-4212-822A-C935D0157128}" srcOrd="1" destOrd="0" presId="urn:microsoft.com/office/officeart/2005/8/layout/hList1"/>
    <dgm:cxn modelId="{C5E62450-3545-42B2-AF02-4050026107E3}" type="presParOf" srcId="{238E3F99-0E89-4597-A824-06A52ADE32FE}" destId="{A8290AA7-DAE2-4C40-8ABD-690D000889EE}" srcOrd="3" destOrd="0" presId="urn:microsoft.com/office/officeart/2005/8/layout/hList1"/>
    <dgm:cxn modelId="{8C13B30B-2DF7-4F5F-B822-7F9670BDCEBC}" type="presParOf" srcId="{238E3F99-0E89-4597-A824-06A52ADE32FE}" destId="{5431636E-49BD-4DC0-A3FD-32C59A5D4A4F}" srcOrd="4" destOrd="0" presId="urn:microsoft.com/office/officeart/2005/8/layout/hList1"/>
    <dgm:cxn modelId="{C8D0759C-A9A9-4233-9ABB-3605AD6EA07D}" type="presParOf" srcId="{5431636E-49BD-4DC0-A3FD-32C59A5D4A4F}" destId="{2E60B5AE-AE33-4F75-9866-5B4C1C793776}" srcOrd="0" destOrd="0" presId="urn:microsoft.com/office/officeart/2005/8/layout/hList1"/>
    <dgm:cxn modelId="{401DD458-9E97-40FF-97D5-1C56D92B19C8}" type="presParOf" srcId="{5431636E-49BD-4DC0-A3FD-32C59A5D4A4F}" destId="{C56DFEB5-4E6A-408E-9B88-CAD0D3E641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12301-EEBC-447D-A685-4FCD0DCBDBB7}">
      <dsp:nvSpPr>
        <dsp:cNvPr id="0" name=""/>
        <dsp:cNvSpPr/>
      </dsp:nvSpPr>
      <dsp:spPr>
        <a:xfrm>
          <a:off x="683608" y="0"/>
          <a:ext cx="5418667" cy="5418667"/>
        </a:xfrm>
        <a:prstGeom prst="triangl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9CAF01-03D3-4353-B7F2-12719FB4C428}">
      <dsp:nvSpPr>
        <dsp:cNvPr id="0" name=""/>
        <dsp:cNvSpPr/>
      </dsp:nvSpPr>
      <dsp:spPr>
        <a:xfrm>
          <a:off x="3392941" y="542395"/>
          <a:ext cx="3522133" cy="1926166"/>
        </a:xfrm>
        <a:prstGeom prst="round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Aptos" panose="02110004020202020204"/>
              <a:ea typeface="+mn-ea"/>
              <a:cs typeface="+mn-cs"/>
            </a:rPr>
            <a:t>What is Memoranda</a:t>
          </a:r>
          <a:r>
            <a:rPr lang="en-US" sz="3600" kern="1200">
              <a:latin typeface="Aptos" panose="02110004020202020204"/>
              <a:ea typeface="+mn-ea"/>
              <a:cs typeface="+mn-cs"/>
            </a:rPr>
            <a:t>? </a:t>
          </a:r>
          <a:endParaRPr lang="en-US" sz="6000" kern="1200" dirty="0">
            <a:latin typeface="Aptos" panose="02110004020202020204"/>
            <a:ea typeface="+mn-ea"/>
            <a:cs typeface="+mn-cs"/>
          </a:endParaRPr>
        </a:p>
      </dsp:txBody>
      <dsp:txXfrm>
        <a:off x="3486969" y="636423"/>
        <a:ext cx="3334077" cy="1738110"/>
      </dsp:txXfrm>
    </dsp:sp>
    <dsp:sp modelId="{C9AD474D-FE7A-4C71-BBCE-4214838B0043}">
      <dsp:nvSpPr>
        <dsp:cNvPr id="0" name=""/>
        <dsp:cNvSpPr/>
      </dsp:nvSpPr>
      <dsp:spPr>
        <a:xfrm>
          <a:off x="3392941" y="2709333"/>
          <a:ext cx="3522133" cy="1926166"/>
        </a:xfrm>
        <a:prstGeom prst="round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ctr" defTabSz="1466850">
            <a:lnSpc>
              <a:spcPct val="90000"/>
            </a:lnSpc>
            <a:spcBef>
              <a:spcPct val="0"/>
            </a:spcBef>
            <a:spcAft>
              <a:spcPct val="35000"/>
            </a:spcAft>
            <a:buNone/>
          </a:pPr>
          <a:r>
            <a:rPr lang="en-US" sz="3300" kern="1200"/>
            <a:t>Structure of Memoranda</a:t>
          </a:r>
          <a:endParaRPr lang="en-US" sz="3300" kern="1200" dirty="0"/>
        </a:p>
        <a:p>
          <a:pPr marL="228600" lvl="1" indent="-228600" algn="l" defTabSz="1155700">
            <a:lnSpc>
              <a:spcPct val="90000"/>
            </a:lnSpc>
            <a:spcBef>
              <a:spcPct val="0"/>
            </a:spcBef>
            <a:spcAft>
              <a:spcPct val="15000"/>
            </a:spcAft>
            <a:buFont typeface="Arial" panose="020B0604020202020204" pitchFamily="34" charset="0"/>
            <a:buNone/>
          </a:pPr>
          <a:endParaRPr lang="en-US" sz="2600" kern="1200" dirty="0">
            <a:solidFill>
              <a:schemeClr val="tx1"/>
            </a:solidFill>
          </a:endParaRPr>
        </a:p>
      </dsp:txBody>
      <dsp:txXfrm>
        <a:off x="3486969" y="2803361"/>
        <a:ext cx="3334077" cy="1738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D6D98-DBCC-4DBF-BF49-2468FE6EB364}">
      <dsp:nvSpPr>
        <dsp:cNvPr id="0" name=""/>
        <dsp:cNvSpPr/>
      </dsp:nvSpPr>
      <dsp:spPr>
        <a:xfrm>
          <a:off x="0" y="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64AA22-05D7-4170-A89A-F5A0E36BF95F}">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dirty="0">
              <a:solidFill>
                <a:schemeClr val="bg1"/>
              </a:solidFill>
            </a:rPr>
            <a:t>Header: 1/8 of the memo</a:t>
          </a:r>
          <a:endParaRPr lang="en-US" sz="3100" kern="1200" dirty="0">
            <a:solidFill>
              <a:schemeClr val="bg1"/>
            </a:solidFill>
          </a:endParaRPr>
        </a:p>
      </dsp:txBody>
      <dsp:txXfrm>
        <a:off x="0" y="0"/>
        <a:ext cx="10515600" cy="1087834"/>
      </dsp:txXfrm>
    </dsp:sp>
    <dsp:sp modelId="{A233F393-E01A-4167-9155-06AC6E96314A}">
      <dsp:nvSpPr>
        <dsp:cNvPr id="0" name=""/>
        <dsp:cNvSpPr/>
      </dsp:nvSpPr>
      <dsp:spPr>
        <a:xfrm>
          <a:off x="0" y="108783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4C93BE-7AF2-4972-BDA4-850128EBDBB2}">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dirty="0">
              <a:solidFill>
                <a:schemeClr val="bg1"/>
              </a:solidFill>
            </a:rPr>
            <a:t>Opening, Context and Task: 1/4 of the memo</a:t>
          </a:r>
          <a:endParaRPr lang="en-US" sz="3100" kern="1200" dirty="0">
            <a:solidFill>
              <a:schemeClr val="bg1"/>
            </a:solidFill>
          </a:endParaRPr>
        </a:p>
      </dsp:txBody>
      <dsp:txXfrm>
        <a:off x="0" y="1087834"/>
        <a:ext cx="10515600" cy="1087834"/>
      </dsp:txXfrm>
    </dsp:sp>
    <dsp:sp modelId="{D1CBD693-8FC9-4BD3-BF6B-6DAE2F69F29D}">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B2C69-25FA-4325-ABEE-34A10AC80295}">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dirty="0">
              <a:solidFill>
                <a:schemeClr val="bg1"/>
              </a:solidFill>
            </a:rPr>
            <a:t>Summary, Discussion Segment: 1/2 of the memo</a:t>
          </a:r>
          <a:endParaRPr lang="en-US" sz="3100" kern="1200" dirty="0">
            <a:solidFill>
              <a:schemeClr val="bg1"/>
            </a:solidFill>
          </a:endParaRPr>
        </a:p>
      </dsp:txBody>
      <dsp:txXfrm>
        <a:off x="0" y="2175669"/>
        <a:ext cx="10515600" cy="1087834"/>
      </dsp:txXfrm>
    </dsp:sp>
    <dsp:sp modelId="{CB9F18F8-38CC-4E5C-AB79-DBA391EE9437}">
      <dsp:nvSpPr>
        <dsp:cNvPr id="0" name=""/>
        <dsp:cNvSpPr/>
      </dsp:nvSpPr>
      <dsp:spPr>
        <a:xfrm>
          <a:off x="0" y="326350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3FF43A-60C3-48E4-BA81-F5AFA8A27E44}">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dirty="0">
              <a:solidFill>
                <a:schemeClr val="bg1"/>
              </a:solidFill>
            </a:rPr>
            <a:t>Closing Segment, Necessary Attachments: 1/8 of the memo</a:t>
          </a:r>
          <a:endParaRPr lang="en-US" sz="3100" kern="1200" dirty="0">
            <a:solidFill>
              <a:schemeClr val="bg1"/>
            </a:solidFill>
          </a:endParaRPr>
        </a:p>
      </dsp:txBody>
      <dsp:txXfrm>
        <a:off x="0" y="3263503"/>
        <a:ext cx="10515600" cy="1087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6F670-FE0F-472F-B595-F4FCEAC439DF}">
      <dsp:nvSpPr>
        <dsp:cNvPr id="0" name=""/>
        <dsp:cNvSpPr/>
      </dsp:nvSpPr>
      <dsp:spPr>
        <a:xfrm>
          <a:off x="44" y="234782"/>
          <a:ext cx="4259291" cy="8352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Context </a:t>
          </a:r>
        </a:p>
      </dsp:txBody>
      <dsp:txXfrm>
        <a:off x="44" y="234782"/>
        <a:ext cx="4259291" cy="835200"/>
      </dsp:txXfrm>
    </dsp:sp>
    <dsp:sp modelId="{590F4495-AE38-409B-B127-D869C31DFEB3}">
      <dsp:nvSpPr>
        <dsp:cNvPr id="0" name=""/>
        <dsp:cNvSpPr/>
      </dsp:nvSpPr>
      <dsp:spPr>
        <a:xfrm>
          <a:off x="44" y="1069982"/>
          <a:ext cx="4259291" cy="420911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This is the event, circumstance, background of the problem you are solving. </a:t>
          </a:r>
        </a:p>
        <a:p>
          <a:pPr marL="285750" lvl="1" indent="-285750" algn="l" defTabSz="1289050">
            <a:lnSpc>
              <a:spcPct val="90000"/>
            </a:lnSpc>
            <a:spcBef>
              <a:spcPct val="0"/>
            </a:spcBef>
            <a:spcAft>
              <a:spcPct val="15000"/>
            </a:spcAft>
            <a:buChar char="•"/>
          </a:pPr>
          <a:r>
            <a:rPr lang="en-US" sz="2900" kern="1200" dirty="0"/>
            <a:t>Include only what reader needs, but be clear </a:t>
          </a:r>
        </a:p>
      </dsp:txBody>
      <dsp:txXfrm>
        <a:off x="44" y="1069982"/>
        <a:ext cx="4259291" cy="4209114"/>
      </dsp:txXfrm>
    </dsp:sp>
    <dsp:sp modelId="{056F2353-39CC-4ED5-926E-540725690D02}">
      <dsp:nvSpPr>
        <dsp:cNvPr id="0" name=""/>
        <dsp:cNvSpPr/>
      </dsp:nvSpPr>
      <dsp:spPr>
        <a:xfrm>
          <a:off x="4855636" y="234782"/>
          <a:ext cx="4259291" cy="8352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Task Segment </a:t>
          </a:r>
        </a:p>
      </dsp:txBody>
      <dsp:txXfrm>
        <a:off x="4855636" y="234782"/>
        <a:ext cx="4259291" cy="835200"/>
      </dsp:txXfrm>
    </dsp:sp>
    <dsp:sp modelId="{F176FB9A-BF3F-4212-822A-C935D0157128}">
      <dsp:nvSpPr>
        <dsp:cNvPr id="0" name=""/>
        <dsp:cNvSpPr/>
      </dsp:nvSpPr>
      <dsp:spPr>
        <a:xfrm>
          <a:off x="4855636" y="1069982"/>
          <a:ext cx="4259291" cy="420911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solidFill>
                <a:srgbClr val="000000"/>
              </a:solidFill>
              <a:latin typeface="acumin-pro"/>
            </a:rPr>
            <a:t>Describe what you are doing to help solve the problem. </a:t>
          </a:r>
          <a:endParaRPr lang="en-US" sz="2900" kern="1200" dirty="0"/>
        </a:p>
        <a:p>
          <a:pPr marL="285750" lvl="1" indent="-285750" algn="l" defTabSz="1289050">
            <a:lnSpc>
              <a:spcPct val="90000"/>
            </a:lnSpc>
            <a:spcBef>
              <a:spcPct val="0"/>
            </a:spcBef>
            <a:spcAft>
              <a:spcPct val="15000"/>
            </a:spcAft>
            <a:buChar char="•"/>
          </a:pPr>
          <a:r>
            <a:rPr lang="en-US" sz="2900" kern="1200" dirty="0">
              <a:solidFill>
                <a:srgbClr val="000000"/>
              </a:solidFill>
              <a:latin typeface="acumin-pro"/>
            </a:rPr>
            <a:t>Include only as much information as is needed by the decision-makers in the context, but be convincing that a real problem exists</a:t>
          </a:r>
          <a:endParaRPr lang="en-US" sz="2900" kern="1200" dirty="0"/>
        </a:p>
      </dsp:txBody>
      <dsp:txXfrm>
        <a:off x="4855636" y="1069982"/>
        <a:ext cx="4259291" cy="42091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6F670-FE0F-472F-B595-F4FCEAC439DF}">
      <dsp:nvSpPr>
        <dsp:cNvPr id="0" name=""/>
        <dsp:cNvSpPr/>
      </dsp:nvSpPr>
      <dsp:spPr>
        <a:xfrm>
          <a:off x="3556" y="213874"/>
          <a:ext cx="3467099" cy="6624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Summary Segment  </a:t>
          </a:r>
        </a:p>
      </dsp:txBody>
      <dsp:txXfrm>
        <a:off x="3556" y="213874"/>
        <a:ext cx="3467099" cy="662400"/>
      </dsp:txXfrm>
    </dsp:sp>
    <dsp:sp modelId="{590F4495-AE38-409B-B127-D869C31DFEB3}">
      <dsp:nvSpPr>
        <dsp:cNvPr id="0" name=""/>
        <dsp:cNvSpPr/>
      </dsp:nvSpPr>
      <dsp:spPr>
        <a:xfrm>
          <a:off x="3556" y="876274"/>
          <a:ext cx="3467099" cy="507842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solidFill>
                <a:srgbClr val="000000"/>
              </a:solidFill>
              <a:effectLst/>
              <a:latin typeface="acumin-pro"/>
            </a:rPr>
            <a:t>If your memo is longer than a page, you may want to include a separate summary segment. </a:t>
          </a:r>
          <a:endParaRPr lang="en-US" sz="2300" kern="1200" dirty="0"/>
        </a:p>
        <a:p>
          <a:pPr marL="228600" lvl="1" indent="-228600" algn="l" defTabSz="1022350">
            <a:lnSpc>
              <a:spcPct val="90000"/>
            </a:lnSpc>
            <a:spcBef>
              <a:spcPct val="0"/>
            </a:spcBef>
            <a:spcAft>
              <a:spcPct val="15000"/>
            </a:spcAft>
            <a:buChar char="•"/>
          </a:pPr>
          <a:r>
            <a:rPr lang="en-US" sz="2300" b="0" i="0" kern="1200" dirty="0">
              <a:solidFill>
                <a:srgbClr val="000000"/>
              </a:solidFill>
              <a:effectLst/>
              <a:latin typeface="acumin-pro"/>
            </a:rPr>
            <a:t>This section is not necessary for short memos and should not take up a significant amount of space. </a:t>
          </a:r>
          <a:endParaRPr lang="en-US" sz="2300" kern="1200" dirty="0"/>
        </a:p>
        <a:p>
          <a:pPr marL="228600" lvl="1" indent="-228600" algn="l" defTabSz="1022350">
            <a:lnSpc>
              <a:spcPct val="90000"/>
            </a:lnSpc>
            <a:spcBef>
              <a:spcPct val="0"/>
            </a:spcBef>
            <a:spcAft>
              <a:spcPct val="15000"/>
            </a:spcAft>
            <a:buChar char="•"/>
          </a:pPr>
          <a:r>
            <a:rPr lang="en-US" sz="2300" b="0" i="0" kern="1200" dirty="0">
              <a:solidFill>
                <a:srgbClr val="000000"/>
              </a:solidFill>
              <a:effectLst/>
              <a:latin typeface="acumin-pro"/>
            </a:rPr>
            <a:t>This segment provides a brief statement of the key recommendations you have reached. </a:t>
          </a:r>
          <a:endParaRPr lang="en-US" sz="2300" kern="1200" dirty="0"/>
        </a:p>
      </dsp:txBody>
      <dsp:txXfrm>
        <a:off x="3556" y="876274"/>
        <a:ext cx="3467099" cy="5078421"/>
      </dsp:txXfrm>
    </dsp:sp>
    <dsp:sp modelId="{056F2353-39CC-4ED5-926E-540725690D02}">
      <dsp:nvSpPr>
        <dsp:cNvPr id="0" name=""/>
        <dsp:cNvSpPr/>
      </dsp:nvSpPr>
      <dsp:spPr>
        <a:xfrm>
          <a:off x="3956050" y="213874"/>
          <a:ext cx="3467099" cy="6624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Discussion Segment </a:t>
          </a:r>
        </a:p>
      </dsp:txBody>
      <dsp:txXfrm>
        <a:off x="3956050" y="213874"/>
        <a:ext cx="3467099" cy="662400"/>
      </dsp:txXfrm>
    </dsp:sp>
    <dsp:sp modelId="{F176FB9A-BF3F-4212-822A-C935D0157128}">
      <dsp:nvSpPr>
        <dsp:cNvPr id="0" name=""/>
        <dsp:cNvSpPr/>
      </dsp:nvSpPr>
      <dsp:spPr>
        <a:xfrm>
          <a:off x="3956050" y="876274"/>
          <a:ext cx="3467099" cy="507842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solidFill>
                <a:srgbClr val="000000"/>
              </a:solidFill>
              <a:effectLst/>
              <a:latin typeface="acumin-pro"/>
            </a:rPr>
            <a:t>The discussion segments are the longest portions</a:t>
          </a:r>
          <a:endParaRPr lang="en-US" sz="2300" kern="1200" dirty="0"/>
        </a:p>
        <a:p>
          <a:pPr marL="228600" lvl="1" indent="-228600" algn="l" defTabSz="1022350">
            <a:lnSpc>
              <a:spcPct val="90000"/>
            </a:lnSpc>
            <a:spcBef>
              <a:spcPct val="0"/>
            </a:spcBef>
            <a:spcAft>
              <a:spcPct val="15000"/>
            </a:spcAft>
            <a:buChar char="•"/>
          </a:pPr>
          <a:r>
            <a:rPr lang="en-US" sz="2300" b="0" i="0" kern="1200" dirty="0">
              <a:solidFill>
                <a:srgbClr val="000000"/>
              </a:solidFill>
              <a:effectLst/>
              <a:latin typeface="acumin-pro"/>
            </a:rPr>
            <a:t>Includes all the details that support your ideas.</a:t>
          </a:r>
          <a:endParaRPr lang="en-US" sz="2300" kern="1200" dirty="0"/>
        </a:p>
        <a:p>
          <a:pPr marL="228600" lvl="1" indent="-228600" algn="l" defTabSz="1022350">
            <a:lnSpc>
              <a:spcPct val="90000"/>
            </a:lnSpc>
            <a:spcBef>
              <a:spcPct val="0"/>
            </a:spcBef>
            <a:spcAft>
              <a:spcPct val="15000"/>
            </a:spcAft>
            <a:buChar char="•"/>
          </a:pPr>
          <a:r>
            <a:rPr lang="en-US" sz="2300" b="0" i="0" kern="1200" dirty="0">
              <a:solidFill>
                <a:srgbClr val="000000"/>
              </a:solidFill>
              <a:effectLst/>
              <a:latin typeface="acumin-pro"/>
            </a:rPr>
            <a:t>The discussion segments include the supporting ideas, facts, and research that back up your argument in the memo. </a:t>
          </a:r>
          <a:endParaRPr lang="en-US" sz="2300" kern="1200" dirty="0"/>
        </a:p>
        <a:p>
          <a:pPr marL="228600" lvl="1" indent="-228600" algn="l" defTabSz="1022350">
            <a:lnSpc>
              <a:spcPct val="90000"/>
            </a:lnSpc>
            <a:spcBef>
              <a:spcPct val="0"/>
            </a:spcBef>
            <a:spcAft>
              <a:spcPct val="15000"/>
            </a:spcAft>
            <a:buChar char="•"/>
          </a:pPr>
          <a:r>
            <a:rPr lang="en-US" sz="2300" b="0" i="0" kern="1200" dirty="0">
              <a:solidFill>
                <a:srgbClr val="000000"/>
              </a:solidFill>
              <a:effectLst/>
              <a:latin typeface="acumin-pro"/>
            </a:rPr>
            <a:t>If this section is inadequate, the memo will not be as effective as it could be.</a:t>
          </a:r>
          <a:endParaRPr lang="en-US" sz="2300" kern="1200" dirty="0"/>
        </a:p>
      </dsp:txBody>
      <dsp:txXfrm>
        <a:off x="3956050" y="876274"/>
        <a:ext cx="3467099" cy="5078421"/>
      </dsp:txXfrm>
    </dsp:sp>
    <dsp:sp modelId="{2E60B5AE-AE33-4F75-9866-5B4C1C793776}">
      <dsp:nvSpPr>
        <dsp:cNvPr id="0" name=""/>
        <dsp:cNvSpPr/>
      </dsp:nvSpPr>
      <dsp:spPr>
        <a:xfrm>
          <a:off x="7908544" y="213874"/>
          <a:ext cx="3467099" cy="6624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Closing Segment </a:t>
          </a:r>
        </a:p>
      </dsp:txBody>
      <dsp:txXfrm>
        <a:off x="7908544" y="213874"/>
        <a:ext cx="3467099" cy="662400"/>
      </dsp:txXfrm>
    </dsp:sp>
    <dsp:sp modelId="{C56DFEB5-4E6A-408E-9B88-CAD0D3E64184}">
      <dsp:nvSpPr>
        <dsp:cNvPr id="0" name=""/>
        <dsp:cNvSpPr/>
      </dsp:nvSpPr>
      <dsp:spPr>
        <a:xfrm>
          <a:off x="7908544" y="876274"/>
          <a:ext cx="3467099" cy="507842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solidFill>
                <a:srgbClr val="000000"/>
              </a:solidFill>
              <a:effectLst/>
              <a:latin typeface="acumin-pro"/>
            </a:rPr>
            <a:t>Closing with a courteous ending that states what action you want your reader to take. </a:t>
          </a:r>
          <a:endParaRPr lang="en-US" sz="2300" kern="1200" dirty="0"/>
        </a:p>
        <a:p>
          <a:pPr marL="228600" lvl="1" indent="-228600" algn="l" defTabSz="1022350">
            <a:lnSpc>
              <a:spcPct val="90000"/>
            </a:lnSpc>
            <a:spcBef>
              <a:spcPct val="0"/>
            </a:spcBef>
            <a:spcAft>
              <a:spcPct val="15000"/>
            </a:spcAft>
            <a:buChar char="•"/>
          </a:pPr>
          <a:r>
            <a:rPr lang="en-US" sz="2300" b="0" i="0" kern="1200" dirty="0">
              <a:solidFill>
                <a:srgbClr val="000000"/>
              </a:solidFill>
              <a:effectLst/>
              <a:latin typeface="acumin-pro"/>
            </a:rPr>
            <a:t>Make sure you consider how the reader will benefit from the desired actions and how you can make those actions easier. </a:t>
          </a:r>
          <a:endParaRPr lang="en-US" sz="2300" kern="1200" dirty="0"/>
        </a:p>
      </dsp:txBody>
      <dsp:txXfrm>
        <a:off x="7908544" y="876274"/>
        <a:ext cx="3467099" cy="507842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A089-43F4-8689-6ED6-E40B069B8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ABDC97-FA11-3FB2-669B-0F8A4DD99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23DC9-150C-8BCD-6035-7653049B6280}"/>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5" name="Footer Placeholder 4">
            <a:extLst>
              <a:ext uri="{FF2B5EF4-FFF2-40B4-BE49-F238E27FC236}">
                <a16:creationId xmlns:a16="http://schemas.microsoft.com/office/drawing/2014/main" id="{3BD11418-EEA3-C51C-0166-DEBACB809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28BB1-CF25-3C7F-BF4C-91DB7AE44EEB}"/>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345935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C58F-FEF3-766A-CF2A-D9E2ED18D1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53F785-8273-7255-6AFE-B1E25938F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B0314-7C53-9B0F-F7D3-21E25FF7C819}"/>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5" name="Footer Placeholder 4">
            <a:extLst>
              <a:ext uri="{FF2B5EF4-FFF2-40B4-BE49-F238E27FC236}">
                <a16:creationId xmlns:a16="http://schemas.microsoft.com/office/drawing/2014/main" id="{C46E62AD-CB1E-3D23-F5A4-799A4902D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9642A-4A3C-9FE6-4A7F-FF8F7C7C959E}"/>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40303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100710-7234-6EB7-56DE-549B39AD43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B6C52C-48BF-30CB-ABCC-8C6633ECC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8F5C7-AC13-9338-742C-D626B760B0FC}"/>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5" name="Footer Placeholder 4">
            <a:extLst>
              <a:ext uri="{FF2B5EF4-FFF2-40B4-BE49-F238E27FC236}">
                <a16:creationId xmlns:a16="http://schemas.microsoft.com/office/drawing/2014/main" id="{ED6A60A3-9C29-8DC1-76E4-815215256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86AB5-874E-8206-3C39-DF3907A690A9}"/>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357424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7948-3E0E-3551-8BD0-C51537CEA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030AB8-9587-1821-DC33-5849BFC54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DB3018-59D7-DE82-CA71-E78C37E01FF6}"/>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5" name="Footer Placeholder 4">
            <a:extLst>
              <a:ext uri="{FF2B5EF4-FFF2-40B4-BE49-F238E27FC236}">
                <a16:creationId xmlns:a16="http://schemas.microsoft.com/office/drawing/2014/main" id="{B55EE2C0-5A56-4ED6-43A0-38B5586F3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4BC2-88EF-59A4-C732-776C18F6EC4E}"/>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41646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0DFC-9BBA-AC98-BC31-93CACEC4B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D213F6-8D5C-12AA-45CF-72144F4A53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33FD1-8E75-A8CC-052F-03BD7870235E}"/>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5" name="Footer Placeholder 4">
            <a:extLst>
              <a:ext uri="{FF2B5EF4-FFF2-40B4-BE49-F238E27FC236}">
                <a16:creationId xmlns:a16="http://schemas.microsoft.com/office/drawing/2014/main" id="{0029C12C-2EB0-74E6-FD1F-85152370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2E309-D9CD-AED0-12F4-3495A76C05C3}"/>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3014470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A8EA-8305-B5CE-4872-FD9A6B3B5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2F68E-FBD0-DD40-1D1E-DF64EBA787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877B9-9723-83B8-3DE5-CE1869AB276A}"/>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5" name="Footer Placeholder 4">
            <a:extLst>
              <a:ext uri="{FF2B5EF4-FFF2-40B4-BE49-F238E27FC236}">
                <a16:creationId xmlns:a16="http://schemas.microsoft.com/office/drawing/2014/main" id="{4C73D343-D7F2-3151-474A-301166692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89CF5-DD5C-DF29-BD07-6A96070E3C3F}"/>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731751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1E23-FFB9-045B-72CD-530B13A7F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0BB8D-B089-0878-8C31-7DB9F655B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DBA6A-8E0C-41D4-CC65-0AC7C7C458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4C4A74-EF0C-4C29-A3A8-308F8614B773}"/>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6" name="Footer Placeholder 5">
            <a:extLst>
              <a:ext uri="{FF2B5EF4-FFF2-40B4-BE49-F238E27FC236}">
                <a16:creationId xmlns:a16="http://schemas.microsoft.com/office/drawing/2014/main" id="{13057228-109B-9A1A-DC32-32C7BA07D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3E067-C408-7E81-CDDC-B78476126028}"/>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899953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BE46-7D34-4AF3-C3F1-801005BDD3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0A5A1-4181-689B-A40C-8129B8F3E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AE087-69B4-1D58-73D5-DEDE054359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1F9C03-320C-7E43-4161-A4415CE6A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65D3A5-CBA2-2549-9105-8EAF1A6F0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8C258-671D-9ED0-B771-7A015997A3F2}"/>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8" name="Footer Placeholder 7">
            <a:extLst>
              <a:ext uri="{FF2B5EF4-FFF2-40B4-BE49-F238E27FC236}">
                <a16:creationId xmlns:a16="http://schemas.microsoft.com/office/drawing/2014/main" id="{06A9B981-8D68-847C-E4E5-7EDCDD7719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6C8F29-8DD7-035F-A0C9-6514026F6EB9}"/>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3734551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620F-8098-7916-185C-49C6786660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DB04B3-E5E3-B753-06C1-B960C9535D2E}"/>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4" name="Footer Placeholder 3">
            <a:extLst>
              <a:ext uri="{FF2B5EF4-FFF2-40B4-BE49-F238E27FC236}">
                <a16:creationId xmlns:a16="http://schemas.microsoft.com/office/drawing/2014/main" id="{AAB80D9D-7F6B-99D3-260E-44F11C4331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F060B-2EA4-3B86-578F-EB4A04FF5ADC}"/>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290362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C0BE6-6632-E4FF-08C5-D8A763EBADDE}"/>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3" name="Footer Placeholder 2">
            <a:extLst>
              <a:ext uri="{FF2B5EF4-FFF2-40B4-BE49-F238E27FC236}">
                <a16:creationId xmlns:a16="http://schemas.microsoft.com/office/drawing/2014/main" id="{D3DBFD8E-D4AF-8219-D6CF-5C4C1C60CA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BDCC9-A5B0-2DD4-53AF-EE707BD36269}"/>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184739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B448-7AB5-3FCE-7D27-D75FD2CFC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546879-8C1A-FA84-7D10-A24E5AAC3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48D28-6E22-FD6F-E708-176CF1198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18547-D3AE-F736-2433-94339F303B9F}"/>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6" name="Footer Placeholder 5">
            <a:extLst>
              <a:ext uri="{FF2B5EF4-FFF2-40B4-BE49-F238E27FC236}">
                <a16:creationId xmlns:a16="http://schemas.microsoft.com/office/drawing/2014/main" id="{F8DA8383-9212-CE82-759B-9E5FF406A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7D6120-C030-9CEF-867A-CDFA25E78A25}"/>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316688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CB11-7B1E-D7DC-6E4E-67C3E7F1B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10DC4-DB5C-39D3-8BBC-9CFF3A8656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B1FC9-9BE1-11A1-404F-B51CFE634AE3}"/>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5" name="Footer Placeholder 4">
            <a:extLst>
              <a:ext uri="{FF2B5EF4-FFF2-40B4-BE49-F238E27FC236}">
                <a16:creationId xmlns:a16="http://schemas.microsoft.com/office/drawing/2014/main" id="{B8C45FC6-0670-3955-9FA2-435CFB595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2E048-69C2-C458-B2A9-025D6F1C557D}"/>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148885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EE7E-479B-62DE-F8DF-01ECD126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CAC894-A581-20DF-29D9-FECECB5B9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52E93-5E23-DA53-5DCD-371FB6633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BCA03-C8AB-E355-3605-90764FAD9B42}"/>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6" name="Footer Placeholder 5">
            <a:extLst>
              <a:ext uri="{FF2B5EF4-FFF2-40B4-BE49-F238E27FC236}">
                <a16:creationId xmlns:a16="http://schemas.microsoft.com/office/drawing/2014/main" id="{171A41D6-894F-8D02-E99F-9EA55EF05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C7446-6A32-2B11-C7D6-5A0083020AA7}"/>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798224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2EB0-6765-F820-7382-B87B579B6E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CC5A38-0592-B8E7-4DF4-C82A30D09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C33C9-2FDA-F142-D58D-395DE8D00EF1}"/>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5" name="Footer Placeholder 4">
            <a:extLst>
              <a:ext uri="{FF2B5EF4-FFF2-40B4-BE49-F238E27FC236}">
                <a16:creationId xmlns:a16="http://schemas.microsoft.com/office/drawing/2014/main" id="{CFB516C0-4C00-B2CA-9999-EB56F972A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8C022-D494-2593-150F-DB1A29A05C32}"/>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362452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8A16C1-08FE-0F41-F830-D6C1E5C0A6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3C15B-577B-E732-A1B3-61621CD597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B89E7-4691-8053-BE83-D5F8E56C3C9C}"/>
              </a:ext>
            </a:extLst>
          </p:cNvPr>
          <p:cNvSpPr>
            <a:spLocks noGrp="1"/>
          </p:cNvSpPr>
          <p:nvPr>
            <p:ph type="dt" sz="half" idx="10"/>
          </p:nvPr>
        </p:nvSpPr>
        <p:spPr/>
        <p:txBody>
          <a:bodyPr/>
          <a:lstStyle/>
          <a:p>
            <a:fld id="{1AB0E382-B701-414F-8601-56ED8289823C}" type="datetimeFigureOut">
              <a:rPr lang="en-US" smtClean="0"/>
              <a:t>3/1/2024</a:t>
            </a:fld>
            <a:endParaRPr lang="en-US"/>
          </a:p>
        </p:txBody>
      </p:sp>
      <p:sp>
        <p:nvSpPr>
          <p:cNvPr id="5" name="Footer Placeholder 4">
            <a:extLst>
              <a:ext uri="{FF2B5EF4-FFF2-40B4-BE49-F238E27FC236}">
                <a16:creationId xmlns:a16="http://schemas.microsoft.com/office/drawing/2014/main" id="{F4EA15CF-0E97-4A98-5CB0-ABACF7C3C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3ED14-223E-7C3A-2C66-A021387FA6D2}"/>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425896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3FD6-E5AD-0238-5A55-52FEB7A67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FEEA5E-570F-4483-0ADE-3B207D772D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C5E805-EDCC-45EC-BA31-EF9A97DBD666}"/>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5" name="Footer Placeholder 4">
            <a:extLst>
              <a:ext uri="{FF2B5EF4-FFF2-40B4-BE49-F238E27FC236}">
                <a16:creationId xmlns:a16="http://schemas.microsoft.com/office/drawing/2014/main" id="{6B161C76-E4F4-795E-9AC9-B7E7852F7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A6066-813D-9FB9-427B-051490813A7B}"/>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21392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AB95-A397-5663-9579-884AF3F5A2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8A805-FA7E-5F1D-546A-89574AFCFC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5B8162-48C7-7A88-6510-9F364477B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B4C8D-30AB-ECC3-DC54-F1E1B8904A6B}"/>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6" name="Footer Placeholder 5">
            <a:extLst>
              <a:ext uri="{FF2B5EF4-FFF2-40B4-BE49-F238E27FC236}">
                <a16:creationId xmlns:a16="http://schemas.microsoft.com/office/drawing/2014/main" id="{0DFA8930-EC26-F478-7B97-D9A266692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58AED-DB3C-0FC1-6FDF-43979BF1FA6E}"/>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192478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6A2A-E408-2699-4270-C8847E92CC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4361BD-5C88-935E-21B6-4DC2E6989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5E5A5B-7332-CA55-20AC-54DDBF830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B33008-09B3-641B-91C9-49FA8FAD2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56BD7-3E52-96CD-230D-5DB42A716B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421D2-B44E-782C-9D7F-BF288299135D}"/>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8" name="Footer Placeholder 7">
            <a:extLst>
              <a:ext uri="{FF2B5EF4-FFF2-40B4-BE49-F238E27FC236}">
                <a16:creationId xmlns:a16="http://schemas.microsoft.com/office/drawing/2014/main" id="{1EBA8D0E-3208-8B7D-AC9B-68F99A853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F0C42-87CC-94A3-DC24-0AB9CFB566C2}"/>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411359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EBD-D899-9098-5D05-E64069E92A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E07B12-8755-183E-10D3-AB7BE1B42C67}"/>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4" name="Footer Placeholder 3">
            <a:extLst>
              <a:ext uri="{FF2B5EF4-FFF2-40B4-BE49-F238E27FC236}">
                <a16:creationId xmlns:a16="http://schemas.microsoft.com/office/drawing/2014/main" id="{1720BD11-AFEE-A858-9FCD-FBA2EC862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3ECDFA-04F3-8A2C-67CD-693205C009B0}"/>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313515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DC46A-5CB4-3593-E59E-25A29B31F687}"/>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3" name="Footer Placeholder 2">
            <a:extLst>
              <a:ext uri="{FF2B5EF4-FFF2-40B4-BE49-F238E27FC236}">
                <a16:creationId xmlns:a16="http://schemas.microsoft.com/office/drawing/2014/main" id="{BC8142D9-6A6D-E9F1-5D76-7675DB7E8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D9648D-0CEE-3BD0-C34D-98381747A456}"/>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307293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4B67-1FDF-9B89-58EC-9FB289495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2490D9-2F60-3033-B57D-897240983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34035C-035D-F847-ECA4-E2B88EA32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9D782-7CAF-B685-DA79-AF7A3435867F}"/>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6" name="Footer Placeholder 5">
            <a:extLst>
              <a:ext uri="{FF2B5EF4-FFF2-40B4-BE49-F238E27FC236}">
                <a16:creationId xmlns:a16="http://schemas.microsoft.com/office/drawing/2014/main" id="{73FAB073-4EB1-B524-20A0-754CE32F3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3C828-3D27-0E23-AD3A-B97676E0B722}"/>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313366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039E-3B95-76C7-1AA3-3A8E271D9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1055F4-A1F9-41B9-6291-83CE32DDD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BDD11D-A94F-15D6-AF93-950B7FBE5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B5450-F9D6-40FC-A6C3-E6E8B89ECC9C}"/>
              </a:ext>
            </a:extLst>
          </p:cNvPr>
          <p:cNvSpPr>
            <a:spLocks noGrp="1"/>
          </p:cNvSpPr>
          <p:nvPr>
            <p:ph type="dt" sz="half" idx="10"/>
          </p:nvPr>
        </p:nvSpPr>
        <p:spPr/>
        <p:txBody>
          <a:bodyPr/>
          <a:lstStyle/>
          <a:p>
            <a:fld id="{0E5FE440-3977-4CF0-888C-9A89667DEB49}" type="datetimeFigureOut">
              <a:rPr lang="en-US" smtClean="0"/>
              <a:t>3/1/2024</a:t>
            </a:fld>
            <a:endParaRPr lang="en-US"/>
          </a:p>
        </p:txBody>
      </p:sp>
      <p:sp>
        <p:nvSpPr>
          <p:cNvPr id="6" name="Footer Placeholder 5">
            <a:extLst>
              <a:ext uri="{FF2B5EF4-FFF2-40B4-BE49-F238E27FC236}">
                <a16:creationId xmlns:a16="http://schemas.microsoft.com/office/drawing/2014/main" id="{7E0B0B66-9667-29EE-B515-73343AD33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B40F1-CEB5-A2D4-1D33-2EA8D1510630}"/>
              </a:ext>
            </a:extLst>
          </p:cNvPr>
          <p:cNvSpPr>
            <a:spLocks noGrp="1"/>
          </p:cNvSpPr>
          <p:nvPr>
            <p:ph type="sldNum" sz="quarter" idx="12"/>
          </p:nvPr>
        </p:nvSpPr>
        <p:spPr/>
        <p:txBody>
          <a:bodyPr/>
          <a:lstStyle/>
          <a:p>
            <a:fld id="{E3BBA6CE-9C78-4483-9F63-29C00963208A}" type="slidenum">
              <a:rPr lang="en-US" smtClean="0"/>
              <a:t>‹#›</a:t>
            </a:fld>
            <a:endParaRPr lang="en-US"/>
          </a:p>
        </p:txBody>
      </p:sp>
    </p:spTree>
    <p:extLst>
      <p:ext uri="{BB962C8B-B14F-4D97-AF65-F5344CB8AC3E}">
        <p14:creationId xmlns:p14="http://schemas.microsoft.com/office/powerpoint/2010/main" val="257103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59FF95-D13B-2831-600F-4FA531BFB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CBADCF-0CBE-FB2D-11B5-C267B3E03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476CD-E7EE-F892-F35C-AF4C50D37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5FE440-3977-4CF0-888C-9A89667DEB49}" type="datetimeFigureOut">
              <a:rPr lang="en-US" smtClean="0"/>
              <a:t>3/1/2024</a:t>
            </a:fld>
            <a:endParaRPr lang="en-US"/>
          </a:p>
        </p:txBody>
      </p:sp>
      <p:sp>
        <p:nvSpPr>
          <p:cNvPr id="5" name="Footer Placeholder 4">
            <a:extLst>
              <a:ext uri="{FF2B5EF4-FFF2-40B4-BE49-F238E27FC236}">
                <a16:creationId xmlns:a16="http://schemas.microsoft.com/office/drawing/2014/main" id="{330146C5-EA19-D80A-4304-E00C0F5AC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173293-9570-D4B9-78FD-B87CF858D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BBA6CE-9C78-4483-9F63-29C00963208A}" type="slidenum">
              <a:rPr lang="en-US" smtClean="0"/>
              <a:t>‹#›</a:t>
            </a:fld>
            <a:endParaRPr lang="en-US"/>
          </a:p>
        </p:txBody>
      </p:sp>
    </p:spTree>
    <p:extLst>
      <p:ext uri="{BB962C8B-B14F-4D97-AF65-F5344CB8AC3E}">
        <p14:creationId xmlns:p14="http://schemas.microsoft.com/office/powerpoint/2010/main" val="5289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52A28-4837-2A7C-AD33-372475390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DA30A8-428C-28EB-9530-B52BAD017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89E4D-F114-8295-A239-1A0DCE003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B0E382-B701-414F-8601-56ED8289823C}" type="datetimeFigureOut">
              <a:rPr lang="en-US" smtClean="0"/>
              <a:t>3/1/2024</a:t>
            </a:fld>
            <a:endParaRPr lang="en-US"/>
          </a:p>
        </p:txBody>
      </p:sp>
      <p:sp>
        <p:nvSpPr>
          <p:cNvPr id="5" name="Footer Placeholder 4">
            <a:extLst>
              <a:ext uri="{FF2B5EF4-FFF2-40B4-BE49-F238E27FC236}">
                <a16:creationId xmlns:a16="http://schemas.microsoft.com/office/drawing/2014/main" id="{870CCE65-F86E-666D-BD96-F02DF8B2E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35256A-0387-FD22-7A96-BD5ED7CD9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B5711E-5715-4282-BE5B-C03CB878EFCC}" type="slidenum">
              <a:rPr lang="en-US" smtClean="0"/>
              <a:t>‹#›</a:t>
            </a:fld>
            <a:endParaRPr lang="en-US"/>
          </a:p>
        </p:txBody>
      </p:sp>
    </p:spTree>
    <p:extLst>
      <p:ext uri="{BB962C8B-B14F-4D97-AF65-F5344CB8AC3E}">
        <p14:creationId xmlns:p14="http://schemas.microsoft.com/office/powerpoint/2010/main" val="2649823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useBgFill="1">
        <p:nvSpPr>
          <p:cNvPr id="17"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22"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6" name="Freeform: Shape 2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F4AD228-6427-32E9-69CF-94C9C70B0DD8}"/>
              </a:ext>
            </a:extLst>
          </p:cNvPr>
          <p:cNvSpPr>
            <a:spLocks noGrp="1"/>
          </p:cNvSpPr>
          <p:nvPr>
            <p:ph type="ctrTitle"/>
          </p:nvPr>
        </p:nvSpPr>
        <p:spPr>
          <a:xfrm rot="16200000">
            <a:off x="-1417853" y="2193479"/>
            <a:ext cx="5961888" cy="2788920"/>
          </a:xfrm>
        </p:spPr>
        <p:txBody>
          <a:bodyPr vert="horz" lIns="91440" tIns="45720" rIns="91440" bIns="45720" rtlCol="0" anchor="ctr">
            <a:normAutofit/>
          </a:bodyPr>
          <a:lstStyle/>
          <a:p>
            <a:pPr algn="l"/>
            <a:r>
              <a:rPr lang="en-US" sz="4800" kern="1200" dirty="0">
                <a:solidFill>
                  <a:schemeClr val="bg1"/>
                </a:solidFill>
                <a:latin typeface="+mj-lt"/>
                <a:ea typeface="+mj-ea"/>
                <a:cs typeface="+mj-cs"/>
              </a:rPr>
              <a:t>Memoranda</a:t>
            </a:r>
          </a:p>
        </p:txBody>
      </p:sp>
      <p:sp>
        <p:nvSpPr>
          <p:cNvPr id="3" name="Subtitle 2">
            <a:extLst>
              <a:ext uri="{FF2B5EF4-FFF2-40B4-BE49-F238E27FC236}">
                <a16:creationId xmlns:a16="http://schemas.microsoft.com/office/drawing/2014/main" id="{FB5FD9ED-3BDA-2443-DC40-442E1E63C4EC}"/>
              </a:ext>
            </a:extLst>
          </p:cNvPr>
          <p:cNvSpPr>
            <a:spLocks noGrp="1"/>
          </p:cNvSpPr>
          <p:nvPr>
            <p:ph type="subTitle" idx="1"/>
          </p:nvPr>
        </p:nvSpPr>
        <p:spPr>
          <a:xfrm>
            <a:off x="4344373" y="187056"/>
            <a:ext cx="6877878" cy="982579"/>
          </a:xfrm>
        </p:spPr>
        <p:txBody>
          <a:bodyPr vert="horz" lIns="91440" tIns="45720" rIns="91440" bIns="45720" rtlCol="0" anchor="ctr">
            <a:normAutofit/>
          </a:bodyPr>
          <a:lstStyle/>
          <a:p>
            <a:pPr marL="114300"/>
            <a:r>
              <a:rPr lang="en-US" sz="3600" dirty="0">
                <a:solidFill>
                  <a:schemeClr val="tx2"/>
                </a:solidFill>
              </a:rPr>
              <a:t>Objectives</a:t>
            </a:r>
          </a:p>
        </p:txBody>
      </p:sp>
      <p:graphicFrame>
        <p:nvGraphicFramePr>
          <p:cNvPr id="5" name="Diagram 4">
            <a:extLst>
              <a:ext uri="{FF2B5EF4-FFF2-40B4-BE49-F238E27FC236}">
                <a16:creationId xmlns:a16="http://schemas.microsoft.com/office/drawing/2014/main" id="{6DB44554-B9F0-A86E-73C1-769186868D09}"/>
              </a:ext>
            </a:extLst>
          </p:cNvPr>
          <p:cNvGraphicFramePr/>
          <p:nvPr>
            <p:extLst>
              <p:ext uri="{D42A27DB-BD31-4B8C-83A1-F6EECF244321}">
                <p14:modId xmlns:p14="http://schemas.microsoft.com/office/powerpoint/2010/main" val="3965907412"/>
              </p:ext>
            </p:extLst>
          </p:nvPr>
        </p:nvGraphicFramePr>
        <p:xfrm>
          <a:off x="4344373" y="1252277"/>
          <a:ext cx="759868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978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E23D9D2-426D-19FA-0683-76913F38734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Are emails a type of Memo?</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Content Placeholder 3">
            <a:extLst>
              <a:ext uri="{FF2B5EF4-FFF2-40B4-BE49-F238E27FC236}">
                <a16:creationId xmlns:a16="http://schemas.microsoft.com/office/drawing/2014/main" id="{21DD0850-04CB-CC54-1BE0-87614750D329}"/>
              </a:ext>
            </a:extLst>
          </p:cNvPr>
          <p:cNvPicPr>
            <a:picLocks noGrp="1" noChangeAspect="1"/>
          </p:cNvPicPr>
          <p:nvPr>
            <p:ph idx="1"/>
          </p:nvPr>
        </p:nvPicPr>
        <p:blipFill>
          <a:blip r:embed="rId2"/>
          <a:stretch>
            <a:fillRect/>
          </a:stretch>
        </p:blipFill>
        <p:spPr>
          <a:xfrm>
            <a:off x="3898373" y="77412"/>
            <a:ext cx="8446027" cy="7100627"/>
          </a:xfrm>
          <a:prstGeom prst="rect">
            <a:avLst/>
          </a:prstGeom>
        </p:spPr>
      </p:pic>
    </p:spTree>
    <p:extLst>
      <p:ext uri="{BB962C8B-B14F-4D97-AF65-F5344CB8AC3E}">
        <p14:creationId xmlns:p14="http://schemas.microsoft.com/office/powerpoint/2010/main" val="321876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8" name="Rectangle 27">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2" name="Picture 21" descr="A ream of paper forming a curve">
            <a:extLst>
              <a:ext uri="{FF2B5EF4-FFF2-40B4-BE49-F238E27FC236}">
                <a16:creationId xmlns:a16="http://schemas.microsoft.com/office/drawing/2014/main" id="{7A9F52B6-93F1-99F0-2657-FE0AFD13546A}"/>
              </a:ext>
            </a:extLst>
          </p:cNvPr>
          <p:cNvPicPr>
            <a:picLocks noChangeAspect="1"/>
          </p:cNvPicPr>
          <p:nvPr/>
        </p:nvPicPr>
        <p:blipFill rotWithShape="1">
          <a:blip r:embed="rId2"/>
          <a:srcRect l="32323" r="31131"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2" name="Title 1">
            <a:extLst>
              <a:ext uri="{FF2B5EF4-FFF2-40B4-BE49-F238E27FC236}">
                <a16:creationId xmlns:a16="http://schemas.microsoft.com/office/drawing/2014/main" id="{1592816E-5E89-EEF8-0A43-D538BA52EF64}"/>
              </a:ext>
            </a:extLst>
          </p:cNvPr>
          <p:cNvSpPr>
            <a:spLocks noGrp="1"/>
          </p:cNvSpPr>
          <p:nvPr>
            <p:ph type="title"/>
          </p:nvPr>
        </p:nvSpPr>
        <p:spPr>
          <a:xfrm>
            <a:off x="105673" y="5866531"/>
            <a:ext cx="3754739" cy="472313"/>
          </a:xfrm>
        </p:spPr>
        <p:txBody>
          <a:bodyPr>
            <a:normAutofit fontScale="90000"/>
          </a:bodyPr>
          <a:lstStyle/>
          <a:p>
            <a:r>
              <a:rPr lang="en-US" dirty="0">
                <a:solidFill>
                  <a:schemeClr val="bg1"/>
                </a:solidFill>
              </a:rPr>
              <a:t>Memoranda </a:t>
            </a:r>
            <a:r>
              <a:rPr lang="en-US" dirty="0"/>
              <a:t>	</a:t>
            </a:r>
          </a:p>
        </p:txBody>
      </p:sp>
      <p:sp>
        <p:nvSpPr>
          <p:cNvPr id="3" name="Content Placeholder 2">
            <a:extLst>
              <a:ext uri="{FF2B5EF4-FFF2-40B4-BE49-F238E27FC236}">
                <a16:creationId xmlns:a16="http://schemas.microsoft.com/office/drawing/2014/main" id="{62763D7A-48CA-6C72-7D4C-9E4C3758FE0F}"/>
              </a:ext>
            </a:extLst>
          </p:cNvPr>
          <p:cNvSpPr>
            <a:spLocks noGrp="1"/>
          </p:cNvSpPr>
          <p:nvPr>
            <p:ph idx="1"/>
          </p:nvPr>
        </p:nvSpPr>
        <p:spPr>
          <a:xfrm>
            <a:off x="4149970" y="309489"/>
            <a:ext cx="7723162" cy="6386733"/>
          </a:xfrm>
        </p:spPr>
        <p:txBody>
          <a:bodyPr anchor="t">
            <a:normAutofit fontScale="77500" lnSpcReduction="20000"/>
          </a:bodyPr>
          <a:lstStyle/>
          <a:p>
            <a:pPr marL="0" indent="0">
              <a:lnSpc>
                <a:spcPct val="150000"/>
              </a:lnSpc>
              <a:buNone/>
            </a:pPr>
            <a:r>
              <a:rPr lang="en-US" sz="2300" dirty="0"/>
              <a:t>Memorandum (singular) Memoranda (Plural)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Memoranda are brief, informal reports used to establish a record.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They generalize the communication process by transmitting the message from one or more authors to one or more recipients.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The memorandum is among the most versatile of organizational documents.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From brief reports to </a:t>
            </a:r>
            <a:r>
              <a:rPr lang="en-US" sz="2300" dirty="0">
                <a:latin typeface="Times New Roman" panose="02020603050405020304" pitchFamily="18" charset="0"/>
              </a:rPr>
              <a:t>trip itineraries &amp; introductions to proposals.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Used to communica</a:t>
            </a:r>
            <a:r>
              <a:rPr lang="en-US" sz="2300" dirty="0">
                <a:latin typeface="Times New Roman" panose="02020603050405020304" pitchFamily="18" charset="0"/>
              </a:rPr>
              <a:t>te</a:t>
            </a:r>
            <a:r>
              <a:rPr lang="en-US" sz="2300" b="0" i="0" dirty="0">
                <a:effectLst/>
                <a:latin typeface="Times New Roman" panose="02020603050405020304" pitchFamily="18" charset="0"/>
              </a:rPr>
              <a:t> technical &amp; administrative information.</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Memoranda are written for numerous internal purposes: </a:t>
            </a:r>
          </a:p>
          <a:p>
            <a:pPr lvl="2">
              <a:lnSpc>
                <a:spcPct val="150000"/>
              </a:lnSpc>
              <a:buFont typeface="Wingdings" panose="05000000000000000000" pitchFamily="2" charset="2"/>
              <a:buChar char="ü"/>
            </a:pPr>
            <a:r>
              <a:rPr lang="en-US" sz="2300" b="0" i="0" dirty="0">
                <a:effectLst/>
                <a:latin typeface="Times New Roman" panose="02020603050405020304" pitchFamily="18" charset="0"/>
              </a:rPr>
              <a:t>request information, </a:t>
            </a:r>
          </a:p>
          <a:p>
            <a:pPr lvl="2">
              <a:lnSpc>
                <a:spcPct val="150000"/>
              </a:lnSpc>
              <a:buFont typeface="Wingdings" panose="05000000000000000000" pitchFamily="2" charset="2"/>
              <a:buChar char="ü"/>
            </a:pPr>
            <a:r>
              <a:rPr lang="en-US" sz="2300" b="0" i="0" dirty="0">
                <a:effectLst/>
                <a:latin typeface="Times New Roman" panose="02020603050405020304" pitchFamily="18" charset="0"/>
              </a:rPr>
              <a:t>make announcements, </a:t>
            </a:r>
          </a:p>
          <a:p>
            <a:pPr lvl="2">
              <a:lnSpc>
                <a:spcPct val="150000"/>
              </a:lnSpc>
              <a:buFont typeface="Wingdings" panose="05000000000000000000" pitchFamily="2" charset="2"/>
              <a:buChar char="ü"/>
            </a:pPr>
            <a:r>
              <a:rPr lang="en-US" sz="2300" b="0" i="0" dirty="0">
                <a:effectLst/>
                <a:latin typeface="Times New Roman" panose="02020603050405020304" pitchFamily="18" charset="0"/>
              </a:rPr>
              <a:t>outline policies,</a:t>
            </a:r>
          </a:p>
          <a:p>
            <a:pPr lvl="2">
              <a:lnSpc>
                <a:spcPct val="150000"/>
              </a:lnSpc>
              <a:buFont typeface="Wingdings" panose="05000000000000000000" pitchFamily="2" charset="2"/>
              <a:buChar char="ü"/>
            </a:pPr>
            <a:r>
              <a:rPr lang="en-US" sz="2300" b="0" i="0" dirty="0">
                <a:effectLst/>
                <a:latin typeface="Times New Roman" panose="02020603050405020304" pitchFamily="18" charset="0"/>
              </a:rPr>
              <a:t>transmit meeting minutes.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Memos are crucial to establishing a record of decisions, requests, responsibilities, results, and concerns.</a:t>
            </a:r>
          </a:p>
        </p:txBody>
      </p:sp>
    </p:spTree>
    <p:extLst>
      <p:ext uri="{BB962C8B-B14F-4D97-AF65-F5344CB8AC3E}">
        <p14:creationId xmlns:p14="http://schemas.microsoft.com/office/powerpoint/2010/main" val="295836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C2C8-869C-8A66-057C-29CAEC9B7301}"/>
              </a:ext>
            </a:extLst>
          </p:cNvPr>
          <p:cNvSpPr>
            <a:spLocks noGrp="1"/>
          </p:cNvSpPr>
          <p:nvPr>
            <p:ph type="title"/>
          </p:nvPr>
        </p:nvSpPr>
        <p:spPr/>
        <p:txBody>
          <a:bodyPr/>
          <a:lstStyle/>
          <a:p>
            <a:r>
              <a:rPr lang="en-US" dirty="0">
                <a:solidFill>
                  <a:schemeClr val="bg1"/>
                </a:solidFill>
              </a:rPr>
              <a:t>Structure</a:t>
            </a:r>
            <a:r>
              <a:rPr lang="en-US" dirty="0"/>
              <a:t> </a:t>
            </a:r>
          </a:p>
        </p:txBody>
      </p:sp>
      <p:graphicFrame>
        <p:nvGraphicFramePr>
          <p:cNvPr id="13" name="Content Placeholder 2">
            <a:extLst>
              <a:ext uri="{FF2B5EF4-FFF2-40B4-BE49-F238E27FC236}">
                <a16:creationId xmlns:a16="http://schemas.microsoft.com/office/drawing/2014/main" id="{7576092E-C6B9-E626-D374-C928BF174C51}"/>
              </a:ext>
            </a:extLst>
          </p:cNvPr>
          <p:cNvGraphicFramePr>
            <a:graphicFrameLocks noGrp="1"/>
          </p:cNvGraphicFramePr>
          <p:nvPr>
            <p:ph idx="1"/>
            <p:extLst>
              <p:ext uri="{D42A27DB-BD31-4B8C-83A1-F6EECF244321}">
                <p14:modId xmlns:p14="http://schemas.microsoft.com/office/powerpoint/2010/main" val="29792360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41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2E6DB31-B53D-1278-6B5C-D7A24F63FC9B}"/>
              </a:ext>
            </a:extLst>
          </p:cNvPr>
          <p:cNvSpPr>
            <a:spLocks noGrp="1"/>
          </p:cNvSpPr>
          <p:nvPr>
            <p:ph type="title"/>
          </p:nvPr>
        </p:nvSpPr>
        <p:spPr>
          <a:xfrm>
            <a:off x="595671" y="123371"/>
            <a:ext cx="4353116" cy="954314"/>
          </a:xfrm>
        </p:spPr>
        <p:txBody>
          <a:bodyPr anchor="b">
            <a:normAutofit fontScale="90000"/>
          </a:bodyPr>
          <a:lstStyle/>
          <a:p>
            <a:pPr algn="ctr"/>
            <a:r>
              <a:rPr lang="en-US" sz="3200" dirty="0">
                <a:solidFill>
                  <a:srgbClr val="595959"/>
                </a:solidFill>
              </a:rPr>
              <a:t>Formal Memorandum Template</a:t>
            </a:r>
          </a:p>
        </p:txBody>
      </p:sp>
      <p:sp>
        <p:nvSpPr>
          <p:cNvPr id="6" name="Content Placeholder 5">
            <a:extLst>
              <a:ext uri="{FF2B5EF4-FFF2-40B4-BE49-F238E27FC236}">
                <a16:creationId xmlns:a16="http://schemas.microsoft.com/office/drawing/2014/main" id="{63A63ABD-F90F-8B10-DFFC-A23F9473AAA7}"/>
              </a:ext>
            </a:extLst>
          </p:cNvPr>
          <p:cNvSpPr>
            <a:spLocks noGrp="1"/>
          </p:cNvSpPr>
          <p:nvPr>
            <p:ph idx="1"/>
          </p:nvPr>
        </p:nvSpPr>
        <p:spPr>
          <a:xfrm>
            <a:off x="493486" y="1201056"/>
            <a:ext cx="4905828" cy="5533573"/>
          </a:xfrm>
          <a:solidFill>
            <a:schemeClr val="bg1"/>
          </a:solidFill>
        </p:spPr>
        <p:txBody>
          <a:bodyPr anchor="t">
            <a:normAutofit fontScale="92500"/>
          </a:bodyPr>
          <a:lstStyle/>
          <a:p>
            <a:pPr marL="0" indent="0">
              <a:lnSpc>
                <a:spcPct val="150000"/>
              </a:lnSpc>
              <a:buNone/>
            </a:pPr>
            <a:r>
              <a:rPr lang="en-US" sz="1600" b="1" i="0" dirty="0">
                <a:effectLst/>
                <a:latin typeface="Arial" panose="020B0604020202020204" pitchFamily="34" charset="0"/>
              </a:rPr>
              <a:t>To:</a:t>
            </a:r>
            <a:r>
              <a:rPr lang="en-US" sz="1600" b="0" i="0" dirty="0">
                <a:effectLst/>
                <a:latin typeface="Arial" panose="020B0604020202020204" pitchFamily="34" charset="0"/>
              </a:rPr>
              <a:t> [Audience]</a:t>
            </a:r>
            <a:br>
              <a:rPr lang="en-US" sz="1600" b="0" i="0" dirty="0">
                <a:effectLst/>
                <a:latin typeface="Arial" panose="020B0604020202020204" pitchFamily="34" charset="0"/>
              </a:rPr>
            </a:br>
            <a:r>
              <a:rPr lang="en-US" sz="1600" b="1" i="0" dirty="0">
                <a:effectLst/>
                <a:latin typeface="Arial" panose="020B0604020202020204" pitchFamily="34" charset="0"/>
              </a:rPr>
              <a:t>From:</a:t>
            </a:r>
            <a:r>
              <a:rPr lang="en-US" sz="1600" b="0" i="0" dirty="0">
                <a:effectLst/>
                <a:latin typeface="Arial" panose="020B0604020202020204" pitchFamily="34" charset="0"/>
              </a:rPr>
              <a:t> [Person and/or Department issuing the memo]</a:t>
            </a:r>
            <a:br>
              <a:rPr lang="en-US" sz="1600" b="0" i="0" dirty="0">
                <a:effectLst/>
                <a:latin typeface="Arial" panose="020B0604020202020204" pitchFamily="34" charset="0"/>
              </a:rPr>
            </a:br>
            <a:r>
              <a:rPr lang="en-US" sz="1600" b="1" i="0" dirty="0">
                <a:effectLst/>
                <a:latin typeface="Arial" panose="020B0604020202020204" pitchFamily="34" charset="0"/>
              </a:rPr>
              <a:t>Date:</a:t>
            </a:r>
            <a:r>
              <a:rPr lang="en-US" sz="1600" b="0" i="0" dirty="0">
                <a:effectLst/>
                <a:latin typeface="Arial" panose="020B0604020202020204" pitchFamily="34" charset="0"/>
              </a:rPr>
              <a:t> [Date Sent]</a:t>
            </a:r>
            <a:br>
              <a:rPr lang="en-US" sz="1600" b="0" i="0" dirty="0">
                <a:effectLst/>
                <a:latin typeface="Arial" panose="020B0604020202020204" pitchFamily="34" charset="0"/>
              </a:rPr>
            </a:br>
            <a:r>
              <a:rPr lang="en-US" sz="1600" b="1" i="0" dirty="0">
                <a:effectLst/>
                <a:latin typeface="Arial" panose="020B0604020202020204" pitchFamily="34" charset="0"/>
              </a:rPr>
              <a:t>Subject:</a:t>
            </a:r>
            <a:r>
              <a:rPr lang="en-US" sz="1600" b="0" i="0" dirty="0">
                <a:effectLst/>
                <a:latin typeface="Arial" panose="020B0604020202020204" pitchFamily="34" charset="0"/>
              </a:rPr>
              <a:t> [Subject of the Memo]</a:t>
            </a:r>
          </a:p>
          <a:p>
            <a:pPr>
              <a:lnSpc>
                <a:spcPct val="150000"/>
              </a:lnSpc>
            </a:pPr>
            <a:r>
              <a:rPr lang="en-US" sz="1600" b="0" i="0" dirty="0">
                <a:effectLst/>
                <a:latin typeface="Arial" panose="020B0604020202020204" pitchFamily="34" charset="0"/>
              </a:rPr>
              <a:t>[Opening – Get to the point in the opening paragraph. Keep things simple and short. Make it easy and fast to read.]</a:t>
            </a:r>
          </a:p>
          <a:p>
            <a:pPr>
              <a:lnSpc>
                <a:spcPct val="150000"/>
              </a:lnSpc>
            </a:pPr>
            <a:r>
              <a:rPr lang="en-US" sz="1600" b="0" i="0" dirty="0">
                <a:effectLst/>
                <a:latin typeface="Arial" panose="020B0604020202020204" pitchFamily="34" charset="0"/>
              </a:rPr>
              <a:t>[Summary – Provide enough background so all readers understand the history, but again, keep it simple.]</a:t>
            </a:r>
          </a:p>
          <a:p>
            <a:pPr>
              <a:lnSpc>
                <a:spcPct val="150000"/>
              </a:lnSpc>
            </a:pPr>
            <a:r>
              <a:rPr lang="en-US" sz="1600" b="0" i="0" dirty="0">
                <a:effectLst/>
                <a:latin typeface="Arial" panose="020B0604020202020204" pitchFamily="34" charset="0"/>
              </a:rPr>
              <a:t>[Conclusion – End with a call to action.]</a:t>
            </a:r>
          </a:p>
          <a:p>
            <a:pPr>
              <a:lnSpc>
                <a:spcPct val="150000"/>
              </a:lnSpc>
            </a:pPr>
            <a:r>
              <a:rPr lang="en-US" sz="1600" b="0" i="0" dirty="0">
                <a:effectLst/>
                <a:latin typeface="Arial" panose="020B0604020202020204" pitchFamily="34" charset="0"/>
              </a:rPr>
              <a:t>CC: [Send copies to anyone affected by the memo.]</a:t>
            </a:r>
            <a:br>
              <a:rPr lang="en-US" sz="1600" b="0" i="0" dirty="0">
                <a:effectLst/>
                <a:latin typeface="Arial" panose="020B0604020202020204" pitchFamily="34" charset="0"/>
              </a:rPr>
            </a:br>
            <a:r>
              <a:rPr lang="en-US" sz="1600" b="0" i="0" dirty="0">
                <a:effectLst/>
                <a:latin typeface="Arial" panose="020B0604020202020204" pitchFamily="34" charset="0"/>
              </a:rPr>
              <a:t>Attachments: [List any attachments to the memo. Only list items referred to in the body of the memo.]</a:t>
            </a:r>
          </a:p>
          <a:p>
            <a:endParaRPr lang="en-US" sz="1300" dirty="0">
              <a:solidFill>
                <a:srgbClr val="595959"/>
              </a:solidFill>
            </a:endParaRPr>
          </a:p>
        </p:txBody>
      </p:sp>
      <p:pic>
        <p:nvPicPr>
          <p:cNvPr id="7" name="Picture 6" descr="A yellow post-it note with a push pin&#10;&#10;Description automatically generated">
            <a:extLst>
              <a:ext uri="{FF2B5EF4-FFF2-40B4-BE49-F238E27FC236}">
                <a16:creationId xmlns:a16="http://schemas.microsoft.com/office/drawing/2014/main" id="{FE858BBB-0FDF-1C9D-045F-A59753FD9B62}"/>
              </a:ext>
            </a:extLst>
          </p:cNvPr>
          <p:cNvPicPr>
            <a:picLocks noChangeAspect="1"/>
          </p:cNvPicPr>
          <p:nvPr/>
        </p:nvPicPr>
        <p:blipFill>
          <a:blip r:embed="rId2"/>
          <a:stretch>
            <a:fillRect/>
          </a:stretch>
        </p:blipFill>
        <p:spPr>
          <a:xfrm>
            <a:off x="6781801" y="1287012"/>
            <a:ext cx="4797056" cy="4329546"/>
          </a:xfrm>
          <a:prstGeom prst="rect">
            <a:avLst/>
          </a:prstGeom>
        </p:spPr>
      </p:pic>
    </p:spTree>
    <p:extLst>
      <p:ext uri="{BB962C8B-B14F-4D97-AF65-F5344CB8AC3E}">
        <p14:creationId xmlns:p14="http://schemas.microsoft.com/office/powerpoint/2010/main" val="306424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2914ED1-F19F-12E5-BD85-6805B0C258C6}"/>
              </a:ext>
            </a:extLst>
          </p:cNvPr>
          <p:cNvSpPr>
            <a:spLocks noGrp="1"/>
          </p:cNvSpPr>
          <p:nvPr>
            <p:ph type="title"/>
          </p:nvPr>
        </p:nvSpPr>
        <p:spPr>
          <a:xfrm>
            <a:off x="5297762" y="329184"/>
            <a:ext cx="6251110" cy="1783080"/>
          </a:xfrm>
        </p:spPr>
        <p:txBody>
          <a:bodyPr anchor="b">
            <a:normAutofit/>
          </a:bodyPr>
          <a:lstStyle/>
          <a:p>
            <a:r>
              <a:rPr lang="en-US" sz="5400"/>
              <a:t>Heading Segment </a:t>
            </a:r>
          </a:p>
        </p:txBody>
      </p:sp>
      <p:pic>
        <p:nvPicPr>
          <p:cNvPr id="5" name="Picture 4" descr="Writing an appointment on a paper agenda">
            <a:extLst>
              <a:ext uri="{FF2B5EF4-FFF2-40B4-BE49-F238E27FC236}">
                <a16:creationId xmlns:a16="http://schemas.microsoft.com/office/drawing/2014/main" id="{DE7FF9D9-DB57-0D0B-61D0-56F2BA138651}"/>
              </a:ext>
            </a:extLst>
          </p:cNvPr>
          <p:cNvPicPr>
            <a:picLocks noChangeAspect="1"/>
          </p:cNvPicPr>
          <p:nvPr/>
        </p:nvPicPr>
        <p:blipFill rotWithShape="1">
          <a:blip r:embed="rId2"/>
          <a:srcRect r="5466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4B41D152-7108-5976-E512-60B0033BB937}"/>
              </a:ext>
            </a:extLst>
          </p:cNvPr>
          <p:cNvSpPr>
            <a:spLocks noGrp="1"/>
          </p:cNvSpPr>
          <p:nvPr>
            <p:ph idx="1"/>
          </p:nvPr>
        </p:nvSpPr>
        <p:spPr>
          <a:xfrm>
            <a:off x="5297593" y="3003805"/>
            <a:ext cx="6251110" cy="3483864"/>
          </a:xfrm>
        </p:spPr>
        <p:txBody>
          <a:bodyPr>
            <a:normAutofit/>
          </a:bodyPr>
          <a:lstStyle/>
          <a:p>
            <a:r>
              <a:rPr lang="en-US" sz="2200" b="0" i="0" dirty="0">
                <a:effectLst/>
                <a:latin typeface="acumin-pro"/>
              </a:rPr>
              <a:t>The heading segment follows this general format:</a:t>
            </a:r>
          </a:p>
          <a:p>
            <a:pPr lvl="1">
              <a:lnSpc>
                <a:spcPct val="150000"/>
              </a:lnSpc>
            </a:pPr>
            <a:r>
              <a:rPr lang="en-US" sz="1800" b="0" i="0" dirty="0">
                <a:effectLst/>
                <a:latin typeface="source-serif-pro"/>
              </a:rPr>
              <a:t>TO: (readers' names and job titles)</a:t>
            </a:r>
          </a:p>
          <a:p>
            <a:pPr lvl="1">
              <a:lnSpc>
                <a:spcPct val="150000"/>
              </a:lnSpc>
            </a:pPr>
            <a:r>
              <a:rPr lang="en-US" sz="1800" b="0" i="0" dirty="0">
                <a:effectLst/>
                <a:latin typeface="source-serif-pro"/>
              </a:rPr>
              <a:t>FROM: (your name and job title)</a:t>
            </a:r>
          </a:p>
          <a:p>
            <a:pPr lvl="1">
              <a:lnSpc>
                <a:spcPct val="150000"/>
              </a:lnSpc>
            </a:pPr>
            <a:r>
              <a:rPr lang="en-US" sz="1800" b="0" i="0" dirty="0">
                <a:effectLst/>
                <a:latin typeface="source-serif-pro"/>
              </a:rPr>
              <a:t>DATE: (complete and current date)</a:t>
            </a:r>
          </a:p>
          <a:p>
            <a:pPr lvl="1">
              <a:lnSpc>
                <a:spcPct val="150000"/>
              </a:lnSpc>
            </a:pPr>
            <a:r>
              <a:rPr lang="en-US" sz="1800" b="0" i="0" dirty="0">
                <a:effectLst/>
                <a:latin typeface="source-serif-pro"/>
              </a:rPr>
              <a:t>SUBJECT: (what the memo is about, highlighted in some way)</a:t>
            </a:r>
          </a:p>
          <a:p>
            <a:endParaRPr lang="en-US" sz="2200" dirty="0"/>
          </a:p>
        </p:txBody>
      </p:sp>
    </p:spTree>
    <p:extLst>
      <p:ext uri="{BB962C8B-B14F-4D97-AF65-F5344CB8AC3E}">
        <p14:creationId xmlns:p14="http://schemas.microsoft.com/office/powerpoint/2010/main" val="241829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10315D6-190A-ECA4-426E-912B1B9836AE}"/>
              </a:ext>
            </a:extLst>
          </p:cNvPr>
          <p:cNvSpPr>
            <a:spLocks noGrp="1"/>
          </p:cNvSpPr>
          <p:nvPr>
            <p:ph type="title"/>
          </p:nvPr>
        </p:nvSpPr>
        <p:spPr>
          <a:xfrm>
            <a:off x="761800" y="762001"/>
            <a:ext cx="5334197" cy="979713"/>
          </a:xfrm>
        </p:spPr>
        <p:txBody>
          <a:bodyPr anchor="ctr">
            <a:normAutofit/>
          </a:bodyPr>
          <a:lstStyle/>
          <a:p>
            <a:r>
              <a:rPr lang="en-US" sz="4000" dirty="0"/>
              <a:t>Opening Statement </a:t>
            </a:r>
          </a:p>
        </p:txBody>
      </p:sp>
      <p:sp>
        <p:nvSpPr>
          <p:cNvPr id="3" name="Content Placeholder 2">
            <a:extLst>
              <a:ext uri="{FF2B5EF4-FFF2-40B4-BE49-F238E27FC236}">
                <a16:creationId xmlns:a16="http://schemas.microsoft.com/office/drawing/2014/main" id="{94AC6679-6F4C-DA0C-1D2E-F34AD2EEC37B}"/>
              </a:ext>
            </a:extLst>
          </p:cNvPr>
          <p:cNvSpPr>
            <a:spLocks noGrp="1"/>
          </p:cNvSpPr>
          <p:nvPr>
            <p:ph idx="1"/>
          </p:nvPr>
        </p:nvSpPr>
        <p:spPr>
          <a:xfrm>
            <a:off x="446212" y="1752600"/>
            <a:ext cx="5965371" cy="4949371"/>
          </a:xfrm>
        </p:spPr>
        <p:txBody>
          <a:bodyPr anchor="ct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n-US" sz="2400" dirty="0">
                <a:latin typeface="acumin-pro"/>
              </a:rPr>
              <a:t>Memo’s </a:t>
            </a:r>
            <a:r>
              <a:rPr kumimoji="0" lang="en-US" sz="2400" b="0" i="0" u="none" strike="noStrike" kern="1200" cap="none" spc="0" normalizeH="0" baseline="0" noProof="0" dirty="0">
                <a:ln>
                  <a:noFill/>
                </a:ln>
                <a:effectLst/>
                <a:uLnTx/>
                <a:uFillTx/>
                <a:latin typeface="acumin-pro"/>
                <a:ea typeface="+mn-ea"/>
                <a:cs typeface="+mn-cs"/>
              </a:rPr>
              <a:t>purpose is found in the opening paragraph and includes: </a:t>
            </a:r>
          </a:p>
          <a:p>
            <a:pPr lvl="1">
              <a:spcBef>
                <a:spcPts val="1000"/>
              </a:spcBef>
              <a:defRPr/>
            </a:pPr>
            <a:r>
              <a:rPr kumimoji="0" lang="en-US" b="0" i="0" u="none" strike="noStrike" kern="1200" cap="none" spc="0" normalizeH="0" baseline="0" noProof="0" dirty="0">
                <a:ln>
                  <a:noFill/>
                </a:ln>
                <a:effectLst/>
                <a:uLnTx/>
                <a:uFillTx/>
                <a:latin typeface="acumin-pro"/>
                <a:ea typeface="+mn-ea"/>
                <a:cs typeface="+mn-cs"/>
              </a:rPr>
              <a:t>the purpose of the memo, </a:t>
            </a:r>
          </a:p>
          <a:p>
            <a:pPr lvl="1">
              <a:spcBef>
                <a:spcPts val="1000"/>
              </a:spcBef>
              <a:defRPr/>
            </a:pPr>
            <a:r>
              <a:rPr kumimoji="0" lang="en-US" b="0" i="0" u="none" strike="noStrike" kern="1200" cap="none" spc="0" normalizeH="0" baseline="0" noProof="0" dirty="0">
                <a:ln>
                  <a:noFill/>
                </a:ln>
                <a:effectLst/>
                <a:uLnTx/>
                <a:uFillTx/>
                <a:latin typeface="acumin-pro"/>
                <a:ea typeface="+mn-ea"/>
                <a:cs typeface="+mn-cs"/>
              </a:rPr>
              <a:t>the context and problem, </a:t>
            </a:r>
          </a:p>
          <a:p>
            <a:pPr lvl="1">
              <a:spcBef>
                <a:spcPts val="1000"/>
              </a:spcBef>
              <a:defRPr/>
            </a:pPr>
            <a:r>
              <a:rPr kumimoji="0" lang="en-US" b="0" i="0" u="none" strike="noStrike" kern="1200" cap="none" spc="0" normalizeH="0" baseline="0" noProof="0" dirty="0">
                <a:ln>
                  <a:noFill/>
                </a:ln>
                <a:effectLst/>
                <a:uLnTx/>
                <a:uFillTx/>
                <a:latin typeface="acumin-pro"/>
                <a:ea typeface="+mn-ea"/>
                <a:cs typeface="+mn-cs"/>
              </a:rPr>
              <a:t>and the specific assignment or task. </a:t>
            </a:r>
          </a:p>
          <a:p>
            <a:pPr>
              <a:defRPr/>
            </a:pPr>
            <a:r>
              <a:rPr kumimoji="0" lang="en-US" sz="2400" b="0" i="0" u="none" strike="noStrike" kern="1200" cap="none" spc="0" normalizeH="0" baseline="0" noProof="0" dirty="0">
                <a:ln>
                  <a:noFill/>
                </a:ln>
                <a:effectLst/>
                <a:uLnTx/>
                <a:uFillTx/>
                <a:latin typeface="acumin-pro"/>
                <a:ea typeface="+mn-ea"/>
                <a:cs typeface="+mn-cs"/>
              </a:rPr>
              <a:t>Before indulging the reader with details and the context, give the reader a brief overview of what the memo will be about</a:t>
            </a:r>
          </a:p>
          <a:p>
            <a:pPr>
              <a:defRPr/>
            </a:pPr>
            <a:r>
              <a:rPr kumimoji="0" lang="en-US" sz="2400" b="0" i="0" u="none" strike="noStrike" kern="1200" cap="none" spc="0" normalizeH="0" baseline="0" noProof="0" dirty="0">
                <a:ln>
                  <a:noFill/>
                </a:ln>
                <a:effectLst/>
                <a:uLnTx/>
                <a:uFillTx/>
                <a:latin typeface="acumin-pro"/>
                <a:ea typeface="+mn-ea"/>
                <a:cs typeface="+mn-cs"/>
              </a:rPr>
              <a:t>The introduction should be brief: approximately the length of a short paragraph.</a:t>
            </a:r>
          </a:p>
          <a:p>
            <a:endParaRPr lang="en-US" sz="2000" dirty="0"/>
          </a:p>
        </p:txBody>
      </p:sp>
      <p:pic>
        <p:nvPicPr>
          <p:cNvPr id="5" name="Picture 4" descr="Multi-coloured paper-craft art">
            <a:extLst>
              <a:ext uri="{FF2B5EF4-FFF2-40B4-BE49-F238E27FC236}">
                <a16:creationId xmlns:a16="http://schemas.microsoft.com/office/drawing/2014/main" id="{CE4C207A-E2E0-7846-66C5-7E2E4BAED37F}"/>
              </a:ext>
            </a:extLst>
          </p:cNvPr>
          <p:cNvPicPr>
            <a:picLocks noChangeAspect="1"/>
          </p:cNvPicPr>
          <p:nvPr/>
        </p:nvPicPr>
        <p:blipFill rotWithShape="1">
          <a:blip r:embed="rId2"/>
          <a:srcRect l="25200" r="2296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38817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E9528A26-64B3-C9BB-280C-04B2DE8C34A4}"/>
              </a:ext>
            </a:extLst>
          </p:cNvPr>
          <p:cNvGraphicFramePr/>
          <p:nvPr>
            <p:extLst>
              <p:ext uri="{D42A27DB-BD31-4B8C-83A1-F6EECF244321}">
                <p14:modId xmlns:p14="http://schemas.microsoft.com/office/powerpoint/2010/main" val="1015305876"/>
              </p:ext>
            </p:extLst>
          </p:nvPr>
        </p:nvGraphicFramePr>
        <p:xfrm>
          <a:off x="1480457" y="740229"/>
          <a:ext cx="9114972" cy="5513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38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a:extLst>
            <a:ext uri="{FF2B5EF4-FFF2-40B4-BE49-F238E27FC236}">
              <a16:creationId xmlns:a16="http://schemas.microsoft.com/office/drawing/2014/main" id="{9C9B4F95-68D7-F2DA-D04D-AA99AE90EE58}"/>
            </a:ext>
          </a:extLst>
        </p:cNvPr>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7C9FA49-A157-0B95-FB9A-AC30C387E8E6}"/>
              </a:ext>
            </a:extLst>
          </p:cNvPr>
          <p:cNvGraphicFramePr/>
          <p:nvPr/>
        </p:nvGraphicFramePr>
        <p:xfrm>
          <a:off x="420914" y="406401"/>
          <a:ext cx="11379200" cy="616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02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21280C-6BA2-B9ED-AFBB-EB5E76AD89BB}"/>
              </a:ext>
            </a:extLst>
          </p:cNvPr>
          <p:cNvSpPr txBox="1"/>
          <p:nvPr/>
        </p:nvSpPr>
        <p:spPr>
          <a:xfrm>
            <a:off x="609599" y="197346"/>
            <a:ext cx="11088915" cy="61863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TO: Kelly Anderson, Marketing Executive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FROM: Jonathon Fitzgerald, Market Research Assistant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DATE: June 14, 2007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SUBJECT: Fall Clothes Line Promotion_________________________________________________________________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Market research and analysis show that the proposed advertising media for the new fall lines need to be reprioritized and changed. Findings from focus groups and surveys have made it apparent that we need to update our advertising efforts to align them with the styles and trends of young adults today. No longer are young adults interested in sitcoms as they watch reality televisions shows. Also, it has become increasingly important to use the internet as a tool to communicate with our target audience to show our dominance in the clothing industry.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Internet Advertising</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XYZ Company needs to focus advertising on internet sites that appeal to young people. According to surveys, 72% of our target market uses the internet for five hours or more per week.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Television Advertising</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It used to be common to advertise for our products on shows like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Friends</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and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Seinfeld</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for our target audience, but even the face of television is changing. Young adults are tuning into reality television shows for their entertainment. Results from the focus group show that our target audience is most interested in shows like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American Idol</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The Apprentice</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and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America's Next Top Model</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p>
        </p:txBody>
      </p:sp>
    </p:spTree>
    <p:extLst>
      <p:ext uri="{BB962C8B-B14F-4D97-AF65-F5344CB8AC3E}">
        <p14:creationId xmlns:p14="http://schemas.microsoft.com/office/powerpoint/2010/main" val="1273490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858</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acumin-pro</vt:lpstr>
      <vt:lpstr>Aptos</vt:lpstr>
      <vt:lpstr>Aptos Display</vt:lpstr>
      <vt:lpstr>Arial</vt:lpstr>
      <vt:lpstr>source-serif-pro</vt:lpstr>
      <vt:lpstr>Times New Roman</vt:lpstr>
      <vt:lpstr>Wingdings</vt:lpstr>
      <vt:lpstr>Office Theme</vt:lpstr>
      <vt:lpstr>1_Office Theme</vt:lpstr>
      <vt:lpstr>Memoranda</vt:lpstr>
      <vt:lpstr>Memoranda  </vt:lpstr>
      <vt:lpstr>Structure </vt:lpstr>
      <vt:lpstr>Formal Memorandum Template</vt:lpstr>
      <vt:lpstr>Heading Segment </vt:lpstr>
      <vt:lpstr>Opening Statement </vt:lpstr>
      <vt:lpstr>PowerPoint Presentation</vt:lpstr>
      <vt:lpstr>PowerPoint Presentation</vt:lpstr>
      <vt:lpstr>PowerPoint Presentation</vt:lpstr>
      <vt:lpstr>Are emails a type of Memo?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Memoranda</dc:title>
  <dc:creator>Melissa James</dc:creator>
  <cp:lastModifiedBy>Melissa James</cp:lastModifiedBy>
  <cp:revision>1</cp:revision>
  <dcterms:created xsi:type="dcterms:W3CDTF">2024-03-01T14:14:50Z</dcterms:created>
  <dcterms:modified xsi:type="dcterms:W3CDTF">2024-03-01T14:26:00Z</dcterms:modified>
</cp:coreProperties>
</file>