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687" r:id="rId2"/>
  </p:sldMasterIdLst>
  <p:notesMasterIdLst>
    <p:notesMasterId r:id="rId21"/>
  </p:notesMasterIdLst>
  <p:sldIdLst>
    <p:sldId id="256" r:id="rId3"/>
    <p:sldId id="266" r:id="rId4"/>
    <p:sldId id="267" r:id="rId5"/>
    <p:sldId id="268" r:id="rId6"/>
    <p:sldId id="265" r:id="rId7"/>
    <p:sldId id="286" r:id="rId8"/>
    <p:sldId id="257" r:id="rId9"/>
    <p:sldId id="283" r:id="rId10"/>
    <p:sldId id="284" r:id="rId11"/>
    <p:sldId id="285" r:id="rId12"/>
    <p:sldId id="291" r:id="rId13"/>
    <p:sldId id="287" r:id="rId14"/>
    <p:sldId id="288" r:id="rId15"/>
    <p:sldId id="262" r:id="rId16"/>
    <p:sldId id="270" r:id="rId17"/>
    <p:sldId id="271" r:id="rId18"/>
    <p:sldId id="290"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p:scale>
          <a:sx n="60" d="100"/>
          <a:sy n="60" d="100"/>
        </p:scale>
        <p:origin x="384"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0B6FA3-B24F-4A41-B28D-338B4AC6852F}" type="doc">
      <dgm:prSet loTypeId="urn:microsoft.com/office/officeart/2016/7/layout/VerticalSolidActionList" loCatId="List" qsTypeId="urn:microsoft.com/office/officeart/2005/8/quickstyle/3d1" qsCatId="3D" csTypeId="urn:microsoft.com/office/officeart/2005/8/colors/colorful5" csCatId="colorful" phldr="1"/>
      <dgm:spPr/>
      <dgm:t>
        <a:bodyPr/>
        <a:lstStyle/>
        <a:p>
          <a:endParaRPr lang="en-US"/>
        </a:p>
      </dgm:t>
    </dgm:pt>
    <dgm:pt modelId="{33AFCBBE-32D6-419D-84AB-816CD1115336}">
      <dgm:prSet custT="1"/>
      <dgm:spPr/>
      <dgm:t>
        <a:bodyPr/>
        <a:lstStyle/>
        <a:p>
          <a:r>
            <a:rPr lang="en-US" sz="1600" dirty="0"/>
            <a:t>Identify</a:t>
          </a:r>
        </a:p>
      </dgm:t>
    </dgm:pt>
    <dgm:pt modelId="{75243F5E-49BF-4FC5-9918-FE0038C3BD45}" type="parTrans" cxnId="{5A546DCF-C99B-4555-83E9-58A3CCA7A434}">
      <dgm:prSet/>
      <dgm:spPr/>
      <dgm:t>
        <a:bodyPr/>
        <a:lstStyle/>
        <a:p>
          <a:endParaRPr lang="en-US"/>
        </a:p>
      </dgm:t>
    </dgm:pt>
    <dgm:pt modelId="{15432EBE-E331-45F8-B5AC-F619592167B1}" type="sibTrans" cxnId="{5A546DCF-C99B-4555-83E9-58A3CCA7A434}">
      <dgm:prSet/>
      <dgm:spPr/>
      <dgm:t>
        <a:bodyPr/>
        <a:lstStyle/>
        <a:p>
          <a:endParaRPr lang="en-US"/>
        </a:p>
      </dgm:t>
    </dgm:pt>
    <dgm:pt modelId="{1B017336-F97C-4B14-A3BE-8C27E95AFB6F}">
      <dgm:prSet custT="1"/>
      <dgm:spPr/>
      <dgm:t>
        <a:bodyPr/>
        <a:lstStyle/>
        <a:p>
          <a:r>
            <a:rPr lang="en-US" sz="1800" dirty="0"/>
            <a:t>Identify potential and new customers</a:t>
          </a:r>
        </a:p>
      </dgm:t>
    </dgm:pt>
    <dgm:pt modelId="{FA90942C-E75E-4F66-95A2-C2AF4CA3DA12}" type="parTrans" cxnId="{D4AF8C3A-5D79-4C1E-BB61-BD45442FAAF6}">
      <dgm:prSet/>
      <dgm:spPr/>
      <dgm:t>
        <a:bodyPr/>
        <a:lstStyle/>
        <a:p>
          <a:endParaRPr lang="en-US"/>
        </a:p>
      </dgm:t>
    </dgm:pt>
    <dgm:pt modelId="{8C99EDE6-75B4-409C-A866-2CE61BE12419}" type="sibTrans" cxnId="{D4AF8C3A-5D79-4C1E-BB61-BD45442FAAF6}">
      <dgm:prSet/>
      <dgm:spPr/>
      <dgm:t>
        <a:bodyPr/>
        <a:lstStyle/>
        <a:p>
          <a:endParaRPr lang="en-US"/>
        </a:p>
      </dgm:t>
    </dgm:pt>
    <dgm:pt modelId="{7D6BAB47-E37C-4906-AC6F-1927C7346BFA}">
      <dgm:prSet custT="1"/>
      <dgm:spPr/>
      <dgm:t>
        <a:bodyPr/>
        <a:lstStyle/>
        <a:p>
          <a:r>
            <a:rPr lang="en-US" sz="1600"/>
            <a:t>Understand</a:t>
          </a:r>
        </a:p>
      </dgm:t>
    </dgm:pt>
    <dgm:pt modelId="{63078ACB-742D-4C44-B186-84B8F5D28B24}" type="parTrans" cxnId="{7C73F64A-63B2-4F72-86C4-D1B0BCD1F782}">
      <dgm:prSet/>
      <dgm:spPr/>
      <dgm:t>
        <a:bodyPr/>
        <a:lstStyle/>
        <a:p>
          <a:endParaRPr lang="en-US"/>
        </a:p>
      </dgm:t>
    </dgm:pt>
    <dgm:pt modelId="{5E69CBE4-CC60-43BA-A613-E12A9BFD7E32}" type="sibTrans" cxnId="{7C73F64A-63B2-4F72-86C4-D1B0BCD1F782}">
      <dgm:prSet/>
      <dgm:spPr/>
      <dgm:t>
        <a:bodyPr/>
        <a:lstStyle/>
        <a:p>
          <a:endParaRPr lang="en-US"/>
        </a:p>
      </dgm:t>
    </dgm:pt>
    <dgm:pt modelId="{F3CEDEBF-B06B-4A7E-A93A-0FB33F80B143}">
      <dgm:prSet custT="1"/>
      <dgm:spPr/>
      <dgm:t>
        <a:bodyPr/>
        <a:lstStyle/>
        <a:p>
          <a:r>
            <a:rPr lang="en-US" sz="1800" dirty="0"/>
            <a:t>Understand existing customers</a:t>
          </a:r>
        </a:p>
      </dgm:t>
    </dgm:pt>
    <dgm:pt modelId="{6F97FF60-70B6-4F5D-9ACF-5B889E40E1AC}" type="parTrans" cxnId="{7B41ABB3-B290-466E-8C73-7CACDBC69731}">
      <dgm:prSet/>
      <dgm:spPr/>
      <dgm:t>
        <a:bodyPr/>
        <a:lstStyle/>
        <a:p>
          <a:endParaRPr lang="en-US"/>
        </a:p>
      </dgm:t>
    </dgm:pt>
    <dgm:pt modelId="{3AD5B0B8-EA4D-4F1B-9E00-0775B898A092}" type="sibTrans" cxnId="{7B41ABB3-B290-466E-8C73-7CACDBC69731}">
      <dgm:prSet/>
      <dgm:spPr/>
      <dgm:t>
        <a:bodyPr/>
        <a:lstStyle/>
        <a:p>
          <a:endParaRPr lang="en-US"/>
        </a:p>
      </dgm:t>
    </dgm:pt>
    <dgm:pt modelId="{2BE2E375-0F47-4399-9BAA-C57B8B914A3E}">
      <dgm:prSet custT="1"/>
      <dgm:spPr/>
      <dgm:t>
        <a:bodyPr/>
        <a:lstStyle/>
        <a:p>
          <a:r>
            <a:rPr lang="en-US" sz="1600" dirty="0"/>
            <a:t>Set</a:t>
          </a:r>
        </a:p>
      </dgm:t>
    </dgm:pt>
    <dgm:pt modelId="{3A2A18E2-18C7-4C2A-9DB8-FD5185402654}" type="parTrans" cxnId="{864D5B02-7F9F-4B75-AA79-03518AD728D3}">
      <dgm:prSet/>
      <dgm:spPr/>
      <dgm:t>
        <a:bodyPr/>
        <a:lstStyle/>
        <a:p>
          <a:endParaRPr lang="en-US"/>
        </a:p>
      </dgm:t>
    </dgm:pt>
    <dgm:pt modelId="{749E400D-8338-41C0-9C74-104A7C699EC1}" type="sibTrans" cxnId="{864D5B02-7F9F-4B75-AA79-03518AD728D3}">
      <dgm:prSet/>
      <dgm:spPr/>
      <dgm:t>
        <a:bodyPr/>
        <a:lstStyle/>
        <a:p>
          <a:endParaRPr lang="en-US"/>
        </a:p>
      </dgm:t>
    </dgm:pt>
    <dgm:pt modelId="{E406DC15-2C87-4121-94A8-086FCBA911D6}">
      <dgm:prSet custT="1"/>
      <dgm:spPr/>
      <dgm:t>
        <a:bodyPr/>
        <a:lstStyle/>
        <a:p>
          <a:r>
            <a:rPr lang="en-US" sz="1800" dirty="0"/>
            <a:t>Set pragmatic goals</a:t>
          </a:r>
        </a:p>
      </dgm:t>
    </dgm:pt>
    <dgm:pt modelId="{064FB9C2-FF3D-4200-9D57-CCA98D179B4D}" type="parTrans" cxnId="{A61B44A3-61DD-4ACD-8492-B53F8492EEA2}">
      <dgm:prSet/>
      <dgm:spPr/>
      <dgm:t>
        <a:bodyPr/>
        <a:lstStyle/>
        <a:p>
          <a:endParaRPr lang="en-US"/>
        </a:p>
      </dgm:t>
    </dgm:pt>
    <dgm:pt modelId="{54C02487-984B-489B-AA24-644BEF05C20B}" type="sibTrans" cxnId="{A61B44A3-61DD-4ACD-8492-B53F8492EEA2}">
      <dgm:prSet/>
      <dgm:spPr/>
      <dgm:t>
        <a:bodyPr/>
        <a:lstStyle/>
        <a:p>
          <a:endParaRPr lang="en-US"/>
        </a:p>
      </dgm:t>
    </dgm:pt>
    <dgm:pt modelId="{2E0F802B-5AA0-4AEF-8F45-8DCC59FB8407}">
      <dgm:prSet custT="1"/>
      <dgm:spPr/>
      <dgm:t>
        <a:bodyPr/>
        <a:lstStyle/>
        <a:p>
          <a:r>
            <a:rPr lang="en-US" sz="1600" dirty="0"/>
            <a:t>Develop</a:t>
          </a:r>
        </a:p>
      </dgm:t>
    </dgm:pt>
    <dgm:pt modelId="{23688DB1-685F-45F7-81DF-CB5DAEE941F1}" type="parTrans" cxnId="{17FCD298-E858-4C0E-903E-6EC348E1F62E}">
      <dgm:prSet/>
      <dgm:spPr/>
      <dgm:t>
        <a:bodyPr/>
        <a:lstStyle/>
        <a:p>
          <a:endParaRPr lang="en-US"/>
        </a:p>
      </dgm:t>
    </dgm:pt>
    <dgm:pt modelId="{C6BC56D3-23B8-4915-A37E-1178DEFBC080}" type="sibTrans" cxnId="{17FCD298-E858-4C0E-903E-6EC348E1F62E}">
      <dgm:prSet/>
      <dgm:spPr/>
      <dgm:t>
        <a:bodyPr/>
        <a:lstStyle/>
        <a:p>
          <a:endParaRPr lang="en-US"/>
        </a:p>
      </dgm:t>
    </dgm:pt>
    <dgm:pt modelId="{A8D31736-ED03-43DA-9CC5-61C5F0E08DF6}">
      <dgm:prSet custT="1"/>
      <dgm:spPr/>
      <dgm:t>
        <a:bodyPr/>
        <a:lstStyle/>
        <a:p>
          <a:r>
            <a:rPr lang="en-US" sz="1800" dirty="0"/>
            <a:t>Develop productive market strategies</a:t>
          </a:r>
        </a:p>
      </dgm:t>
    </dgm:pt>
    <dgm:pt modelId="{A951B588-346E-464B-95D3-EE6DB6863A2F}" type="parTrans" cxnId="{5F0E724B-055D-4D96-9924-B6E9BD73EA8D}">
      <dgm:prSet/>
      <dgm:spPr/>
      <dgm:t>
        <a:bodyPr/>
        <a:lstStyle/>
        <a:p>
          <a:endParaRPr lang="en-US"/>
        </a:p>
      </dgm:t>
    </dgm:pt>
    <dgm:pt modelId="{A81291F5-9F3F-4BD3-AAAF-11DADAD45945}" type="sibTrans" cxnId="{5F0E724B-055D-4D96-9924-B6E9BD73EA8D}">
      <dgm:prSet/>
      <dgm:spPr/>
      <dgm:t>
        <a:bodyPr/>
        <a:lstStyle/>
        <a:p>
          <a:endParaRPr lang="en-US"/>
        </a:p>
      </dgm:t>
    </dgm:pt>
    <dgm:pt modelId="{9F6C1240-51B2-4E16-88AF-28E4ABCEF1AB}">
      <dgm:prSet custT="1"/>
      <dgm:spPr/>
      <dgm:t>
        <a:bodyPr/>
        <a:lstStyle/>
        <a:p>
          <a:r>
            <a:rPr lang="en-US" sz="1600"/>
            <a:t>Address</a:t>
          </a:r>
        </a:p>
      </dgm:t>
    </dgm:pt>
    <dgm:pt modelId="{BE181420-7E1F-4838-8476-8D298E09B49D}" type="parTrans" cxnId="{EF099BF0-3AF2-410E-887F-816213A6DBEA}">
      <dgm:prSet/>
      <dgm:spPr/>
      <dgm:t>
        <a:bodyPr/>
        <a:lstStyle/>
        <a:p>
          <a:endParaRPr lang="en-US"/>
        </a:p>
      </dgm:t>
    </dgm:pt>
    <dgm:pt modelId="{72FDE046-A268-4F3F-AEC2-2C1F076529B9}" type="sibTrans" cxnId="{EF099BF0-3AF2-410E-887F-816213A6DBEA}">
      <dgm:prSet/>
      <dgm:spPr/>
      <dgm:t>
        <a:bodyPr/>
        <a:lstStyle/>
        <a:p>
          <a:endParaRPr lang="en-US"/>
        </a:p>
      </dgm:t>
    </dgm:pt>
    <dgm:pt modelId="{A9195FD6-8FBA-4362-8837-9853E9679787}">
      <dgm:prSet custT="1"/>
      <dgm:spPr/>
      <dgm:t>
        <a:bodyPr/>
        <a:lstStyle/>
        <a:p>
          <a:r>
            <a:rPr lang="en-US" sz="1800" dirty="0"/>
            <a:t>Address business challenges</a:t>
          </a:r>
        </a:p>
      </dgm:t>
    </dgm:pt>
    <dgm:pt modelId="{61146CB5-DAE9-436A-9C32-73F2EC4F5EF1}" type="parTrans" cxnId="{8C7293E2-548A-40F3-A6EB-EF2DCAF490FB}">
      <dgm:prSet/>
      <dgm:spPr/>
      <dgm:t>
        <a:bodyPr/>
        <a:lstStyle/>
        <a:p>
          <a:endParaRPr lang="en-US"/>
        </a:p>
      </dgm:t>
    </dgm:pt>
    <dgm:pt modelId="{6F7D212D-EC10-484A-B77F-E73EC0161717}" type="sibTrans" cxnId="{8C7293E2-548A-40F3-A6EB-EF2DCAF490FB}">
      <dgm:prSet/>
      <dgm:spPr/>
      <dgm:t>
        <a:bodyPr/>
        <a:lstStyle/>
        <a:p>
          <a:endParaRPr lang="en-US"/>
        </a:p>
      </dgm:t>
    </dgm:pt>
    <dgm:pt modelId="{A417FF86-18F0-4426-BE48-5D961DE4EE26}">
      <dgm:prSet custT="1"/>
      <dgm:spPr/>
      <dgm:t>
        <a:bodyPr/>
        <a:lstStyle/>
        <a:p>
          <a:r>
            <a:rPr lang="en-US" sz="1600" dirty="0"/>
            <a:t>Plan</a:t>
          </a:r>
        </a:p>
      </dgm:t>
    </dgm:pt>
    <dgm:pt modelId="{78FBF4FE-8D67-4185-A374-3EF1B3F354CC}" type="parTrans" cxnId="{C2A9D98F-5751-44B2-8C38-63FFE593F8A8}">
      <dgm:prSet/>
      <dgm:spPr/>
      <dgm:t>
        <a:bodyPr/>
        <a:lstStyle/>
        <a:p>
          <a:endParaRPr lang="en-US"/>
        </a:p>
      </dgm:t>
    </dgm:pt>
    <dgm:pt modelId="{624F28DA-9674-4CC0-83F0-CCC601CC9A75}" type="sibTrans" cxnId="{C2A9D98F-5751-44B2-8C38-63FFE593F8A8}">
      <dgm:prSet/>
      <dgm:spPr/>
      <dgm:t>
        <a:bodyPr/>
        <a:lstStyle/>
        <a:p>
          <a:endParaRPr lang="en-US"/>
        </a:p>
      </dgm:t>
    </dgm:pt>
    <dgm:pt modelId="{5C13CDFB-BD90-49EB-9FE9-E8C31A27D523}">
      <dgm:prSet custT="1"/>
      <dgm:spPr/>
      <dgm:t>
        <a:bodyPr/>
        <a:lstStyle/>
        <a:p>
          <a:r>
            <a:rPr lang="en-US" sz="1800" dirty="0"/>
            <a:t>Put together a business expansion plan</a:t>
          </a:r>
        </a:p>
      </dgm:t>
    </dgm:pt>
    <dgm:pt modelId="{29441AA9-EF1F-4B46-8A02-CF3B0FB7E2CB}" type="parTrans" cxnId="{BF314CAA-ABEC-4ECB-926F-8DD4FE395A60}">
      <dgm:prSet/>
      <dgm:spPr/>
      <dgm:t>
        <a:bodyPr/>
        <a:lstStyle/>
        <a:p>
          <a:endParaRPr lang="en-US"/>
        </a:p>
      </dgm:t>
    </dgm:pt>
    <dgm:pt modelId="{3331B068-899A-4D4C-BAB3-EB2CE6BB8E0B}" type="sibTrans" cxnId="{BF314CAA-ABEC-4ECB-926F-8DD4FE395A60}">
      <dgm:prSet/>
      <dgm:spPr/>
      <dgm:t>
        <a:bodyPr/>
        <a:lstStyle/>
        <a:p>
          <a:endParaRPr lang="en-US"/>
        </a:p>
      </dgm:t>
    </dgm:pt>
    <dgm:pt modelId="{4B45DF10-B844-40F2-9E30-6B4902C02E5D}">
      <dgm:prSet custT="1"/>
      <dgm:spPr/>
      <dgm:t>
        <a:bodyPr/>
        <a:lstStyle/>
        <a:p>
          <a:r>
            <a:rPr lang="en-US" sz="1600" dirty="0"/>
            <a:t>Opportunities</a:t>
          </a:r>
        </a:p>
      </dgm:t>
    </dgm:pt>
    <dgm:pt modelId="{D7A0A4E6-8A8A-49D6-BAA0-CE5A907B0F59}" type="parTrans" cxnId="{6AC0DC02-CC58-45F4-BB2A-1A41D89460CE}">
      <dgm:prSet/>
      <dgm:spPr/>
      <dgm:t>
        <a:bodyPr/>
        <a:lstStyle/>
        <a:p>
          <a:endParaRPr lang="en-US"/>
        </a:p>
      </dgm:t>
    </dgm:pt>
    <dgm:pt modelId="{43C4E4B3-7F2C-4DA0-B748-A8231772A49E}" type="sibTrans" cxnId="{6AC0DC02-CC58-45F4-BB2A-1A41D89460CE}">
      <dgm:prSet/>
      <dgm:spPr/>
      <dgm:t>
        <a:bodyPr/>
        <a:lstStyle/>
        <a:p>
          <a:endParaRPr lang="en-US"/>
        </a:p>
      </dgm:t>
    </dgm:pt>
    <dgm:pt modelId="{F8FFB65D-404C-446F-BA83-0C6C8526BCCE}">
      <dgm:prSet custT="1"/>
      <dgm:spPr/>
      <dgm:t>
        <a:bodyPr/>
        <a:lstStyle/>
        <a:p>
          <a:r>
            <a:rPr lang="en-US" sz="1800" dirty="0"/>
            <a:t>Identify new business opportunities</a:t>
          </a:r>
        </a:p>
      </dgm:t>
    </dgm:pt>
    <dgm:pt modelId="{CB4EABD0-8D8A-4253-9396-5E6903F98D44}" type="parTrans" cxnId="{D6A134E3-7BA6-4BF1-9774-0B08490DAF6F}">
      <dgm:prSet/>
      <dgm:spPr/>
      <dgm:t>
        <a:bodyPr/>
        <a:lstStyle/>
        <a:p>
          <a:endParaRPr lang="en-US"/>
        </a:p>
      </dgm:t>
    </dgm:pt>
    <dgm:pt modelId="{B9842B97-166B-48EF-924D-20E2CA3D9424}" type="sibTrans" cxnId="{D6A134E3-7BA6-4BF1-9774-0B08490DAF6F}">
      <dgm:prSet/>
      <dgm:spPr/>
      <dgm:t>
        <a:bodyPr/>
        <a:lstStyle/>
        <a:p>
          <a:endParaRPr lang="en-US"/>
        </a:p>
      </dgm:t>
    </dgm:pt>
    <dgm:pt modelId="{54D8842D-BBB5-4AF1-87C3-0571E0857C60}" type="pres">
      <dgm:prSet presAssocID="{DF0B6FA3-B24F-4A41-B28D-338B4AC6852F}" presName="Name0" presStyleCnt="0">
        <dgm:presLayoutVars>
          <dgm:dir/>
          <dgm:animLvl val="lvl"/>
          <dgm:resizeHandles val="exact"/>
        </dgm:presLayoutVars>
      </dgm:prSet>
      <dgm:spPr/>
    </dgm:pt>
    <dgm:pt modelId="{8AB907AD-264E-4701-A42C-54E039C493D3}" type="pres">
      <dgm:prSet presAssocID="{33AFCBBE-32D6-419D-84AB-816CD1115336}" presName="linNode" presStyleCnt="0"/>
      <dgm:spPr/>
    </dgm:pt>
    <dgm:pt modelId="{DCAABFE9-1982-4853-89BF-2EFA0680B6DC}" type="pres">
      <dgm:prSet presAssocID="{33AFCBBE-32D6-419D-84AB-816CD1115336}" presName="parentText" presStyleLbl="alignNode1" presStyleIdx="0" presStyleCnt="7">
        <dgm:presLayoutVars>
          <dgm:chMax val="1"/>
          <dgm:bulletEnabled/>
        </dgm:presLayoutVars>
      </dgm:prSet>
      <dgm:spPr/>
    </dgm:pt>
    <dgm:pt modelId="{80593875-1E22-4511-8DC4-A1625CED58B6}" type="pres">
      <dgm:prSet presAssocID="{33AFCBBE-32D6-419D-84AB-816CD1115336}" presName="descendantText" presStyleLbl="alignAccFollowNode1" presStyleIdx="0" presStyleCnt="7">
        <dgm:presLayoutVars>
          <dgm:bulletEnabled/>
        </dgm:presLayoutVars>
      </dgm:prSet>
      <dgm:spPr/>
    </dgm:pt>
    <dgm:pt modelId="{7F812339-3BDB-4293-8A11-7B2835E8712B}" type="pres">
      <dgm:prSet presAssocID="{15432EBE-E331-45F8-B5AC-F619592167B1}" presName="sp" presStyleCnt="0"/>
      <dgm:spPr/>
    </dgm:pt>
    <dgm:pt modelId="{515D0B7E-43F7-4ACE-B436-E2A08F8BAD55}" type="pres">
      <dgm:prSet presAssocID="{7D6BAB47-E37C-4906-AC6F-1927C7346BFA}" presName="linNode" presStyleCnt="0"/>
      <dgm:spPr/>
    </dgm:pt>
    <dgm:pt modelId="{6D18E748-F330-4AE9-A86C-93FAAA3EDA3C}" type="pres">
      <dgm:prSet presAssocID="{7D6BAB47-E37C-4906-AC6F-1927C7346BFA}" presName="parentText" presStyleLbl="alignNode1" presStyleIdx="1" presStyleCnt="7">
        <dgm:presLayoutVars>
          <dgm:chMax val="1"/>
          <dgm:bulletEnabled/>
        </dgm:presLayoutVars>
      </dgm:prSet>
      <dgm:spPr/>
    </dgm:pt>
    <dgm:pt modelId="{42FBDDA6-DC96-4DAD-BAF6-03EED68D84B7}" type="pres">
      <dgm:prSet presAssocID="{7D6BAB47-E37C-4906-AC6F-1927C7346BFA}" presName="descendantText" presStyleLbl="alignAccFollowNode1" presStyleIdx="1" presStyleCnt="7">
        <dgm:presLayoutVars>
          <dgm:bulletEnabled/>
        </dgm:presLayoutVars>
      </dgm:prSet>
      <dgm:spPr/>
    </dgm:pt>
    <dgm:pt modelId="{C43FEAAA-DD11-4D24-BCED-A567CE25B576}" type="pres">
      <dgm:prSet presAssocID="{5E69CBE4-CC60-43BA-A613-E12A9BFD7E32}" presName="sp" presStyleCnt="0"/>
      <dgm:spPr/>
    </dgm:pt>
    <dgm:pt modelId="{A9C9C038-D3F0-4D1B-99F4-FD3C62FEFE37}" type="pres">
      <dgm:prSet presAssocID="{2BE2E375-0F47-4399-9BAA-C57B8B914A3E}" presName="linNode" presStyleCnt="0"/>
      <dgm:spPr/>
    </dgm:pt>
    <dgm:pt modelId="{E52C7A12-6502-47C9-82CC-EDD072949798}" type="pres">
      <dgm:prSet presAssocID="{2BE2E375-0F47-4399-9BAA-C57B8B914A3E}" presName="parentText" presStyleLbl="alignNode1" presStyleIdx="2" presStyleCnt="7">
        <dgm:presLayoutVars>
          <dgm:chMax val="1"/>
          <dgm:bulletEnabled/>
        </dgm:presLayoutVars>
      </dgm:prSet>
      <dgm:spPr/>
    </dgm:pt>
    <dgm:pt modelId="{3941FA8D-8E5E-4206-BA3D-AFFD30FF5C2A}" type="pres">
      <dgm:prSet presAssocID="{2BE2E375-0F47-4399-9BAA-C57B8B914A3E}" presName="descendantText" presStyleLbl="alignAccFollowNode1" presStyleIdx="2" presStyleCnt="7">
        <dgm:presLayoutVars>
          <dgm:bulletEnabled/>
        </dgm:presLayoutVars>
      </dgm:prSet>
      <dgm:spPr/>
    </dgm:pt>
    <dgm:pt modelId="{B27CC0AB-2F2A-4591-A15B-5DAC80BA83CC}" type="pres">
      <dgm:prSet presAssocID="{749E400D-8338-41C0-9C74-104A7C699EC1}" presName="sp" presStyleCnt="0"/>
      <dgm:spPr/>
    </dgm:pt>
    <dgm:pt modelId="{CB28BFC0-AFE6-4A5F-9678-612FC2EF4843}" type="pres">
      <dgm:prSet presAssocID="{2E0F802B-5AA0-4AEF-8F45-8DCC59FB8407}" presName="linNode" presStyleCnt="0"/>
      <dgm:spPr/>
    </dgm:pt>
    <dgm:pt modelId="{B572767E-EAE5-4D2E-A255-37A601A90E61}" type="pres">
      <dgm:prSet presAssocID="{2E0F802B-5AA0-4AEF-8F45-8DCC59FB8407}" presName="parentText" presStyleLbl="alignNode1" presStyleIdx="3" presStyleCnt="7">
        <dgm:presLayoutVars>
          <dgm:chMax val="1"/>
          <dgm:bulletEnabled/>
        </dgm:presLayoutVars>
      </dgm:prSet>
      <dgm:spPr/>
    </dgm:pt>
    <dgm:pt modelId="{CC193AD0-07DB-4A22-AEB8-329150356EBA}" type="pres">
      <dgm:prSet presAssocID="{2E0F802B-5AA0-4AEF-8F45-8DCC59FB8407}" presName="descendantText" presStyleLbl="alignAccFollowNode1" presStyleIdx="3" presStyleCnt="7">
        <dgm:presLayoutVars>
          <dgm:bulletEnabled/>
        </dgm:presLayoutVars>
      </dgm:prSet>
      <dgm:spPr/>
    </dgm:pt>
    <dgm:pt modelId="{8A80CDBB-BF4B-4C9F-B325-C8CEA3E3B313}" type="pres">
      <dgm:prSet presAssocID="{C6BC56D3-23B8-4915-A37E-1178DEFBC080}" presName="sp" presStyleCnt="0"/>
      <dgm:spPr/>
    </dgm:pt>
    <dgm:pt modelId="{6D2C9487-F4EB-4B77-9D3D-521090B06B25}" type="pres">
      <dgm:prSet presAssocID="{9F6C1240-51B2-4E16-88AF-28E4ABCEF1AB}" presName="linNode" presStyleCnt="0"/>
      <dgm:spPr/>
    </dgm:pt>
    <dgm:pt modelId="{D4EC7A36-180E-4CE7-A347-3D5288D4C023}" type="pres">
      <dgm:prSet presAssocID="{9F6C1240-51B2-4E16-88AF-28E4ABCEF1AB}" presName="parentText" presStyleLbl="alignNode1" presStyleIdx="4" presStyleCnt="7">
        <dgm:presLayoutVars>
          <dgm:chMax val="1"/>
          <dgm:bulletEnabled/>
        </dgm:presLayoutVars>
      </dgm:prSet>
      <dgm:spPr/>
    </dgm:pt>
    <dgm:pt modelId="{21AB87A8-11CD-4D70-AF9E-38620CDEE628}" type="pres">
      <dgm:prSet presAssocID="{9F6C1240-51B2-4E16-88AF-28E4ABCEF1AB}" presName="descendantText" presStyleLbl="alignAccFollowNode1" presStyleIdx="4" presStyleCnt="7">
        <dgm:presLayoutVars>
          <dgm:bulletEnabled/>
        </dgm:presLayoutVars>
      </dgm:prSet>
      <dgm:spPr/>
    </dgm:pt>
    <dgm:pt modelId="{5BF2DA41-C656-49C1-B537-1EC0359D7B08}" type="pres">
      <dgm:prSet presAssocID="{72FDE046-A268-4F3F-AEC2-2C1F076529B9}" presName="sp" presStyleCnt="0"/>
      <dgm:spPr/>
    </dgm:pt>
    <dgm:pt modelId="{87C8F30B-21E2-42EE-8FA3-AAA3ED48016C}" type="pres">
      <dgm:prSet presAssocID="{A417FF86-18F0-4426-BE48-5D961DE4EE26}" presName="linNode" presStyleCnt="0"/>
      <dgm:spPr/>
    </dgm:pt>
    <dgm:pt modelId="{0647C258-D079-4649-A2F1-889D0CE34D0D}" type="pres">
      <dgm:prSet presAssocID="{A417FF86-18F0-4426-BE48-5D961DE4EE26}" presName="parentText" presStyleLbl="alignNode1" presStyleIdx="5" presStyleCnt="7">
        <dgm:presLayoutVars>
          <dgm:chMax val="1"/>
          <dgm:bulletEnabled/>
        </dgm:presLayoutVars>
      </dgm:prSet>
      <dgm:spPr/>
    </dgm:pt>
    <dgm:pt modelId="{FF82CE96-BBCC-4DF9-A428-9BFDD457B30E}" type="pres">
      <dgm:prSet presAssocID="{A417FF86-18F0-4426-BE48-5D961DE4EE26}" presName="descendantText" presStyleLbl="alignAccFollowNode1" presStyleIdx="5" presStyleCnt="7">
        <dgm:presLayoutVars>
          <dgm:bulletEnabled/>
        </dgm:presLayoutVars>
      </dgm:prSet>
      <dgm:spPr/>
    </dgm:pt>
    <dgm:pt modelId="{DF807AA5-42B1-4158-820B-F776FDC191C9}" type="pres">
      <dgm:prSet presAssocID="{624F28DA-9674-4CC0-83F0-CCC601CC9A75}" presName="sp" presStyleCnt="0"/>
      <dgm:spPr/>
    </dgm:pt>
    <dgm:pt modelId="{97F4BAD3-758C-4359-B87D-A0DCFD4C0C8E}" type="pres">
      <dgm:prSet presAssocID="{4B45DF10-B844-40F2-9E30-6B4902C02E5D}" presName="linNode" presStyleCnt="0"/>
      <dgm:spPr/>
    </dgm:pt>
    <dgm:pt modelId="{0A4ADD0B-D85D-4463-9F12-33EC39095D32}" type="pres">
      <dgm:prSet presAssocID="{4B45DF10-B844-40F2-9E30-6B4902C02E5D}" presName="parentText" presStyleLbl="alignNode1" presStyleIdx="6" presStyleCnt="7">
        <dgm:presLayoutVars>
          <dgm:chMax val="1"/>
          <dgm:bulletEnabled/>
        </dgm:presLayoutVars>
      </dgm:prSet>
      <dgm:spPr/>
    </dgm:pt>
    <dgm:pt modelId="{2F985351-0137-4DBE-A6D0-59963B2F467D}" type="pres">
      <dgm:prSet presAssocID="{4B45DF10-B844-40F2-9E30-6B4902C02E5D}" presName="descendantText" presStyleLbl="alignAccFollowNode1" presStyleIdx="6" presStyleCnt="7">
        <dgm:presLayoutVars>
          <dgm:bulletEnabled/>
        </dgm:presLayoutVars>
      </dgm:prSet>
      <dgm:spPr/>
    </dgm:pt>
  </dgm:ptLst>
  <dgm:cxnLst>
    <dgm:cxn modelId="{864D5B02-7F9F-4B75-AA79-03518AD728D3}" srcId="{DF0B6FA3-B24F-4A41-B28D-338B4AC6852F}" destId="{2BE2E375-0F47-4399-9BAA-C57B8B914A3E}" srcOrd="2" destOrd="0" parTransId="{3A2A18E2-18C7-4C2A-9DB8-FD5185402654}" sibTransId="{749E400D-8338-41C0-9C74-104A7C699EC1}"/>
    <dgm:cxn modelId="{6AC0DC02-CC58-45F4-BB2A-1A41D89460CE}" srcId="{DF0B6FA3-B24F-4A41-B28D-338B4AC6852F}" destId="{4B45DF10-B844-40F2-9E30-6B4902C02E5D}" srcOrd="6" destOrd="0" parTransId="{D7A0A4E6-8A8A-49D6-BAA0-CE5A907B0F59}" sibTransId="{43C4E4B3-7F2C-4DA0-B748-A8231772A49E}"/>
    <dgm:cxn modelId="{61C81F0F-C3EF-496F-A121-7A9C0AD66AB9}" type="presOf" srcId="{DF0B6FA3-B24F-4A41-B28D-338B4AC6852F}" destId="{54D8842D-BBB5-4AF1-87C3-0571E0857C60}" srcOrd="0" destOrd="0" presId="urn:microsoft.com/office/officeart/2016/7/layout/VerticalSolidActionList"/>
    <dgm:cxn modelId="{8CE7FA2C-3050-4F38-87C4-7FED0A5E8278}" type="presOf" srcId="{5C13CDFB-BD90-49EB-9FE9-E8C31A27D523}" destId="{FF82CE96-BBCC-4DF9-A428-9BFDD457B30E}" srcOrd="0" destOrd="0" presId="urn:microsoft.com/office/officeart/2016/7/layout/VerticalSolidActionList"/>
    <dgm:cxn modelId="{52C09031-A590-4A80-88F9-2268D44C9FB8}" type="presOf" srcId="{E406DC15-2C87-4121-94A8-086FCBA911D6}" destId="{3941FA8D-8E5E-4206-BA3D-AFFD30FF5C2A}" srcOrd="0" destOrd="0" presId="urn:microsoft.com/office/officeart/2016/7/layout/VerticalSolidActionList"/>
    <dgm:cxn modelId="{D4AF8C3A-5D79-4C1E-BB61-BD45442FAAF6}" srcId="{33AFCBBE-32D6-419D-84AB-816CD1115336}" destId="{1B017336-F97C-4B14-A3BE-8C27E95AFB6F}" srcOrd="0" destOrd="0" parTransId="{FA90942C-E75E-4F66-95A2-C2AF4CA3DA12}" sibTransId="{8C99EDE6-75B4-409C-A866-2CE61BE12419}"/>
    <dgm:cxn modelId="{E7C64543-FBC3-487E-9413-4C5F18BA82C6}" type="presOf" srcId="{7D6BAB47-E37C-4906-AC6F-1927C7346BFA}" destId="{6D18E748-F330-4AE9-A86C-93FAAA3EDA3C}" srcOrd="0" destOrd="0" presId="urn:microsoft.com/office/officeart/2016/7/layout/VerticalSolidActionList"/>
    <dgm:cxn modelId="{7C73F64A-63B2-4F72-86C4-D1B0BCD1F782}" srcId="{DF0B6FA3-B24F-4A41-B28D-338B4AC6852F}" destId="{7D6BAB47-E37C-4906-AC6F-1927C7346BFA}" srcOrd="1" destOrd="0" parTransId="{63078ACB-742D-4C44-B186-84B8F5D28B24}" sibTransId="{5E69CBE4-CC60-43BA-A613-E12A9BFD7E32}"/>
    <dgm:cxn modelId="{5F0E724B-055D-4D96-9924-B6E9BD73EA8D}" srcId="{2E0F802B-5AA0-4AEF-8F45-8DCC59FB8407}" destId="{A8D31736-ED03-43DA-9CC5-61C5F0E08DF6}" srcOrd="0" destOrd="0" parTransId="{A951B588-346E-464B-95D3-EE6DB6863A2F}" sibTransId="{A81291F5-9F3F-4BD3-AAAF-11DADAD45945}"/>
    <dgm:cxn modelId="{5745724B-8A72-4B71-B1AA-5E19F1DA52B9}" type="presOf" srcId="{33AFCBBE-32D6-419D-84AB-816CD1115336}" destId="{DCAABFE9-1982-4853-89BF-2EFA0680B6DC}" srcOrd="0" destOrd="0" presId="urn:microsoft.com/office/officeart/2016/7/layout/VerticalSolidActionList"/>
    <dgm:cxn modelId="{B9926670-9450-4472-83B3-F3159F430E84}" type="presOf" srcId="{A417FF86-18F0-4426-BE48-5D961DE4EE26}" destId="{0647C258-D079-4649-A2F1-889D0CE34D0D}" srcOrd="0" destOrd="0" presId="urn:microsoft.com/office/officeart/2016/7/layout/VerticalSolidActionList"/>
    <dgm:cxn modelId="{F8530673-2554-481C-B537-21B0068BDDD5}" type="presOf" srcId="{F3CEDEBF-B06B-4A7E-A93A-0FB33F80B143}" destId="{42FBDDA6-DC96-4DAD-BAF6-03EED68D84B7}" srcOrd="0" destOrd="0" presId="urn:microsoft.com/office/officeart/2016/7/layout/VerticalSolidActionList"/>
    <dgm:cxn modelId="{095BD074-11A8-4A2D-9A0E-9B5763C273CF}" type="presOf" srcId="{2E0F802B-5AA0-4AEF-8F45-8DCC59FB8407}" destId="{B572767E-EAE5-4D2E-A255-37A601A90E61}" srcOrd="0" destOrd="0" presId="urn:microsoft.com/office/officeart/2016/7/layout/VerticalSolidActionList"/>
    <dgm:cxn modelId="{7509F788-C6FE-4D0B-9C90-DF182D1687FD}" type="presOf" srcId="{A9195FD6-8FBA-4362-8837-9853E9679787}" destId="{21AB87A8-11CD-4D70-AF9E-38620CDEE628}" srcOrd="0" destOrd="0" presId="urn:microsoft.com/office/officeart/2016/7/layout/VerticalSolidActionList"/>
    <dgm:cxn modelId="{C2A9D98F-5751-44B2-8C38-63FFE593F8A8}" srcId="{DF0B6FA3-B24F-4A41-B28D-338B4AC6852F}" destId="{A417FF86-18F0-4426-BE48-5D961DE4EE26}" srcOrd="5" destOrd="0" parTransId="{78FBF4FE-8D67-4185-A374-3EF1B3F354CC}" sibTransId="{624F28DA-9674-4CC0-83F0-CCC601CC9A75}"/>
    <dgm:cxn modelId="{A9A07694-27C8-4CC6-B749-DDE85287829A}" type="presOf" srcId="{A8D31736-ED03-43DA-9CC5-61C5F0E08DF6}" destId="{CC193AD0-07DB-4A22-AEB8-329150356EBA}" srcOrd="0" destOrd="0" presId="urn:microsoft.com/office/officeart/2016/7/layout/VerticalSolidActionList"/>
    <dgm:cxn modelId="{17FCD298-E858-4C0E-903E-6EC348E1F62E}" srcId="{DF0B6FA3-B24F-4A41-B28D-338B4AC6852F}" destId="{2E0F802B-5AA0-4AEF-8F45-8DCC59FB8407}" srcOrd="3" destOrd="0" parTransId="{23688DB1-685F-45F7-81DF-CB5DAEE941F1}" sibTransId="{C6BC56D3-23B8-4915-A37E-1178DEFBC080}"/>
    <dgm:cxn modelId="{A61B44A3-61DD-4ACD-8492-B53F8492EEA2}" srcId="{2BE2E375-0F47-4399-9BAA-C57B8B914A3E}" destId="{E406DC15-2C87-4121-94A8-086FCBA911D6}" srcOrd="0" destOrd="0" parTransId="{064FB9C2-FF3D-4200-9D57-CCA98D179B4D}" sibTransId="{54C02487-984B-489B-AA24-644BEF05C20B}"/>
    <dgm:cxn modelId="{4E826FA3-9574-4619-9E8B-98C066CC83DC}" type="presOf" srcId="{F8FFB65D-404C-446F-BA83-0C6C8526BCCE}" destId="{2F985351-0137-4DBE-A6D0-59963B2F467D}" srcOrd="0" destOrd="0" presId="urn:microsoft.com/office/officeart/2016/7/layout/VerticalSolidActionList"/>
    <dgm:cxn modelId="{BF314CAA-ABEC-4ECB-926F-8DD4FE395A60}" srcId="{A417FF86-18F0-4426-BE48-5D961DE4EE26}" destId="{5C13CDFB-BD90-49EB-9FE9-E8C31A27D523}" srcOrd="0" destOrd="0" parTransId="{29441AA9-EF1F-4B46-8A02-CF3B0FB7E2CB}" sibTransId="{3331B068-899A-4D4C-BAB3-EB2CE6BB8E0B}"/>
    <dgm:cxn modelId="{95C6A5B3-439C-41BC-81CC-24ADC08DD9C1}" type="presOf" srcId="{4B45DF10-B844-40F2-9E30-6B4902C02E5D}" destId="{0A4ADD0B-D85D-4463-9F12-33EC39095D32}" srcOrd="0" destOrd="0" presId="urn:microsoft.com/office/officeart/2016/7/layout/VerticalSolidActionList"/>
    <dgm:cxn modelId="{7B41ABB3-B290-466E-8C73-7CACDBC69731}" srcId="{7D6BAB47-E37C-4906-AC6F-1927C7346BFA}" destId="{F3CEDEBF-B06B-4A7E-A93A-0FB33F80B143}" srcOrd="0" destOrd="0" parTransId="{6F97FF60-70B6-4F5D-9ACF-5B889E40E1AC}" sibTransId="{3AD5B0B8-EA4D-4F1B-9E00-0775B898A092}"/>
    <dgm:cxn modelId="{AC8F9EBA-34EB-423A-9C73-3C127D4F9C02}" type="presOf" srcId="{2BE2E375-0F47-4399-9BAA-C57B8B914A3E}" destId="{E52C7A12-6502-47C9-82CC-EDD072949798}" srcOrd="0" destOrd="0" presId="urn:microsoft.com/office/officeart/2016/7/layout/VerticalSolidActionList"/>
    <dgm:cxn modelId="{5A546DCF-C99B-4555-83E9-58A3CCA7A434}" srcId="{DF0B6FA3-B24F-4A41-B28D-338B4AC6852F}" destId="{33AFCBBE-32D6-419D-84AB-816CD1115336}" srcOrd="0" destOrd="0" parTransId="{75243F5E-49BF-4FC5-9918-FE0038C3BD45}" sibTransId="{15432EBE-E331-45F8-B5AC-F619592167B1}"/>
    <dgm:cxn modelId="{8C7293E2-548A-40F3-A6EB-EF2DCAF490FB}" srcId="{9F6C1240-51B2-4E16-88AF-28E4ABCEF1AB}" destId="{A9195FD6-8FBA-4362-8837-9853E9679787}" srcOrd="0" destOrd="0" parTransId="{61146CB5-DAE9-436A-9C32-73F2EC4F5EF1}" sibTransId="{6F7D212D-EC10-484A-B77F-E73EC0161717}"/>
    <dgm:cxn modelId="{D6A134E3-7BA6-4BF1-9774-0B08490DAF6F}" srcId="{4B45DF10-B844-40F2-9E30-6B4902C02E5D}" destId="{F8FFB65D-404C-446F-BA83-0C6C8526BCCE}" srcOrd="0" destOrd="0" parTransId="{CB4EABD0-8D8A-4253-9396-5E6903F98D44}" sibTransId="{B9842B97-166B-48EF-924D-20E2CA3D9424}"/>
    <dgm:cxn modelId="{EF099BF0-3AF2-410E-887F-816213A6DBEA}" srcId="{DF0B6FA3-B24F-4A41-B28D-338B4AC6852F}" destId="{9F6C1240-51B2-4E16-88AF-28E4ABCEF1AB}" srcOrd="4" destOrd="0" parTransId="{BE181420-7E1F-4838-8476-8D298E09B49D}" sibTransId="{72FDE046-A268-4F3F-AEC2-2C1F076529B9}"/>
    <dgm:cxn modelId="{99259EF9-B589-4474-85E0-73F96A8FD2FD}" type="presOf" srcId="{9F6C1240-51B2-4E16-88AF-28E4ABCEF1AB}" destId="{D4EC7A36-180E-4CE7-A347-3D5288D4C023}" srcOrd="0" destOrd="0" presId="urn:microsoft.com/office/officeart/2016/7/layout/VerticalSolidActionList"/>
    <dgm:cxn modelId="{D395B9F9-1B66-46F6-B520-0D5E45FAADF4}" type="presOf" srcId="{1B017336-F97C-4B14-A3BE-8C27E95AFB6F}" destId="{80593875-1E22-4511-8DC4-A1625CED58B6}" srcOrd="0" destOrd="0" presId="urn:microsoft.com/office/officeart/2016/7/layout/VerticalSolidActionList"/>
    <dgm:cxn modelId="{ACA6E452-28EA-430D-961E-56B0DE3602ED}" type="presParOf" srcId="{54D8842D-BBB5-4AF1-87C3-0571E0857C60}" destId="{8AB907AD-264E-4701-A42C-54E039C493D3}" srcOrd="0" destOrd="0" presId="urn:microsoft.com/office/officeart/2016/7/layout/VerticalSolidActionList"/>
    <dgm:cxn modelId="{1FEFDB4A-0509-4699-B835-29ECA70C3597}" type="presParOf" srcId="{8AB907AD-264E-4701-A42C-54E039C493D3}" destId="{DCAABFE9-1982-4853-89BF-2EFA0680B6DC}" srcOrd="0" destOrd="0" presId="urn:microsoft.com/office/officeart/2016/7/layout/VerticalSolidActionList"/>
    <dgm:cxn modelId="{C89366B3-D08A-4471-9ED8-88E2C48A917D}" type="presParOf" srcId="{8AB907AD-264E-4701-A42C-54E039C493D3}" destId="{80593875-1E22-4511-8DC4-A1625CED58B6}" srcOrd="1" destOrd="0" presId="urn:microsoft.com/office/officeart/2016/7/layout/VerticalSolidActionList"/>
    <dgm:cxn modelId="{3E45E02A-5E58-4470-AFE3-D6526B57B8C8}" type="presParOf" srcId="{54D8842D-BBB5-4AF1-87C3-0571E0857C60}" destId="{7F812339-3BDB-4293-8A11-7B2835E8712B}" srcOrd="1" destOrd="0" presId="urn:microsoft.com/office/officeart/2016/7/layout/VerticalSolidActionList"/>
    <dgm:cxn modelId="{3716B91C-E2BC-4B7E-A0A8-D87CAC6FDBE1}" type="presParOf" srcId="{54D8842D-BBB5-4AF1-87C3-0571E0857C60}" destId="{515D0B7E-43F7-4ACE-B436-E2A08F8BAD55}" srcOrd="2" destOrd="0" presId="urn:microsoft.com/office/officeart/2016/7/layout/VerticalSolidActionList"/>
    <dgm:cxn modelId="{2DE9A492-0139-46DF-99BE-B8455B2D70D1}" type="presParOf" srcId="{515D0B7E-43F7-4ACE-B436-E2A08F8BAD55}" destId="{6D18E748-F330-4AE9-A86C-93FAAA3EDA3C}" srcOrd="0" destOrd="0" presId="urn:microsoft.com/office/officeart/2016/7/layout/VerticalSolidActionList"/>
    <dgm:cxn modelId="{38582E32-7236-4DAA-8349-89B6ABD778CA}" type="presParOf" srcId="{515D0B7E-43F7-4ACE-B436-E2A08F8BAD55}" destId="{42FBDDA6-DC96-4DAD-BAF6-03EED68D84B7}" srcOrd="1" destOrd="0" presId="urn:microsoft.com/office/officeart/2016/7/layout/VerticalSolidActionList"/>
    <dgm:cxn modelId="{8AB99556-12D3-4A04-9808-06607058EA60}" type="presParOf" srcId="{54D8842D-BBB5-4AF1-87C3-0571E0857C60}" destId="{C43FEAAA-DD11-4D24-BCED-A567CE25B576}" srcOrd="3" destOrd="0" presId="urn:microsoft.com/office/officeart/2016/7/layout/VerticalSolidActionList"/>
    <dgm:cxn modelId="{AECA565B-9A39-4EBA-A639-C0265DE838E2}" type="presParOf" srcId="{54D8842D-BBB5-4AF1-87C3-0571E0857C60}" destId="{A9C9C038-D3F0-4D1B-99F4-FD3C62FEFE37}" srcOrd="4" destOrd="0" presId="urn:microsoft.com/office/officeart/2016/7/layout/VerticalSolidActionList"/>
    <dgm:cxn modelId="{74FC50AC-81F6-4E21-A08E-2AC48D8E51E7}" type="presParOf" srcId="{A9C9C038-D3F0-4D1B-99F4-FD3C62FEFE37}" destId="{E52C7A12-6502-47C9-82CC-EDD072949798}" srcOrd="0" destOrd="0" presId="urn:microsoft.com/office/officeart/2016/7/layout/VerticalSolidActionList"/>
    <dgm:cxn modelId="{FA83684E-82AA-48FE-986A-62E3D6056EF5}" type="presParOf" srcId="{A9C9C038-D3F0-4D1B-99F4-FD3C62FEFE37}" destId="{3941FA8D-8E5E-4206-BA3D-AFFD30FF5C2A}" srcOrd="1" destOrd="0" presId="urn:microsoft.com/office/officeart/2016/7/layout/VerticalSolidActionList"/>
    <dgm:cxn modelId="{0F78CBA3-F387-43C3-AE5A-78FC1611A53D}" type="presParOf" srcId="{54D8842D-BBB5-4AF1-87C3-0571E0857C60}" destId="{B27CC0AB-2F2A-4591-A15B-5DAC80BA83CC}" srcOrd="5" destOrd="0" presId="urn:microsoft.com/office/officeart/2016/7/layout/VerticalSolidActionList"/>
    <dgm:cxn modelId="{ADE16C7D-16E5-4D9F-855F-8A62B30B3864}" type="presParOf" srcId="{54D8842D-BBB5-4AF1-87C3-0571E0857C60}" destId="{CB28BFC0-AFE6-4A5F-9678-612FC2EF4843}" srcOrd="6" destOrd="0" presId="urn:microsoft.com/office/officeart/2016/7/layout/VerticalSolidActionList"/>
    <dgm:cxn modelId="{0DA4FBF3-D6F6-49B4-A208-09E3973D95D3}" type="presParOf" srcId="{CB28BFC0-AFE6-4A5F-9678-612FC2EF4843}" destId="{B572767E-EAE5-4D2E-A255-37A601A90E61}" srcOrd="0" destOrd="0" presId="urn:microsoft.com/office/officeart/2016/7/layout/VerticalSolidActionList"/>
    <dgm:cxn modelId="{95AC9BF7-A4FB-4E97-AB1D-85EE7BCA4AC8}" type="presParOf" srcId="{CB28BFC0-AFE6-4A5F-9678-612FC2EF4843}" destId="{CC193AD0-07DB-4A22-AEB8-329150356EBA}" srcOrd="1" destOrd="0" presId="urn:microsoft.com/office/officeart/2016/7/layout/VerticalSolidActionList"/>
    <dgm:cxn modelId="{520BF4EC-788A-41E3-B281-A6177654CD2A}" type="presParOf" srcId="{54D8842D-BBB5-4AF1-87C3-0571E0857C60}" destId="{8A80CDBB-BF4B-4C9F-B325-C8CEA3E3B313}" srcOrd="7" destOrd="0" presId="urn:microsoft.com/office/officeart/2016/7/layout/VerticalSolidActionList"/>
    <dgm:cxn modelId="{D4C58D70-6743-457D-9E60-293183DF0CCE}" type="presParOf" srcId="{54D8842D-BBB5-4AF1-87C3-0571E0857C60}" destId="{6D2C9487-F4EB-4B77-9D3D-521090B06B25}" srcOrd="8" destOrd="0" presId="urn:microsoft.com/office/officeart/2016/7/layout/VerticalSolidActionList"/>
    <dgm:cxn modelId="{3E30DD1A-CC8B-4D6E-9E61-225EEF499626}" type="presParOf" srcId="{6D2C9487-F4EB-4B77-9D3D-521090B06B25}" destId="{D4EC7A36-180E-4CE7-A347-3D5288D4C023}" srcOrd="0" destOrd="0" presId="urn:microsoft.com/office/officeart/2016/7/layout/VerticalSolidActionList"/>
    <dgm:cxn modelId="{B21BD344-3E6D-4486-A4A1-B36F2440ED6F}" type="presParOf" srcId="{6D2C9487-F4EB-4B77-9D3D-521090B06B25}" destId="{21AB87A8-11CD-4D70-AF9E-38620CDEE628}" srcOrd="1" destOrd="0" presId="urn:microsoft.com/office/officeart/2016/7/layout/VerticalSolidActionList"/>
    <dgm:cxn modelId="{BF039F15-63FD-44F9-A4EF-75E18BE1ABAE}" type="presParOf" srcId="{54D8842D-BBB5-4AF1-87C3-0571E0857C60}" destId="{5BF2DA41-C656-49C1-B537-1EC0359D7B08}" srcOrd="9" destOrd="0" presId="urn:microsoft.com/office/officeart/2016/7/layout/VerticalSolidActionList"/>
    <dgm:cxn modelId="{672B850D-1EB4-48D5-8AFB-C7A89E282207}" type="presParOf" srcId="{54D8842D-BBB5-4AF1-87C3-0571E0857C60}" destId="{87C8F30B-21E2-42EE-8FA3-AAA3ED48016C}" srcOrd="10" destOrd="0" presId="urn:microsoft.com/office/officeart/2016/7/layout/VerticalSolidActionList"/>
    <dgm:cxn modelId="{162DD322-5C04-4EF0-AAB3-20BA41C6BD01}" type="presParOf" srcId="{87C8F30B-21E2-42EE-8FA3-AAA3ED48016C}" destId="{0647C258-D079-4649-A2F1-889D0CE34D0D}" srcOrd="0" destOrd="0" presId="urn:microsoft.com/office/officeart/2016/7/layout/VerticalSolidActionList"/>
    <dgm:cxn modelId="{7BD1D5EC-68A7-4678-98D0-AAF57AEA5E71}" type="presParOf" srcId="{87C8F30B-21E2-42EE-8FA3-AAA3ED48016C}" destId="{FF82CE96-BBCC-4DF9-A428-9BFDD457B30E}" srcOrd="1" destOrd="0" presId="urn:microsoft.com/office/officeart/2016/7/layout/VerticalSolidActionList"/>
    <dgm:cxn modelId="{56CE7BAE-648B-4854-86CE-BE9BD3C404AA}" type="presParOf" srcId="{54D8842D-BBB5-4AF1-87C3-0571E0857C60}" destId="{DF807AA5-42B1-4158-820B-F776FDC191C9}" srcOrd="11" destOrd="0" presId="urn:microsoft.com/office/officeart/2016/7/layout/VerticalSolidActionList"/>
    <dgm:cxn modelId="{419D0311-886F-4EF8-9DBA-8CC3DB23633B}" type="presParOf" srcId="{54D8842D-BBB5-4AF1-87C3-0571E0857C60}" destId="{97F4BAD3-758C-4359-B87D-A0DCFD4C0C8E}" srcOrd="12" destOrd="0" presId="urn:microsoft.com/office/officeart/2016/7/layout/VerticalSolidActionList"/>
    <dgm:cxn modelId="{E6E5FC15-F3F4-4B79-ADC2-25419AC63521}" type="presParOf" srcId="{97F4BAD3-758C-4359-B87D-A0DCFD4C0C8E}" destId="{0A4ADD0B-D85D-4463-9F12-33EC39095D32}" srcOrd="0" destOrd="0" presId="urn:microsoft.com/office/officeart/2016/7/layout/VerticalSolidActionList"/>
    <dgm:cxn modelId="{ACFB0042-F357-4D8F-87D2-4679D2ADBD62}" type="presParOf" srcId="{97F4BAD3-758C-4359-B87D-A0DCFD4C0C8E}" destId="{2F985351-0137-4DBE-A6D0-59963B2F467D}"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951E60-CF4D-4B94-8E62-1ADE2D2E7242}"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BF40125C-8E31-4BD3-BB40-EFA2C9EF60F9}">
      <dgm:prSet/>
      <dgm:spPr/>
      <dgm:t>
        <a:bodyPr/>
        <a:lstStyle/>
        <a:p>
          <a:pPr>
            <a:defRPr cap="all"/>
          </a:pPr>
          <a:r>
            <a:rPr lang="en-US" b="0" i="0" baseline="0" dirty="0"/>
            <a:t>Exploratory Research</a:t>
          </a:r>
          <a:endParaRPr lang="en-US" dirty="0"/>
        </a:p>
      </dgm:t>
    </dgm:pt>
    <dgm:pt modelId="{7D22640C-8F1B-4093-88AD-9B1CB19C10BB}" type="parTrans" cxnId="{FAD0DBF3-758D-48D0-B21B-EF265562C32D}">
      <dgm:prSet/>
      <dgm:spPr/>
      <dgm:t>
        <a:bodyPr/>
        <a:lstStyle/>
        <a:p>
          <a:endParaRPr lang="en-US"/>
        </a:p>
      </dgm:t>
    </dgm:pt>
    <dgm:pt modelId="{CA4B23FE-C238-4EEE-9FA0-67F79D129CE9}" type="sibTrans" cxnId="{FAD0DBF3-758D-48D0-B21B-EF265562C32D}">
      <dgm:prSet/>
      <dgm:spPr/>
      <dgm:t>
        <a:bodyPr/>
        <a:lstStyle/>
        <a:p>
          <a:endParaRPr lang="en-US"/>
        </a:p>
      </dgm:t>
    </dgm:pt>
    <dgm:pt modelId="{BB4316B4-5A01-4A28-97D3-B794EA6FF735}">
      <dgm:prSet/>
      <dgm:spPr/>
      <dgm:t>
        <a:bodyPr/>
        <a:lstStyle/>
        <a:p>
          <a:pPr>
            <a:defRPr cap="all"/>
          </a:pPr>
          <a:r>
            <a:rPr lang="en-US" b="0" i="0" baseline="0" dirty="0"/>
            <a:t>Descriptive Research </a:t>
          </a:r>
          <a:endParaRPr lang="en-US" dirty="0"/>
        </a:p>
      </dgm:t>
    </dgm:pt>
    <dgm:pt modelId="{F928FE1E-A0B7-4EEE-B58E-2DC4A7BE68A0}" type="parTrans" cxnId="{2EB5F341-0F9C-4497-BCB9-FEA2A74DCDCC}">
      <dgm:prSet/>
      <dgm:spPr/>
      <dgm:t>
        <a:bodyPr/>
        <a:lstStyle/>
        <a:p>
          <a:endParaRPr lang="en-US"/>
        </a:p>
      </dgm:t>
    </dgm:pt>
    <dgm:pt modelId="{A4C4227E-C48F-45FB-9960-12AC095CC01F}" type="sibTrans" cxnId="{2EB5F341-0F9C-4497-BCB9-FEA2A74DCDCC}">
      <dgm:prSet/>
      <dgm:spPr/>
      <dgm:t>
        <a:bodyPr/>
        <a:lstStyle/>
        <a:p>
          <a:endParaRPr lang="en-US"/>
        </a:p>
      </dgm:t>
    </dgm:pt>
    <dgm:pt modelId="{1B0A7D23-9284-4001-9DB5-0CCB9E6657A0}">
      <dgm:prSet/>
      <dgm:spPr/>
      <dgm:t>
        <a:bodyPr/>
        <a:lstStyle/>
        <a:p>
          <a:pPr>
            <a:defRPr cap="all"/>
          </a:pPr>
          <a:r>
            <a:rPr lang="en-US" b="0" i="0" baseline="0" dirty="0"/>
            <a:t>Explanatory Research</a:t>
          </a:r>
          <a:endParaRPr lang="en-US" dirty="0"/>
        </a:p>
      </dgm:t>
    </dgm:pt>
    <dgm:pt modelId="{9547DCD2-7C72-4AFF-B16F-B12E26B2C010}" type="parTrans" cxnId="{2E265F39-29FB-4DA3-BC47-2F739B6548B2}">
      <dgm:prSet/>
      <dgm:spPr/>
      <dgm:t>
        <a:bodyPr/>
        <a:lstStyle/>
        <a:p>
          <a:endParaRPr lang="en-US"/>
        </a:p>
      </dgm:t>
    </dgm:pt>
    <dgm:pt modelId="{B3DC9AB9-F035-4ABA-BA82-E4F1E031E558}" type="sibTrans" cxnId="{2E265F39-29FB-4DA3-BC47-2F739B6548B2}">
      <dgm:prSet/>
      <dgm:spPr/>
      <dgm:t>
        <a:bodyPr/>
        <a:lstStyle/>
        <a:p>
          <a:endParaRPr lang="en-US"/>
        </a:p>
      </dgm:t>
    </dgm:pt>
    <dgm:pt modelId="{8AC746F5-1421-4BD9-A14A-8B7CD5D2102B}">
      <dgm:prSet custT="1"/>
      <dgm:spPr/>
      <dgm:t>
        <a:bodyPr/>
        <a:lstStyle/>
        <a:p>
          <a:pPr>
            <a:defRPr cap="all"/>
          </a:pPr>
          <a:r>
            <a:rPr lang="en-US" sz="2300" kern="1200" cap="none" dirty="0">
              <a:solidFill>
                <a:srgbClr val="000000">
                  <a:hueOff val="0"/>
                  <a:satOff val="0"/>
                  <a:lumOff val="0"/>
                  <a:alphaOff val="0"/>
                </a:srgbClr>
              </a:solidFill>
              <a:latin typeface="Source Sans Pro"/>
              <a:ea typeface="+mn-ea"/>
              <a:cs typeface="+mn-cs"/>
            </a:rPr>
            <a:t>Use of multiple questions to examine an occurrence. It is undertaken to handle new problem areas that haven’t been explored before</a:t>
          </a:r>
        </a:p>
      </dgm:t>
    </dgm:pt>
    <dgm:pt modelId="{3CBD9F9D-0701-41D7-9BFA-D030974386D9}" type="parTrans" cxnId="{835F527C-3D11-4C73-A98C-6E05B36527FB}">
      <dgm:prSet/>
      <dgm:spPr/>
      <dgm:t>
        <a:bodyPr/>
        <a:lstStyle/>
        <a:p>
          <a:endParaRPr lang="en-US"/>
        </a:p>
      </dgm:t>
    </dgm:pt>
    <dgm:pt modelId="{1C299A03-7411-4546-BA38-6FD3F1081755}" type="sibTrans" cxnId="{835F527C-3D11-4C73-A98C-6E05B36527FB}">
      <dgm:prSet/>
      <dgm:spPr/>
      <dgm:t>
        <a:bodyPr/>
        <a:lstStyle/>
        <a:p>
          <a:endParaRPr lang="en-US"/>
        </a:p>
      </dgm:t>
    </dgm:pt>
    <dgm:pt modelId="{04931D02-C597-453D-8F3E-D29490F6E3DB}">
      <dgm:prSet/>
      <dgm:spPr/>
      <dgm:t>
        <a:bodyPr/>
        <a:lstStyle/>
        <a:p>
          <a:r>
            <a:rPr lang="en-US" dirty="0"/>
            <a:t>Expanding knowledge on a current issue or topic.  3 primary purposes are describing, explaining, and validating.</a:t>
          </a:r>
        </a:p>
      </dgm:t>
    </dgm:pt>
    <dgm:pt modelId="{895D67E6-7166-434A-9E92-D5E75712DC5D}" type="parTrans" cxnId="{8E0B1A57-0651-4E43-B5DB-A9CA8FCBB499}">
      <dgm:prSet/>
      <dgm:spPr/>
      <dgm:t>
        <a:bodyPr/>
        <a:lstStyle/>
        <a:p>
          <a:endParaRPr lang="en-US"/>
        </a:p>
      </dgm:t>
    </dgm:pt>
    <dgm:pt modelId="{AEFCED6F-1DBD-4624-9373-13471A099DFD}" type="sibTrans" cxnId="{8E0B1A57-0651-4E43-B5DB-A9CA8FCBB499}">
      <dgm:prSet/>
      <dgm:spPr/>
      <dgm:t>
        <a:bodyPr/>
        <a:lstStyle/>
        <a:p>
          <a:endParaRPr lang="en-US"/>
        </a:p>
      </dgm:t>
    </dgm:pt>
    <dgm:pt modelId="{B4ED8A62-7911-4023-88B9-16B6910A286B}">
      <dgm:prSet custT="1"/>
      <dgm:spPr/>
      <dgm:t>
        <a:bodyPr/>
        <a:lstStyle/>
        <a:p>
          <a:pPr marL="228600" lvl="1" indent="-228600" algn="l" defTabSz="1022350">
            <a:lnSpc>
              <a:spcPct val="90000"/>
            </a:lnSpc>
            <a:spcBef>
              <a:spcPct val="0"/>
            </a:spcBef>
            <a:spcAft>
              <a:spcPct val="15000"/>
            </a:spcAft>
            <a:buChar char="•"/>
            <a:defRPr cap="all"/>
          </a:pPr>
          <a:r>
            <a:rPr lang="en-US" sz="2300" kern="1200" cap="none" dirty="0">
              <a:solidFill>
                <a:srgbClr val="000000">
                  <a:hueOff val="0"/>
                  <a:satOff val="0"/>
                  <a:lumOff val="0"/>
                  <a:alphaOff val="0"/>
                </a:srgbClr>
              </a:solidFill>
              <a:latin typeface="Source Sans Pro"/>
              <a:ea typeface="+mn-ea"/>
              <a:cs typeface="+mn-cs"/>
            </a:rPr>
            <a:t>Understanding the impact of specific changes in existing standard procedures. Running experiments is the most popular form.  </a:t>
          </a:r>
        </a:p>
      </dgm:t>
    </dgm:pt>
    <dgm:pt modelId="{132F7A3F-1303-456B-973A-9B69481576E1}" type="parTrans" cxnId="{5A4BB8D0-7635-4AF1-B91A-4A3D30CF60D8}">
      <dgm:prSet/>
      <dgm:spPr/>
      <dgm:t>
        <a:bodyPr/>
        <a:lstStyle/>
        <a:p>
          <a:endParaRPr lang="en-US"/>
        </a:p>
      </dgm:t>
    </dgm:pt>
    <dgm:pt modelId="{677B2322-8DDA-483A-9A13-CBC5890E48EF}" type="sibTrans" cxnId="{5A4BB8D0-7635-4AF1-B91A-4A3D30CF60D8}">
      <dgm:prSet/>
      <dgm:spPr/>
      <dgm:t>
        <a:bodyPr/>
        <a:lstStyle/>
        <a:p>
          <a:endParaRPr lang="en-US"/>
        </a:p>
      </dgm:t>
    </dgm:pt>
    <dgm:pt modelId="{6976EB5F-8DC6-4DF8-BD81-B39E651697D9}" type="pres">
      <dgm:prSet presAssocID="{AB951E60-CF4D-4B94-8E62-1ADE2D2E7242}" presName="linear" presStyleCnt="0">
        <dgm:presLayoutVars>
          <dgm:dir/>
          <dgm:animLvl val="lvl"/>
          <dgm:resizeHandles val="exact"/>
        </dgm:presLayoutVars>
      </dgm:prSet>
      <dgm:spPr/>
    </dgm:pt>
    <dgm:pt modelId="{D2E23302-F544-473B-9918-3DC8A440E904}" type="pres">
      <dgm:prSet presAssocID="{BF40125C-8E31-4BD3-BB40-EFA2C9EF60F9}" presName="parentLin" presStyleCnt="0"/>
      <dgm:spPr/>
    </dgm:pt>
    <dgm:pt modelId="{0C576815-DD95-490E-B755-6DB2F9D3539B}" type="pres">
      <dgm:prSet presAssocID="{BF40125C-8E31-4BD3-BB40-EFA2C9EF60F9}" presName="parentLeftMargin" presStyleLbl="node1" presStyleIdx="0" presStyleCnt="3"/>
      <dgm:spPr/>
    </dgm:pt>
    <dgm:pt modelId="{24948610-1B33-43F1-B833-BCAFF2D749EF}" type="pres">
      <dgm:prSet presAssocID="{BF40125C-8E31-4BD3-BB40-EFA2C9EF60F9}" presName="parentText" presStyleLbl="node1" presStyleIdx="0" presStyleCnt="3">
        <dgm:presLayoutVars>
          <dgm:chMax val="0"/>
          <dgm:bulletEnabled val="1"/>
        </dgm:presLayoutVars>
      </dgm:prSet>
      <dgm:spPr/>
    </dgm:pt>
    <dgm:pt modelId="{FC71A9D0-2C43-4ED6-966F-020515DCDA94}" type="pres">
      <dgm:prSet presAssocID="{BF40125C-8E31-4BD3-BB40-EFA2C9EF60F9}" presName="negativeSpace" presStyleCnt="0"/>
      <dgm:spPr/>
    </dgm:pt>
    <dgm:pt modelId="{09AA4DED-3464-4C00-97D6-0AB2100DE0B8}" type="pres">
      <dgm:prSet presAssocID="{BF40125C-8E31-4BD3-BB40-EFA2C9EF60F9}" presName="childText" presStyleLbl="conFgAcc1" presStyleIdx="0" presStyleCnt="3">
        <dgm:presLayoutVars>
          <dgm:bulletEnabled val="1"/>
        </dgm:presLayoutVars>
      </dgm:prSet>
      <dgm:spPr/>
    </dgm:pt>
    <dgm:pt modelId="{16830479-17D8-4854-BBCB-BB181AE27A72}" type="pres">
      <dgm:prSet presAssocID="{CA4B23FE-C238-4EEE-9FA0-67F79D129CE9}" presName="spaceBetweenRectangles" presStyleCnt="0"/>
      <dgm:spPr/>
    </dgm:pt>
    <dgm:pt modelId="{1B02E6BD-F4F0-4FE4-91E7-03E5E7F263F8}" type="pres">
      <dgm:prSet presAssocID="{BB4316B4-5A01-4A28-97D3-B794EA6FF735}" presName="parentLin" presStyleCnt="0"/>
      <dgm:spPr/>
    </dgm:pt>
    <dgm:pt modelId="{DDCE147A-86C2-4E2E-8D44-34F86C227E1F}" type="pres">
      <dgm:prSet presAssocID="{BB4316B4-5A01-4A28-97D3-B794EA6FF735}" presName="parentLeftMargin" presStyleLbl="node1" presStyleIdx="0" presStyleCnt="3"/>
      <dgm:spPr/>
    </dgm:pt>
    <dgm:pt modelId="{28259C20-4053-40A2-B2A4-C82548EBE066}" type="pres">
      <dgm:prSet presAssocID="{BB4316B4-5A01-4A28-97D3-B794EA6FF735}" presName="parentText" presStyleLbl="node1" presStyleIdx="1" presStyleCnt="3">
        <dgm:presLayoutVars>
          <dgm:chMax val="0"/>
          <dgm:bulletEnabled val="1"/>
        </dgm:presLayoutVars>
      </dgm:prSet>
      <dgm:spPr/>
    </dgm:pt>
    <dgm:pt modelId="{6A2E02BB-9E69-41D8-B88F-71E29CDFDEF2}" type="pres">
      <dgm:prSet presAssocID="{BB4316B4-5A01-4A28-97D3-B794EA6FF735}" presName="negativeSpace" presStyleCnt="0"/>
      <dgm:spPr/>
    </dgm:pt>
    <dgm:pt modelId="{5FA2350B-7586-41C5-90A0-72E756C53E72}" type="pres">
      <dgm:prSet presAssocID="{BB4316B4-5A01-4A28-97D3-B794EA6FF735}" presName="childText" presStyleLbl="conFgAcc1" presStyleIdx="1" presStyleCnt="3">
        <dgm:presLayoutVars>
          <dgm:bulletEnabled val="1"/>
        </dgm:presLayoutVars>
      </dgm:prSet>
      <dgm:spPr/>
    </dgm:pt>
    <dgm:pt modelId="{83165ACF-27B0-410B-ADE3-F2F74E16767B}" type="pres">
      <dgm:prSet presAssocID="{A4C4227E-C48F-45FB-9960-12AC095CC01F}" presName="spaceBetweenRectangles" presStyleCnt="0"/>
      <dgm:spPr/>
    </dgm:pt>
    <dgm:pt modelId="{13C05958-35C6-4595-9F60-DFFB5D758640}" type="pres">
      <dgm:prSet presAssocID="{1B0A7D23-9284-4001-9DB5-0CCB9E6657A0}" presName="parentLin" presStyleCnt="0"/>
      <dgm:spPr/>
    </dgm:pt>
    <dgm:pt modelId="{2F2D90AC-41F7-428A-9D06-228A3AD158E9}" type="pres">
      <dgm:prSet presAssocID="{1B0A7D23-9284-4001-9DB5-0CCB9E6657A0}" presName="parentLeftMargin" presStyleLbl="node1" presStyleIdx="1" presStyleCnt="3"/>
      <dgm:spPr/>
    </dgm:pt>
    <dgm:pt modelId="{6CDC368F-E725-4C26-9401-0D1FE46D45B0}" type="pres">
      <dgm:prSet presAssocID="{1B0A7D23-9284-4001-9DB5-0CCB9E6657A0}" presName="parentText" presStyleLbl="node1" presStyleIdx="2" presStyleCnt="3">
        <dgm:presLayoutVars>
          <dgm:chMax val="0"/>
          <dgm:bulletEnabled val="1"/>
        </dgm:presLayoutVars>
      </dgm:prSet>
      <dgm:spPr/>
    </dgm:pt>
    <dgm:pt modelId="{2CAFF66E-D352-4C67-AAC1-96EBF8A49D85}" type="pres">
      <dgm:prSet presAssocID="{1B0A7D23-9284-4001-9DB5-0CCB9E6657A0}" presName="negativeSpace" presStyleCnt="0"/>
      <dgm:spPr/>
    </dgm:pt>
    <dgm:pt modelId="{57C2A3A1-434F-41B8-A223-922F1D80CCB8}" type="pres">
      <dgm:prSet presAssocID="{1B0A7D23-9284-4001-9DB5-0CCB9E6657A0}" presName="childText" presStyleLbl="conFgAcc1" presStyleIdx="2" presStyleCnt="3">
        <dgm:presLayoutVars>
          <dgm:bulletEnabled val="1"/>
        </dgm:presLayoutVars>
      </dgm:prSet>
      <dgm:spPr/>
    </dgm:pt>
  </dgm:ptLst>
  <dgm:cxnLst>
    <dgm:cxn modelId="{54203627-9943-4FFC-9089-35E983A95803}" type="presOf" srcId="{BB4316B4-5A01-4A28-97D3-B794EA6FF735}" destId="{28259C20-4053-40A2-B2A4-C82548EBE066}" srcOrd="1" destOrd="0" presId="urn:microsoft.com/office/officeart/2005/8/layout/list1"/>
    <dgm:cxn modelId="{BE60A334-086F-442F-A236-08E83CFBF193}" type="presOf" srcId="{1B0A7D23-9284-4001-9DB5-0CCB9E6657A0}" destId="{6CDC368F-E725-4C26-9401-0D1FE46D45B0}" srcOrd="1" destOrd="0" presId="urn:microsoft.com/office/officeart/2005/8/layout/list1"/>
    <dgm:cxn modelId="{2E265F39-29FB-4DA3-BC47-2F739B6548B2}" srcId="{AB951E60-CF4D-4B94-8E62-1ADE2D2E7242}" destId="{1B0A7D23-9284-4001-9DB5-0CCB9E6657A0}" srcOrd="2" destOrd="0" parTransId="{9547DCD2-7C72-4AFF-B16F-B12E26B2C010}" sibTransId="{B3DC9AB9-F035-4ABA-BA82-E4F1E031E558}"/>
    <dgm:cxn modelId="{0C29B13E-3166-4BF7-A89A-9EA96F940123}" type="presOf" srcId="{04931D02-C597-453D-8F3E-D29490F6E3DB}" destId="{5FA2350B-7586-41C5-90A0-72E756C53E72}" srcOrd="0" destOrd="0" presId="urn:microsoft.com/office/officeart/2005/8/layout/list1"/>
    <dgm:cxn modelId="{F2CC055B-4887-44F8-A559-FD0BAF0E6963}" type="presOf" srcId="{AB951E60-CF4D-4B94-8E62-1ADE2D2E7242}" destId="{6976EB5F-8DC6-4DF8-BD81-B39E651697D9}" srcOrd="0" destOrd="0" presId="urn:microsoft.com/office/officeart/2005/8/layout/list1"/>
    <dgm:cxn modelId="{2EB5F341-0F9C-4497-BCB9-FEA2A74DCDCC}" srcId="{AB951E60-CF4D-4B94-8E62-1ADE2D2E7242}" destId="{BB4316B4-5A01-4A28-97D3-B794EA6FF735}" srcOrd="1" destOrd="0" parTransId="{F928FE1E-A0B7-4EEE-B58E-2DC4A7BE68A0}" sibTransId="{A4C4227E-C48F-45FB-9960-12AC095CC01F}"/>
    <dgm:cxn modelId="{B86C3A62-9BE9-487E-816E-1E0D7E1D6C39}" type="presOf" srcId="{BB4316B4-5A01-4A28-97D3-B794EA6FF735}" destId="{DDCE147A-86C2-4E2E-8D44-34F86C227E1F}" srcOrd="0" destOrd="0" presId="urn:microsoft.com/office/officeart/2005/8/layout/list1"/>
    <dgm:cxn modelId="{8E0B1A57-0651-4E43-B5DB-A9CA8FCBB499}" srcId="{BB4316B4-5A01-4A28-97D3-B794EA6FF735}" destId="{04931D02-C597-453D-8F3E-D29490F6E3DB}" srcOrd="0" destOrd="0" parTransId="{895D67E6-7166-434A-9E92-D5E75712DC5D}" sibTransId="{AEFCED6F-1DBD-4624-9373-13471A099DFD}"/>
    <dgm:cxn modelId="{95F05F7A-C61A-4590-B8F9-204C41917DD4}" type="presOf" srcId="{BF40125C-8E31-4BD3-BB40-EFA2C9EF60F9}" destId="{0C576815-DD95-490E-B755-6DB2F9D3539B}" srcOrd="0" destOrd="0" presId="urn:microsoft.com/office/officeart/2005/8/layout/list1"/>
    <dgm:cxn modelId="{900EEB7B-8358-4C03-B71C-A8CDF5E13126}" type="presOf" srcId="{1B0A7D23-9284-4001-9DB5-0CCB9E6657A0}" destId="{2F2D90AC-41F7-428A-9D06-228A3AD158E9}" srcOrd="0" destOrd="0" presId="urn:microsoft.com/office/officeart/2005/8/layout/list1"/>
    <dgm:cxn modelId="{835F527C-3D11-4C73-A98C-6E05B36527FB}" srcId="{BF40125C-8E31-4BD3-BB40-EFA2C9EF60F9}" destId="{8AC746F5-1421-4BD9-A14A-8B7CD5D2102B}" srcOrd="0" destOrd="0" parTransId="{3CBD9F9D-0701-41D7-9BFA-D030974386D9}" sibTransId="{1C299A03-7411-4546-BA38-6FD3F1081755}"/>
    <dgm:cxn modelId="{080E049A-0165-454D-99C2-20D5A87DFF67}" type="presOf" srcId="{B4ED8A62-7911-4023-88B9-16B6910A286B}" destId="{57C2A3A1-434F-41B8-A223-922F1D80CCB8}" srcOrd="0" destOrd="0" presId="urn:microsoft.com/office/officeart/2005/8/layout/list1"/>
    <dgm:cxn modelId="{6A5AC2C3-4B21-48C3-A14E-96BF4CE59114}" type="presOf" srcId="{BF40125C-8E31-4BD3-BB40-EFA2C9EF60F9}" destId="{24948610-1B33-43F1-B833-BCAFF2D749EF}" srcOrd="1" destOrd="0" presId="urn:microsoft.com/office/officeart/2005/8/layout/list1"/>
    <dgm:cxn modelId="{394CC5CC-799D-4459-A117-C95CCB3B2569}" type="presOf" srcId="{8AC746F5-1421-4BD9-A14A-8B7CD5D2102B}" destId="{09AA4DED-3464-4C00-97D6-0AB2100DE0B8}" srcOrd="0" destOrd="0" presId="urn:microsoft.com/office/officeart/2005/8/layout/list1"/>
    <dgm:cxn modelId="{5A4BB8D0-7635-4AF1-B91A-4A3D30CF60D8}" srcId="{1B0A7D23-9284-4001-9DB5-0CCB9E6657A0}" destId="{B4ED8A62-7911-4023-88B9-16B6910A286B}" srcOrd="0" destOrd="0" parTransId="{132F7A3F-1303-456B-973A-9B69481576E1}" sibTransId="{677B2322-8DDA-483A-9A13-CBC5890E48EF}"/>
    <dgm:cxn modelId="{FAD0DBF3-758D-48D0-B21B-EF265562C32D}" srcId="{AB951E60-CF4D-4B94-8E62-1ADE2D2E7242}" destId="{BF40125C-8E31-4BD3-BB40-EFA2C9EF60F9}" srcOrd="0" destOrd="0" parTransId="{7D22640C-8F1B-4093-88AD-9B1CB19C10BB}" sibTransId="{CA4B23FE-C238-4EEE-9FA0-67F79D129CE9}"/>
    <dgm:cxn modelId="{91F0F0ED-30A2-4E9F-99FB-67CE482D8846}" type="presParOf" srcId="{6976EB5F-8DC6-4DF8-BD81-B39E651697D9}" destId="{D2E23302-F544-473B-9918-3DC8A440E904}" srcOrd="0" destOrd="0" presId="urn:microsoft.com/office/officeart/2005/8/layout/list1"/>
    <dgm:cxn modelId="{8343A4A1-5B5B-4AAB-9A23-011588997389}" type="presParOf" srcId="{D2E23302-F544-473B-9918-3DC8A440E904}" destId="{0C576815-DD95-490E-B755-6DB2F9D3539B}" srcOrd="0" destOrd="0" presId="urn:microsoft.com/office/officeart/2005/8/layout/list1"/>
    <dgm:cxn modelId="{3F4CCDA6-85D1-4A1C-AF87-9AAFABD4962E}" type="presParOf" srcId="{D2E23302-F544-473B-9918-3DC8A440E904}" destId="{24948610-1B33-43F1-B833-BCAFF2D749EF}" srcOrd="1" destOrd="0" presId="urn:microsoft.com/office/officeart/2005/8/layout/list1"/>
    <dgm:cxn modelId="{B2D90FF0-4478-4A9F-A49F-599167F5236C}" type="presParOf" srcId="{6976EB5F-8DC6-4DF8-BD81-B39E651697D9}" destId="{FC71A9D0-2C43-4ED6-966F-020515DCDA94}" srcOrd="1" destOrd="0" presId="urn:microsoft.com/office/officeart/2005/8/layout/list1"/>
    <dgm:cxn modelId="{8B28A48E-429A-4D0F-BAA0-1E456D3BCEA9}" type="presParOf" srcId="{6976EB5F-8DC6-4DF8-BD81-B39E651697D9}" destId="{09AA4DED-3464-4C00-97D6-0AB2100DE0B8}" srcOrd="2" destOrd="0" presId="urn:microsoft.com/office/officeart/2005/8/layout/list1"/>
    <dgm:cxn modelId="{BE15566C-240A-42F0-86F3-170D30611725}" type="presParOf" srcId="{6976EB5F-8DC6-4DF8-BD81-B39E651697D9}" destId="{16830479-17D8-4854-BBCB-BB181AE27A72}" srcOrd="3" destOrd="0" presId="urn:microsoft.com/office/officeart/2005/8/layout/list1"/>
    <dgm:cxn modelId="{B98FE6B6-0E57-4738-861E-D1FCF2EEB17D}" type="presParOf" srcId="{6976EB5F-8DC6-4DF8-BD81-B39E651697D9}" destId="{1B02E6BD-F4F0-4FE4-91E7-03E5E7F263F8}" srcOrd="4" destOrd="0" presId="urn:microsoft.com/office/officeart/2005/8/layout/list1"/>
    <dgm:cxn modelId="{65836CDB-C1E2-4952-9424-791C5905BEE4}" type="presParOf" srcId="{1B02E6BD-F4F0-4FE4-91E7-03E5E7F263F8}" destId="{DDCE147A-86C2-4E2E-8D44-34F86C227E1F}" srcOrd="0" destOrd="0" presId="urn:microsoft.com/office/officeart/2005/8/layout/list1"/>
    <dgm:cxn modelId="{591C66C4-87BB-4D2B-8E08-A987D3CD5087}" type="presParOf" srcId="{1B02E6BD-F4F0-4FE4-91E7-03E5E7F263F8}" destId="{28259C20-4053-40A2-B2A4-C82548EBE066}" srcOrd="1" destOrd="0" presId="urn:microsoft.com/office/officeart/2005/8/layout/list1"/>
    <dgm:cxn modelId="{8F307BA8-00E2-4F53-9065-6108D0915B22}" type="presParOf" srcId="{6976EB5F-8DC6-4DF8-BD81-B39E651697D9}" destId="{6A2E02BB-9E69-41D8-B88F-71E29CDFDEF2}" srcOrd="5" destOrd="0" presId="urn:microsoft.com/office/officeart/2005/8/layout/list1"/>
    <dgm:cxn modelId="{B4DB60A9-932E-45E2-860B-A12C0CEE1CD9}" type="presParOf" srcId="{6976EB5F-8DC6-4DF8-BD81-B39E651697D9}" destId="{5FA2350B-7586-41C5-90A0-72E756C53E72}" srcOrd="6" destOrd="0" presId="urn:microsoft.com/office/officeart/2005/8/layout/list1"/>
    <dgm:cxn modelId="{BB84104D-74C4-4657-8534-E7013B07503C}" type="presParOf" srcId="{6976EB5F-8DC6-4DF8-BD81-B39E651697D9}" destId="{83165ACF-27B0-410B-ADE3-F2F74E16767B}" srcOrd="7" destOrd="0" presId="urn:microsoft.com/office/officeart/2005/8/layout/list1"/>
    <dgm:cxn modelId="{6F348E46-77C2-479B-BAEE-F087AD236D93}" type="presParOf" srcId="{6976EB5F-8DC6-4DF8-BD81-B39E651697D9}" destId="{13C05958-35C6-4595-9F60-DFFB5D758640}" srcOrd="8" destOrd="0" presId="urn:microsoft.com/office/officeart/2005/8/layout/list1"/>
    <dgm:cxn modelId="{7EA563CC-DDD1-41A6-BD20-35AF4278E3CC}" type="presParOf" srcId="{13C05958-35C6-4595-9F60-DFFB5D758640}" destId="{2F2D90AC-41F7-428A-9D06-228A3AD158E9}" srcOrd="0" destOrd="0" presId="urn:microsoft.com/office/officeart/2005/8/layout/list1"/>
    <dgm:cxn modelId="{83A21F5B-C629-4083-A4E6-6AF0FF954D7F}" type="presParOf" srcId="{13C05958-35C6-4595-9F60-DFFB5D758640}" destId="{6CDC368F-E725-4C26-9401-0D1FE46D45B0}" srcOrd="1" destOrd="0" presId="urn:microsoft.com/office/officeart/2005/8/layout/list1"/>
    <dgm:cxn modelId="{46DDED33-8E61-4674-882B-1DA14E1A06C3}" type="presParOf" srcId="{6976EB5F-8DC6-4DF8-BD81-B39E651697D9}" destId="{2CAFF66E-D352-4C67-AAC1-96EBF8A49D85}" srcOrd="9" destOrd="0" presId="urn:microsoft.com/office/officeart/2005/8/layout/list1"/>
    <dgm:cxn modelId="{8F4B0E22-618E-4BE6-872D-F3C1A09F05C3}" type="presParOf" srcId="{6976EB5F-8DC6-4DF8-BD81-B39E651697D9}" destId="{57C2A3A1-434F-41B8-A223-922F1D80CCB8}"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DFB774-2FB4-447B-9D7F-891142A79FA8}"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32DE35F8-AD08-4A25-81C6-7FA5E76A94E0}">
      <dgm:prSet/>
      <dgm:spPr/>
      <dgm:t>
        <a:bodyPr/>
        <a:lstStyle/>
        <a:p>
          <a:r>
            <a:rPr lang="en-US" dirty="0"/>
            <a:t>Cover Page</a:t>
          </a:r>
        </a:p>
      </dgm:t>
    </dgm:pt>
    <dgm:pt modelId="{57D05AC2-991E-454E-ADA3-6988D95595EA}" type="parTrans" cxnId="{9BB38203-E62E-45F5-867C-672B82C27738}">
      <dgm:prSet/>
      <dgm:spPr/>
      <dgm:t>
        <a:bodyPr/>
        <a:lstStyle/>
        <a:p>
          <a:endParaRPr lang="en-US"/>
        </a:p>
      </dgm:t>
    </dgm:pt>
    <dgm:pt modelId="{EA7085CC-D02F-43CC-9928-94517199AF43}" type="sibTrans" cxnId="{9BB38203-E62E-45F5-867C-672B82C27738}">
      <dgm:prSet/>
      <dgm:spPr/>
      <dgm:t>
        <a:bodyPr/>
        <a:lstStyle/>
        <a:p>
          <a:endParaRPr lang="en-US"/>
        </a:p>
      </dgm:t>
    </dgm:pt>
    <dgm:pt modelId="{BFEBC333-34CF-4B91-AE07-B838642C2824}">
      <dgm:prSet/>
      <dgm:spPr/>
      <dgm:t>
        <a:bodyPr/>
        <a:lstStyle/>
        <a:p>
          <a:r>
            <a:rPr lang="en-US"/>
            <a:t>Outline</a:t>
          </a:r>
        </a:p>
      </dgm:t>
    </dgm:pt>
    <dgm:pt modelId="{9217929D-3F12-49A2-BB27-3D689887B440}" type="parTrans" cxnId="{A08C068C-5400-43FF-AE2D-DF8B8B8226E3}">
      <dgm:prSet/>
      <dgm:spPr/>
      <dgm:t>
        <a:bodyPr/>
        <a:lstStyle/>
        <a:p>
          <a:endParaRPr lang="en-US"/>
        </a:p>
      </dgm:t>
    </dgm:pt>
    <dgm:pt modelId="{A2183F04-461B-4ECE-BE50-2A2C428507C7}" type="sibTrans" cxnId="{A08C068C-5400-43FF-AE2D-DF8B8B8226E3}">
      <dgm:prSet/>
      <dgm:spPr/>
      <dgm:t>
        <a:bodyPr/>
        <a:lstStyle/>
        <a:p>
          <a:endParaRPr lang="en-US"/>
        </a:p>
      </dgm:t>
    </dgm:pt>
    <dgm:pt modelId="{0DBFD4A2-B887-45CB-BA24-0EAD78099653}">
      <dgm:prSet/>
      <dgm:spPr/>
      <dgm:t>
        <a:bodyPr/>
        <a:lstStyle/>
        <a:p>
          <a:r>
            <a:rPr lang="en-US"/>
            <a:t>Introduction</a:t>
          </a:r>
        </a:p>
      </dgm:t>
    </dgm:pt>
    <dgm:pt modelId="{F7195B59-5A41-4127-BFDB-5B77C61CC257}" type="parTrans" cxnId="{6352F2DF-CF6F-42E0-8B4C-30649F366888}">
      <dgm:prSet/>
      <dgm:spPr/>
      <dgm:t>
        <a:bodyPr/>
        <a:lstStyle/>
        <a:p>
          <a:endParaRPr lang="en-US"/>
        </a:p>
      </dgm:t>
    </dgm:pt>
    <dgm:pt modelId="{EABE01B4-988B-44B1-B9D9-22F80C783A7F}" type="sibTrans" cxnId="{6352F2DF-CF6F-42E0-8B4C-30649F366888}">
      <dgm:prSet/>
      <dgm:spPr/>
      <dgm:t>
        <a:bodyPr/>
        <a:lstStyle/>
        <a:p>
          <a:endParaRPr lang="en-US"/>
        </a:p>
      </dgm:t>
    </dgm:pt>
    <dgm:pt modelId="{CB59D6E4-E256-487D-B879-4BA05EDBF0E0}">
      <dgm:prSet/>
      <dgm:spPr/>
      <dgm:t>
        <a:bodyPr/>
        <a:lstStyle/>
        <a:p>
          <a:r>
            <a:rPr lang="en-US"/>
            <a:t>Body: 1-2 Heading Levels points introducing paragraph with Topic sentences </a:t>
          </a:r>
        </a:p>
      </dgm:t>
    </dgm:pt>
    <dgm:pt modelId="{2685BAF8-1228-4176-8D2A-9911A4915332}" type="parTrans" cxnId="{FD089D35-AB42-4D24-84F3-D1B2860320F7}">
      <dgm:prSet/>
      <dgm:spPr/>
      <dgm:t>
        <a:bodyPr/>
        <a:lstStyle/>
        <a:p>
          <a:endParaRPr lang="en-US"/>
        </a:p>
      </dgm:t>
    </dgm:pt>
    <dgm:pt modelId="{5DBED507-1DD8-400B-86DF-D70C3708F026}" type="sibTrans" cxnId="{FD089D35-AB42-4D24-84F3-D1B2860320F7}">
      <dgm:prSet/>
      <dgm:spPr/>
      <dgm:t>
        <a:bodyPr/>
        <a:lstStyle/>
        <a:p>
          <a:endParaRPr lang="en-US"/>
        </a:p>
      </dgm:t>
    </dgm:pt>
    <dgm:pt modelId="{9BD7ED37-6B95-4FFD-B17D-2CC8DCE064F3}">
      <dgm:prSet/>
      <dgm:spPr/>
      <dgm:t>
        <a:bodyPr/>
        <a:lstStyle/>
        <a:p>
          <a:r>
            <a:rPr lang="en-US"/>
            <a:t>Paragraph development support facts. [</a:t>
          </a:r>
          <a:r>
            <a:rPr lang="en-US" i="1"/>
            <a:t>Types of facts</a:t>
          </a:r>
          <a:r>
            <a:rPr lang="en-US"/>
            <a:t>]</a:t>
          </a:r>
        </a:p>
      </dgm:t>
    </dgm:pt>
    <dgm:pt modelId="{7F719F48-A7E9-4279-BE28-3843AAA1A8EE}" type="parTrans" cxnId="{D55E362E-73C4-4348-B16D-FE402C6528A2}">
      <dgm:prSet/>
      <dgm:spPr/>
      <dgm:t>
        <a:bodyPr/>
        <a:lstStyle/>
        <a:p>
          <a:endParaRPr lang="en-US"/>
        </a:p>
      </dgm:t>
    </dgm:pt>
    <dgm:pt modelId="{3658546C-8CEF-4DD1-9034-CD9BF7684192}" type="sibTrans" cxnId="{D55E362E-73C4-4348-B16D-FE402C6528A2}">
      <dgm:prSet/>
      <dgm:spPr/>
      <dgm:t>
        <a:bodyPr/>
        <a:lstStyle/>
        <a:p>
          <a:endParaRPr lang="en-US"/>
        </a:p>
      </dgm:t>
    </dgm:pt>
    <dgm:pt modelId="{6DF65D5D-5917-43D0-B8E1-4DDD210A7877}">
      <dgm:prSet/>
      <dgm:spPr/>
      <dgm:t>
        <a:bodyPr/>
        <a:lstStyle/>
        <a:p>
          <a:r>
            <a:rPr lang="en-US" dirty="0"/>
            <a:t>Visual Aid support where necessary</a:t>
          </a:r>
        </a:p>
      </dgm:t>
    </dgm:pt>
    <dgm:pt modelId="{7EDFFDA3-F71D-4E04-8547-4E5B76FF21FF}" type="parTrans" cxnId="{8C652E8D-92B1-46BE-AFE9-4F45270E4E7C}">
      <dgm:prSet/>
      <dgm:spPr/>
      <dgm:t>
        <a:bodyPr/>
        <a:lstStyle/>
        <a:p>
          <a:endParaRPr lang="en-US"/>
        </a:p>
      </dgm:t>
    </dgm:pt>
    <dgm:pt modelId="{99FE436C-A716-4EEE-A5C7-560C7611D593}" type="sibTrans" cxnId="{8C652E8D-92B1-46BE-AFE9-4F45270E4E7C}">
      <dgm:prSet/>
      <dgm:spPr/>
      <dgm:t>
        <a:bodyPr/>
        <a:lstStyle/>
        <a:p>
          <a:endParaRPr lang="en-US"/>
        </a:p>
      </dgm:t>
    </dgm:pt>
    <dgm:pt modelId="{4A183831-8F00-4854-9369-F85D8B647AC9}">
      <dgm:prSet/>
      <dgm:spPr/>
      <dgm:t>
        <a:bodyPr/>
        <a:lstStyle/>
        <a:p>
          <a:r>
            <a:rPr lang="en-US"/>
            <a:t>Conclusion</a:t>
          </a:r>
        </a:p>
      </dgm:t>
    </dgm:pt>
    <dgm:pt modelId="{DDB8A97A-3BED-46B3-AD54-3F0770B6EC10}" type="parTrans" cxnId="{CA8B832E-10EE-4464-9959-C694469E9B0A}">
      <dgm:prSet/>
      <dgm:spPr/>
      <dgm:t>
        <a:bodyPr/>
        <a:lstStyle/>
        <a:p>
          <a:endParaRPr lang="en-US"/>
        </a:p>
      </dgm:t>
    </dgm:pt>
    <dgm:pt modelId="{1F4A7F1B-009C-4904-9E9D-58E641203541}" type="sibTrans" cxnId="{CA8B832E-10EE-4464-9959-C694469E9B0A}">
      <dgm:prSet/>
      <dgm:spPr/>
      <dgm:t>
        <a:bodyPr/>
        <a:lstStyle/>
        <a:p>
          <a:endParaRPr lang="en-US"/>
        </a:p>
      </dgm:t>
    </dgm:pt>
    <dgm:pt modelId="{CA7CD740-665B-4C94-A8EF-BB3824786C15}">
      <dgm:prSet/>
      <dgm:spPr/>
      <dgm:t>
        <a:bodyPr/>
        <a:lstStyle/>
        <a:p>
          <a:r>
            <a:rPr lang="en-US" dirty="0"/>
            <a:t>Complete Reference List of sources used </a:t>
          </a:r>
        </a:p>
      </dgm:t>
    </dgm:pt>
    <dgm:pt modelId="{B158F432-D27C-452C-BC57-428466545161}" type="parTrans" cxnId="{66E100F9-AC3A-4AE6-A4F5-95299ED17EB5}">
      <dgm:prSet/>
      <dgm:spPr/>
      <dgm:t>
        <a:bodyPr/>
        <a:lstStyle/>
        <a:p>
          <a:endParaRPr lang="en-US"/>
        </a:p>
      </dgm:t>
    </dgm:pt>
    <dgm:pt modelId="{1A5810AB-B496-49F4-ACB5-7D1F76D658C5}" type="sibTrans" cxnId="{66E100F9-AC3A-4AE6-A4F5-95299ED17EB5}">
      <dgm:prSet/>
      <dgm:spPr/>
      <dgm:t>
        <a:bodyPr/>
        <a:lstStyle/>
        <a:p>
          <a:endParaRPr lang="en-US"/>
        </a:p>
      </dgm:t>
    </dgm:pt>
    <dgm:pt modelId="{D0A13468-EBC6-4FEB-B45B-97EA0A5EDCA3}">
      <dgm:prSet/>
      <dgm:spPr/>
      <dgm:t>
        <a:bodyPr/>
        <a:lstStyle/>
        <a:p>
          <a:r>
            <a:rPr lang="en-US"/>
            <a:t>Thesis </a:t>
          </a:r>
          <a:endParaRPr lang="en-US" dirty="0"/>
        </a:p>
      </dgm:t>
    </dgm:pt>
    <dgm:pt modelId="{6A9F878F-FCDB-41FD-ACE0-0DAA51F693EE}" type="parTrans" cxnId="{85A85443-A1DC-41DF-BEE2-9031F226BE23}">
      <dgm:prSet/>
      <dgm:spPr/>
      <dgm:t>
        <a:bodyPr/>
        <a:lstStyle/>
        <a:p>
          <a:endParaRPr lang="en-US"/>
        </a:p>
      </dgm:t>
    </dgm:pt>
    <dgm:pt modelId="{D59BB743-6702-44FE-8F80-4E31F2708585}" type="sibTrans" cxnId="{85A85443-A1DC-41DF-BEE2-9031F226BE23}">
      <dgm:prSet/>
      <dgm:spPr/>
      <dgm:t>
        <a:bodyPr/>
        <a:lstStyle/>
        <a:p>
          <a:endParaRPr lang="en-US"/>
        </a:p>
      </dgm:t>
    </dgm:pt>
    <dgm:pt modelId="{D98CC0B2-72B4-45DD-81B8-3267D3102E57}">
      <dgm:prSet/>
      <dgm:spPr/>
      <dgm:t>
        <a:bodyPr/>
        <a:lstStyle/>
        <a:p>
          <a:r>
            <a:rPr lang="en-US" dirty="0"/>
            <a:t>Table of Contents</a:t>
          </a:r>
        </a:p>
      </dgm:t>
    </dgm:pt>
    <dgm:pt modelId="{9958021B-39B8-4CD7-9CF6-1542CB859CCA}" type="parTrans" cxnId="{3DB144E4-1E6A-4E6F-BAE1-6A719E40C4D9}">
      <dgm:prSet/>
      <dgm:spPr/>
    </dgm:pt>
    <dgm:pt modelId="{5CCB59AC-CEC6-4E83-A248-766E01B4F7CE}" type="sibTrans" cxnId="{3DB144E4-1E6A-4E6F-BAE1-6A719E40C4D9}">
      <dgm:prSet/>
      <dgm:spPr/>
      <dgm:t>
        <a:bodyPr/>
        <a:lstStyle/>
        <a:p>
          <a:endParaRPr lang="en-US"/>
        </a:p>
      </dgm:t>
    </dgm:pt>
    <dgm:pt modelId="{5D7AD403-011B-4518-B13F-A3A2620D29D7}" type="pres">
      <dgm:prSet presAssocID="{38DFB774-2FB4-447B-9D7F-891142A79FA8}" presName="Name0" presStyleCnt="0">
        <dgm:presLayoutVars>
          <dgm:dir/>
          <dgm:resizeHandles val="exact"/>
        </dgm:presLayoutVars>
      </dgm:prSet>
      <dgm:spPr/>
    </dgm:pt>
    <dgm:pt modelId="{21C673C0-D1B6-49E6-ABC1-3C0CE1A3F2AA}" type="pres">
      <dgm:prSet presAssocID="{32DE35F8-AD08-4A25-81C6-7FA5E76A94E0}" presName="node" presStyleLbl="node1" presStyleIdx="0" presStyleCnt="10">
        <dgm:presLayoutVars>
          <dgm:bulletEnabled val="1"/>
        </dgm:presLayoutVars>
      </dgm:prSet>
      <dgm:spPr/>
    </dgm:pt>
    <dgm:pt modelId="{BE532F5C-20EB-42DB-996A-671CDD2410ED}" type="pres">
      <dgm:prSet presAssocID="{EA7085CC-D02F-43CC-9928-94517199AF43}" presName="sibTrans" presStyleLbl="sibTrans1D1" presStyleIdx="0" presStyleCnt="9"/>
      <dgm:spPr/>
    </dgm:pt>
    <dgm:pt modelId="{6DF3B540-60C4-43BB-B6D0-04B8AA880BBF}" type="pres">
      <dgm:prSet presAssocID="{EA7085CC-D02F-43CC-9928-94517199AF43}" presName="connectorText" presStyleLbl="sibTrans1D1" presStyleIdx="0" presStyleCnt="9"/>
      <dgm:spPr/>
    </dgm:pt>
    <dgm:pt modelId="{CE4E145C-03A8-4294-BA96-E6B850C04A45}" type="pres">
      <dgm:prSet presAssocID="{D98CC0B2-72B4-45DD-81B8-3267D3102E57}" presName="node" presStyleLbl="node1" presStyleIdx="1" presStyleCnt="10">
        <dgm:presLayoutVars>
          <dgm:bulletEnabled val="1"/>
        </dgm:presLayoutVars>
      </dgm:prSet>
      <dgm:spPr/>
    </dgm:pt>
    <dgm:pt modelId="{70871478-F3C5-4329-9F69-8D4A618E2D58}" type="pres">
      <dgm:prSet presAssocID="{5CCB59AC-CEC6-4E83-A248-766E01B4F7CE}" presName="sibTrans" presStyleLbl="sibTrans1D1" presStyleIdx="1" presStyleCnt="9"/>
      <dgm:spPr/>
    </dgm:pt>
    <dgm:pt modelId="{EF84CE9F-A49D-41DA-A9A7-B00F21A52F65}" type="pres">
      <dgm:prSet presAssocID="{5CCB59AC-CEC6-4E83-A248-766E01B4F7CE}" presName="connectorText" presStyleLbl="sibTrans1D1" presStyleIdx="1" presStyleCnt="9"/>
      <dgm:spPr/>
    </dgm:pt>
    <dgm:pt modelId="{6479B17B-741D-4AB5-9F29-03A952DCC058}" type="pres">
      <dgm:prSet presAssocID="{D0A13468-EBC6-4FEB-B45B-97EA0A5EDCA3}" presName="node" presStyleLbl="node1" presStyleIdx="2" presStyleCnt="10">
        <dgm:presLayoutVars>
          <dgm:bulletEnabled val="1"/>
        </dgm:presLayoutVars>
      </dgm:prSet>
      <dgm:spPr/>
    </dgm:pt>
    <dgm:pt modelId="{43717E3C-EC55-42BB-B3BE-4E9393736F22}" type="pres">
      <dgm:prSet presAssocID="{D59BB743-6702-44FE-8F80-4E31F2708585}" presName="sibTrans" presStyleLbl="sibTrans1D1" presStyleIdx="2" presStyleCnt="9"/>
      <dgm:spPr/>
    </dgm:pt>
    <dgm:pt modelId="{F76AAA3D-6D9D-4054-AE41-F65CE92FD0CB}" type="pres">
      <dgm:prSet presAssocID="{D59BB743-6702-44FE-8F80-4E31F2708585}" presName="connectorText" presStyleLbl="sibTrans1D1" presStyleIdx="2" presStyleCnt="9"/>
      <dgm:spPr/>
    </dgm:pt>
    <dgm:pt modelId="{B3C98471-F7F3-4CBF-AE0B-79C465DD349F}" type="pres">
      <dgm:prSet presAssocID="{BFEBC333-34CF-4B91-AE07-B838642C2824}" presName="node" presStyleLbl="node1" presStyleIdx="3" presStyleCnt="10">
        <dgm:presLayoutVars>
          <dgm:bulletEnabled val="1"/>
        </dgm:presLayoutVars>
      </dgm:prSet>
      <dgm:spPr/>
    </dgm:pt>
    <dgm:pt modelId="{595EBEEB-A165-4021-B57E-477189FDF06F}" type="pres">
      <dgm:prSet presAssocID="{A2183F04-461B-4ECE-BE50-2A2C428507C7}" presName="sibTrans" presStyleLbl="sibTrans1D1" presStyleIdx="3" presStyleCnt="9"/>
      <dgm:spPr/>
    </dgm:pt>
    <dgm:pt modelId="{71846910-BC7D-4DB0-B484-96E4D3C92514}" type="pres">
      <dgm:prSet presAssocID="{A2183F04-461B-4ECE-BE50-2A2C428507C7}" presName="connectorText" presStyleLbl="sibTrans1D1" presStyleIdx="3" presStyleCnt="9"/>
      <dgm:spPr/>
    </dgm:pt>
    <dgm:pt modelId="{F2C30789-78B5-4225-8EBF-D02DC70B7777}" type="pres">
      <dgm:prSet presAssocID="{0DBFD4A2-B887-45CB-BA24-0EAD78099653}" presName="node" presStyleLbl="node1" presStyleIdx="4" presStyleCnt="10">
        <dgm:presLayoutVars>
          <dgm:bulletEnabled val="1"/>
        </dgm:presLayoutVars>
      </dgm:prSet>
      <dgm:spPr/>
    </dgm:pt>
    <dgm:pt modelId="{13C21940-9E93-4C37-B787-F8A7E8E64FAC}" type="pres">
      <dgm:prSet presAssocID="{EABE01B4-988B-44B1-B9D9-22F80C783A7F}" presName="sibTrans" presStyleLbl="sibTrans1D1" presStyleIdx="4" presStyleCnt="9"/>
      <dgm:spPr/>
    </dgm:pt>
    <dgm:pt modelId="{462D84BD-2D8C-4571-80F1-1AE55151A8EA}" type="pres">
      <dgm:prSet presAssocID="{EABE01B4-988B-44B1-B9D9-22F80C783A7F}" presName="connectorText" presStyleLbl="sibTrans1D1" presStyleIdx="4" presStyleCnt="9"/>
      <dgm:spPr/>
    </dgm:pt>
    <dgm:pt modelId="{6718165F-26A0-4E49-9F40-D97826727625}" type="pres">
      <dgm:prSet presAssocID="{CB59D6E4-E256-487D-B879-4BA05EDBF0E0}" presName="node" presStyleLbl="node1" presStyleIdx="5" presStyleCnt="10">
        <dgm:presLayoutVars>
          <dgm:bulletEnabled val="1"/>
        </dgm:presLayoutVars>
      </dgm:prSet>
      <dgm:spPr/>
    </dgm:pt>
    <dgm:pt modelId="{09C8E087-F244-446E-8845-05A26D1B850D}" type="pres">
      <dgm:prSet presAssocID="{5DBED507-1DD8-400B-86DF-D70C3708F026}" presName="sibTrans" presStyleLbl="sibTrans1D1" presStyleIdx="5" presStyleCnt="9"/>
      <dgm:spPr/>
    </dgm:pt>
    <dgm:pt modelId="{272714B2-B75B-4742-8029-A0E44F43499C}" type="pres">
      <dgm:prSet presAssocID="{5DBED507-1DD8-400B-86DF-D70C3708F026}" presName="connectorText" presStyleLbl="sibTrans1D1" presStyleIdx="5" presStyleCnt="9"/>
      <dgm:spPr/>
    </dgm:pt>
    <dgm:pt modelId="{C4A3015E-21EA-4DD9-AC8E-3490E6A54E67}" type="pres">
      <dgm:prSet presAssocID="{9BD7ED37-6B95-4FFD-B17D-2CC8DCE064F3}" presName="node" presStyleLbl="node1" presStyleIdx="6" presStyleCnt="10">
        <dgm:presLayoutVars>
          <dgm:bulletEnabled val="1"/>
        </dgm:presLayoutVars>
      </dgm:prSet>
      <dgm:spPr/>
    </dgm:pt>
    <dgm:pt modelId="{CA178914-B49E-4020-BBBA-3FFE5747BCCC}" type="pres">
      <dgm:prSet presAssocID="{3658546C-8CEF-4DD1-9034-CD9BF7684192}" presName="sibTrans" presStyleLbl="sibTrans1D1" presStyleIdx="6" presStyleCnt="9"/>
      <dgm:spPr/>
    </dgm:pt>
    <dgm:pt modelId="{2CB8D572-279D-471B-88B7-7BB4C9F03873}" type="pres">
      <dgm:prSet presAssocID="{3658546C-8CEF-4DD1-9034-CD9BF7684192}" presName="connectorText" presStyleLbl="sibTrans1D1" presStyleIdx="6" presStyleCnt="9"/>
      <dgm:spPr/>
    </dgm:pt>
    <dgm:pt modelId="{179AEA76-1BBF-4814-8649-C06F2906C440}" type="pres">
      <dgm:prSet presAssocID="{6DF65D5D-5917-43D0-B8E1-4DDD210A7877}" presName="node" presStyleLbl="node1" presStyleIdx="7" presStyleCnt="10">
        <dgm:presLayoutVars>
          <dgm:bulletEnabled val="1"/>
        </dgm:presLayoutVars>
      </dgm:prSet>
      <dgm:spPr/>
    </dgm:pt>
    <dgm:pt modelId="{0B3FEEA8-969D-41A6-95B2-457271E368E0}" type="pres">
      <dgm:prSet presAssocID="{99FE436C-A716-4EEE-A5C7-560C7611D593}" presName="sibTrans" presStyleLbl="sibTrans1D1" presStyleIdx="7" presStyleCnt="9"/>
      <dgm:spPr/>
    </dgm:pt>
    <dgm:pt modelId="{644E5A0B-0CBB-4971-980B-AFCAEC5C55D6}" type="pres">
      <dgm:prSet presAssocID="{99FE436C-A716-4EEE-A5C7-560C7611D593}" presName="connectorText" presStyleLbl="sibTrans1D1" presStyleIdx="7" presStyleCnt="9"/>
      <dgm:spPr/>
    </dgm:pt>
    <dgm:pt modelId="{3BF1C015-87A7-4B6D-81BF-8F160787103F}" type="pres">
      <dgm:prSet presAssocID="{4A183831-8F00-4854-9369-F85D8B647AC9}" presName="node" presStyleLbl="node1" presStyleIdx="8" presStyleCnt="10">
        <dgm:presLayoutVars>
          <dgm:bulletEnabled val="1"/>
        </dgm:presLayoutVars>
      </dgm:prSet>
      <dgm:spPr/>
    </dgm:pt>
    <dgm:pt modelId="{FB058D4E-D6D3-427E-B341-9AB4AB64C8AA}" type="pres">
      <dgm:prSet presAssocID="{1F4A7F1B-009C-4904-9E9D-58E641203541}" presName="sibTrans" presStyleLbl="sibTrans1D1" presStyleIdx="8" presStyleCnt="9"/>
      <dgm:spPr/>
    </dgm:pt>
    <dgm:pt modelId="{FEF1B99F-69A2-4507-B7C2-ED462CD36CF9}" type="pres">
      <dgm:prSet presAssocID="{1F4A7F1B-009C-4904-9E9D-58E641203541}" presName="connectorText" presStyleLbl="sibTrans1D1" presStyleIdx="8" presStyleCnt="9"/>
      <dgm:spPr/>
    </dgm:pt>
    <dgm:pt modelId="{041C74CE-8664-4BA3-9BC4-25E7ED7438C7}" type="pres">
      <dgm:prSet presAssocID="{CA7CD740-665B-4C94-A8EF-BB3824786C15}" presName="node" presStyleLbl="node1" presStyleIdx="9" presStyleCnt="10">
        <dgm:presLayoutVars>
          <dgm:bulletEnabled val="1"/>
        </dgm:presLayoutVars>
      </dgm:prSet>
      <dgm:spPr/>
    </dgm:pt>
  </dgm:ptLst>
  <dgm:cxnLst>
    <dgm:cxn modelId="{9BB38203-E62E-45F5-867C-672B82C27738}" srcId="{38DFB774-2FB4-447B-9D7F-891142A79FA8}" destId="{32DE35F8-AD08-4A25-81C6-7FA5E76A94E0}" srcOrd="0" destOrd="0" parTransId="{57D05AC2-991E-454E-ADA3-6988D95595EA}" sibTransId="{EA7085CC-D02F-43CC-9928-94517199AF43}"/>
    <dgm:cxn modelId="{01441605-3CCC-4228-B100-5CE9E67E9D3C}" type="presOf" srcId="{A2183F04-461B-4ECE-BE50-2A2C428507C7}" destId="{595EBEEB-A165-4021-B57E-477189FDF06F}" srcOrd="0" destOrd="0" presId="urn:microsoft.com/office/officeart/2016/7/layout/RepeatingBendingProcessNew"/>
    <dgm:cxn modelId="{E1265E09-8CFC-4CCC-B3A0-12BD3B0A78C8}" type="presOf" srcId="{D98CC0B2-72B4-45DD-81B8-3267D3102E57}" destId="{CE4E145C-03A8-4294-BA96-E6B850C04A45}" srcOrd="0" destOrd="0" presId="urn:microsoft.com/office/officeart/2016/7/layout/RepeatingBendingProcessNew"/>
    <dgm:cxn modelId="{91DA1D0D-1A55-4BF9-ABFC-BDF4652CD069}" type="presOf" srcId="{1F4A7F1B-009C-4904-9E9D-58E641203541}" destId="{FEF1B99F-69A2-4507-B7C2-ED462CD36CF9}" srcOrd="1" destOrd="0" presId="urn:microsoft.com/office/officeart/2016/7/layout/RepeatingBendingProcessNew"/>
    <dgm:cxn modelId="{B8A02910-0C16-4351-ACA2-FDB639CD7395}" type="presOf" srcId="{3658546C-8CEF-4DD1-9034-CD9BF7684192}" destId="{CA178914-B49E-4020-BBBA-3FFE5747BCCC}" srcOrd="0" destOrd="0" presId="urn:microsoft.com/office/officeart/2016/7/layout/RepeatingBendingProcessNew"/>
    <dgm:cxn modelId="{7C145A1A-B552-490B-A0F3-FA4A38D8D6D5}" type="presOf" srcId="{0DBFD4A2-B887-45CB-BA24-0EAD78099653}" destId="{F2C30789-78B5-4225-8EBF-D02DC70B7777}" srcOrd="0" destOrd="0" presId="urn:microsoft.com/office/officeart/2016/7/layout/RepeatingBendingProcessNew"/>
    <dgm:cxn modelId="{F300801C-8F81-4BED-A3FE-CC04CAC17D4E}" type="presOf" srcId="{38DFB774-2FB4-447B-9D7F-891142A79FA8}" destId="{5D7AD403-011B-4518-B13F-A3A2620D29D7}" srcOrd="0" destOrd="0" presId="urn:microsoft.com/office/officeart/2016/7/layout/RepeatingBendingProcessNew"/>
    <dgm:cxn modelId="{4F6D8127-461E-4056-9A7F-5F3F348EAA96}" type="presOf" srcId="{CB59D6E4-E256-487D-B879-4BA05EDBF0E0}" destId="{6718165F-26A0-4E49-9F40-D97826727625}" srcOrd="0" destOrd="0" presId="urn:microsoft.com/office/officeart/2016/7/layout/RepeatingBendingProcessNew"/>
    <dgm:cxn modelId="{9DF6E92A-5839-42D3-B0C6-EC1921C2C88A}" type="presOf" srcId="{6DF65D5D-5917-43D0-B8E1-4DDD210A7877}" destId="{179AEA76-1BBF-4814-8649-C06F2906C440}" srcOrd="0" destOrd="0" presId="urn:microsoft.com/office/officeart/2016/7/layout/RepeatingBendingProcessNew"/>
    <dgm:cxn modelId="{2FFA412D-9A5F-465A-8242-BD7CCF2934CB}" type="presOf" srcId="{D0A13468-EBC6-4FEB-B45B-97EA0A5EDCA3}" destId="{6479B17B-741D-4AB5-9F29-03A952DCC058}" srcOrd="0" destOrd="0" presId="urn:microsoft.com/office/officeart/2016/7/layout/RepeatingBendingProcessNew"/>
    <dgm:cxn modelId="{D55E362E-73C4-4348-B16D-FE402C6528A2}" srcId="{38DFB774-2FB4-447B-9D7F-891142A79FA8}" destId="{9BD7ED37-6B95-4FFD-B17D-2CC8DCE064F3}" srcOrd="6" destOrd="0" parTransId="{7F719F48-A7E9-4279-BE28-3843AAA1A8EE}" sibTransId="{3658546C-8CEF-4DD1-9034-CD9BF7684192}"/>
    <dgm:cxn modelId="{CA8B832E-10EE-4464-9959-C694469E9B0A}" srcId="{38DFB774-2FB4-447B-9D7F-891142A79FA8}" destId="{4A183831-8F00-4854-9369-F85D8B647AC9}" srcOrd="8" destOrd="0" parTransId="{DDB8A97A-3BED-46B3-AD54-3F0770B6EC10}" sibTransId="{1F4A7F1B-009C-4904-9E9D-58E641203541}"/>
    <dgm:cxn modelId="{FD089D35-AB42-4D24-84F3-D1B2860320F7}" srcId="{38DFB774-2FB4-447B-9D7F-891142A79FA8}" destId="{CB59D6E4-E256-487D-B879-4BA05EDBF0E0}" srcOrd="5" destOrd="0" parTransId="{2685BAF8-1228-4176-8D2A-9911A4915332}" sibTransId="{5DBED507-1DD8-400B-86DF-D70C3708F026}"/>
    <dgm:cxn modelId="{FBF2203B-9758-4A98-BBE2-567F9F639264}" type="presOf" srcId="{EA7085CC-D02F-43CC-9928-94517199AF43}" destId="{6DF3B540-60C4-43BB-B6D0-04B8AA880BBF}" srcOrd="1" destOrd="0" presId="urn:microsoft.com/office/officeart/2016/7/layout/RepeatingBendingProcessNew"/>
    <dgm:cxn modelId="{2F507C5F-3307-4992-8109-8C32AC8D06F5}" type="presOf" srcId="{1F4A7F1B-009C-4904-9E9D-58E641203541}" destId="{FB058D4E-D6D3-427E-B341-9AB4AB64C8AA}" srcOrd="0" destOrd="0" presId="urn:microsoft.com/office/officeart/2016/7/layout/RepeatingBendingProcessNew"/>
    <dgm:cxn modelId="{0E957762-8781-4A2D-836B-AA02A2221568}" type="presOf" srcId="{CA7CD740-665B-4C94-A8EF-BB3824786C15}" destId="{041C74CE-8664-4BA3-9BC4-25E7ED7438C7}" srcOrd="0" destOrd="0" presId="urn:microsoft.com/office/officeart/2016/7/layout/RepeatingBendingProcessNew"/>
    <dgm:cxn modelId="{85A85443-A1DC-41DF-BEE2-9031F226BE23}" srcId="{38DFB774-2FB4-447B-9D7F-891142A79FA8}" destId="{D0A13468-EBC6-4FEB-B45B-97EA0A5EDCA3}" srcOrd="2" destOrd="0" parTransId="{6A9F878F-FCDB-41FD-ACE0-0DAA51F693EE}" sibTransId="{D59BB743-6702-44FE-8F80-4E31F2708585}"/>
    <dgm:cxn modelId="{7DF0DE46-A144-4876-A66A-025A2125E8AC}" type="presOf" srcId="{D59BB743-6702-44FE-8F80-4E31F2708585}" destId="{43717E3C-EC55-42BB-B3BE-4E9393736F22}" srcOrd="0" destOrd="0" presId="urn:microsoft.com/office/officeart/2016/7/layout/RepeatingBendingProcessNew"/>
    <dgm:cxn modelId="{A757A84A-24BF-406E-AADD-3CFF3A7FF072}" type="presOf" srcId="{BFEBC333-34CF-4B91-AE07-B838642C2824}" destId="{B3C98471-F7F3-4CBF-AE0B-79C465DD349F}" srcOrd="0" destOrd="0" presId="urn:microsoft.com/office/officeart/2016/7/layout/RepeatingBendingProcessNew"/>
    <dgm:cxn modelId="{64F1D953-DCF8-4005-B538-816576A75516}" type="presOf" srcId="{EA7085CC-D02F-43CC-9928-94517199AF43}" destId="{BE532F5C-20EB-42DB-996A-671CDD2410ED}" srcOrd="0" destOrd="0" presId="urn:microsoft.com/office/officeart/2016/7/layout/RepeatingBendingProcessNew"/>
    <dgm:cxn modelId="{91494378-5C63-4976-94AB-492019A9E473}" type="presOf" srcId="{32DE35F8-AD08-4A25-81C6-7FA5E76A94E0}" destId="{21C673C0-D1B6-49E6-ABC1-3C0CE1A3F2AA}" srcOrd="0" destOrd="0" presId="urn:microsoft.com/office/officeart/2016/7/layout/RepeatingBendingProcessNew"/>
    <dgm:cxn modelId="{11E5927F-B707-4567-981A-CD117772167D}" type="presOf" srcId="{EABE01B4-988B-44B1-B9D9-22F80C783A7F}" destId="{13C21940-9E93-4C37-B787-F8A7E8E64FAC}" srcOrd="0" destOrd="0" presId="urn:microsoft.com/office/officeart/2016/7/layout/RepeatingBendingProcessNew"/>
    <dgm:cxn modelId="{82896289-4D93-4074-BCC2-87F62C404A55}" type="presOf" srcId="{5DBED507-1DD8-400B-86DF-D70C3708F026}" destId="{09C8E087-F244-446E-8845-05A26D1B850D}" srcOrd="0" destOrd="0" presId="urn:microsoft.com/office/officeart/2016/7/layout/RepeatingBendingProcessNew"/>
    <dgm:cxn modelId="{A08C068C-5400-43FF-AE2D-DF8B8B8226E3}" srcId="{38DFB774-2FB4-447B-9D7F-891142A79FA8}" destId="{BFEBC333-34CF-4B91-AE07-B838642C2824}" srcOrd="3" destOrd="0" parTransId="{9217929D-3F12-49A2-BB27-3D689887B440}" sibTransId="{A2183F04-461B-4ECE-BE50-2A2C428507C7}"/>
    <dgm:cxn modelId="{179A538C-F293-4884-8D5D-1C3964C3548A}" type="presOf" srcId="{5DBED507-1DD8-400B-86DF-D70C3708F026}" destId="{272714B2-B75B-4742-8029-A0E44F43499C}" srcOrd="1" destOrd="0" presId="urn:microsoft.com/office/officeart/2016/7/layout/RepeatingBendingProcessNew"/>
    <dgm:cxn modelId="{8C652E8D-92B1-46BE-AFE9-4F45270E4E7C}" srcId="{38DFB774-2FB4-447B-9D7F-891142A79FA8}" destId="{6DF65D5D-5917-43D0-B8E1-4DDD210A7877}" srcOrd="7" destOrd="0" parTransId="{7EDFFDA3-F71D-4E04-8547-4E5B76FF21FF}" sibTransId="{99FE436C-A716-4EEE-A5C7-560C7611D593}"/>
    <dgm:cxn modelId="{4244DC99-C39D-4F83-8D34-4C9B9D1EA6BE}" type="presOf" srcId="{5CCB59AC-CEC6-4E83-A248-766E01B4F7CE}" destId="{70871478-F3C5-4329-9F69-8D4A618E2D58}" srcOrd="0" destOrd="0" presId="urn:microsoft.com/office/officeart/2016/7/layout/RepeatingBendingProcessNew"/>
    <dgm:cxn modelId="{3D6895A2-EAE7-4DC8-846E-6EB7B147C961}" type="presOf" srcId="{9BD7ED37-6B95-4FFD-B17D-2CC8DCE064F3}" destId="{C4A3015E-21EA-4DD9-AC8E-3490E6A54E67}" srcOrd="0" destOrd="0" presId="urn:microsoft.com/office/officeart/2016/7/layout/RepeatingBendingProcessNew"/>
    <dgm:cxn modelId="{0BFDCBA8-BEAF-4F3F-A672-09DC59F26E7E}" type="presOf" srcId="{4A183831-8F00-4854-9369-F85D8B647AC9}" destId="{3BF1C015-87A7-4B6D-81BF-8F160787103F}" srcOrd="0" destOrd="0" presId="urn:microsoft.com/office/officeart/2016/7/layout/RepeatingBendingProcessNew"/>
    <dgm:cxn modelId="{37DEA8AE-A412-4DB2-8D2A-22992F829988}" type="presOf" srcId="{3658546C-8CEF-4DD1-9034-CD9BF7684192}" destId="{2CB8D572-279D-471B-88B7-7BB4C9F03873}" srcOrd="1" destOrd="0" presId="urn:microsoft.com/office/officeart/2016/7/layout/RepeatingBendingProcessNew"/>
    <dgm:cxn modelId="{F795DBD5-12BE-4453-A4A8-4AA62C228341}" type="presOf" srcId="{99FE436C-A716-4EEE-A5C7-560C7611D593}" destId="{644E5A0B-0CBB-4971-980B-AFCAEC5C55D6}" srcOrd="1" destOrd="0" presId="urn:microsoft.com/office/officeart/2016/7/layout/RepeatingBendingProcessNew"/>
    <dgm:cxn modelId="{5AB7CFD6-5A8C-4C29-95AF-9B58A18A9AD8}" type="presOf" srcId="{EABE01B4-988B-44B1-B9D9-22F80C783A7F}" destId="{462D84BD-2D8C-4571-80F1-1AE55151A8EA}" srcOrd="1" destOrd="0" presId="urn:microsoft.com/office/officeart/2016/7/layout/RepeatingBendingProcessNew"/>
    <dgm:cxn modelId="{2098BFD9-EB74-4E89-B975-105D844DBA63}" type="presOf" srcId="{A2183F04-461B-4ECE-BE50-2A2C428507C7}" destId="{71846910-BC7D-4DB0-B484-96E4D3C92514}" srcOrd="1" destOrd="0" presId="urn:microsoft.com/office/officeart/2016/7/layout/RepeatingBendingProcessNew"/>
    <dgm:cxn modelId="{A8C22EDE-5EC5-4D3B-BCA8-464A8126D4B7}" type="presOf" srcId="{D59BB743-6702-44FE-8F80-4E31F2708585}" destId="{F76AAA3D-6D9D-4054-AE41-F65CE92FD0CB}" srcOrd="1" destOrd="0" presId="urn:microsoft.com/office/officeart/2016/7/layout/RepeatingBendingProcessNew"/>
    <dgm:cxn modelId="{6352F2DF-CF6F-42E0-8B4C-30649F366888}" srcId="{38DFB774-2FB4-447B-9D7F-891142A79FA8}" destId="{0DBFD4A2-B887-45CB-BA24-0EAD78099653}" srcOrd="4" destOrd="0" parTransId="{F7195B59-5A41-4127-BFDB-5B77C61CC257}" sibTransId="{EABE01B4-988B-44B1-B9D9-22F80C783A7F}"/>
    <dgm:cxn modelId="{3DB144E4-1E6A-4E6F-BAE1-6A719E40C4D9}" srcId="{38DFB774-2FB4-447B-9D7F-891142A79FA8}" destId="{D98CC0B2-72B4-45DD-81B8-3267D3102E57}" srcOrd="1" destOrd="0" parTransId="{9958021B-39B8-4CD7-9CF6-1542CB859CCA}" sibTransId="{5CCB59AC-CEC6-4E83-A248-766E01B4F7CE}"/>
    <dgm:cxn modelId="{76F7FCEE-FDFE-4D9A-B245-BDC808322478}" type="presOf" srcId="{99FE436C-A716-4EEE-A5C7-560C7611D593}" destId="{0B3FEEA8-969D-41A6-95B2-457271E368E0}" srcOrd="0" destOrd="0" presId="urn:microsoft.com/office/officeart/2016/7/layout/RepeatingBendingProcessNew"/>
    <dgm:cxn modelId="{CC5288F6-15D5-4E88-B6A0-CF10F37F265C}" type="presOf" srcId="{5CCB59AC-CEC6-4E83-A248-766E01B4F7CE}" destId="{EF84CE9F-A49D-41DA-A9A7-B00F21A52F65}" srcOrd="1" destOrd="0" presId="urn:microsoft.com/office/officeart/2016/7/layout/RepeatingBendingProcessNew"/>
    <dgm:cxn modelId="{66E100F9-AC3A-4AE6-A4F5-95299ED17EB5}" srcId="{38DFB774-2FB4-447B-9D7F-891142A79FA8}" destId="{CA7CD740-665B-4C94-A8EF-BB3824786C15}" srcOrd="9" destOrd="0" parTransId="{B158F432-D27C-452C-BC57-428466545161}" sibTransId="{1A5810AB-B496-49F4-ACB5-7D1F76D658C5}"/>
    <dgm:cxn modelId="{2586EA1B-9C63-47C7-B3CA-130EFDD4A9C8}" type="presParOf" srcId="{5D7AD403-011B-4518-B13F-A3A2620D29D7}" destId="{21C673C0-D1B6-49E6-ABC1-3C0CE1A3F2AA}" srcOrd="0" destOrd="0" presId="urn:microsoft.com/office/officeart/2016/7/layout/RepeatingBendingProcessNew"/>
    <dgm:cxn modelId="{CCB519DC-D3C1-475B-AEE4-22E25FB7C939}" type="presParOf" srcId="{5D7AD403-011B-4518-B13F-A3A2620D29D7}" destId="{BE532F5C-20EB-42DB-996A-671CDD2410ED}" srcOrd="1" destOrd="0" presId="urn:microsoft.com/office/officeart/2016/7/layout/RepeatingBendingProcessNew"/>
    <dgm:cxn modelId="{ECA1A31B-2E23-4265-8649-E433B6C6E758}" type="presParOf" srcId="{BE532F5C-20EB-42DB-996A-671CDD2410ED}" destId="{6DF3B540-60C4-43BB-B6D0-04B8AA880BBF}" srcOrd="0" destOrd="0" presId="urn:microsoft.com/office/officeart/2016/7/layout/RepeatingBendingProcessNew"/>
    <dgm:cxn modelId="{5DD7760E-7214-4F9A-9E68-43CE24B21BA2}" type="presParOf" srcId="{5D7AD403-011B-4518-B13F-A3A2620D29D7}" destId="{CE4E145C-03A8-4294-BA96-E6B850C04A45}" srcOrd="2" destOrd="0" presId="urn:microsoft.com/office/officeart/2016/7/layout/RepeatingBendingProcessNew"/>
    <dgm:cxn modelId="{6B98EB19-B295-4CA0-9BF6-8AF359F947EF}" type="presParOf" srcId="{5D7AD403-011B-4518-B13F-A3A2620D29D7}" destId="{70871478-F3C5-4329-9F69-8D4A618E2D58}" srcOrd="3" destOrd="0" presId="urn:microsoft.com/office/officeart/2016/7/layout/RepeatingBendingProcessNew"/>
    <dgm:cxn modelId="{354119D5-573A-4E7A-A128-AD2C2DC5D524}" type="presParOf" srcId="{70871478-F3C5-4329-9F69-8D4A618E2D58}" destId="{EF84CE9F-A49D-41DA-A9A7-B00F21A52F65}" srcOrd="0" destOrd="0" presId="urn:microsoft.com/office/officeart/2016/7/layout/RepeatingBendingProcessNew"/>
    <dgm:cxn modelId="{18C6BB87-7044-4ABD-A06A-0B82942853C5}" type="presParOf" srcId="{5D7AD403-011B-4518-B13F-A3A2620D29D7}" destId="{6479B17B-741D-4AB5-9F29-03A952DCC058}" srcOrd="4" destOrd="0" presId="urn:microsoft.com/office/officeart/2016/7/layout/RepeatingBendingProcessNew"/>
    <dgm:cxn modelId="{775D9159-184A-436E-9B9E-4CD26C2AB183}" type="presParOf" srcId="{5D7AD403-011B-4518-B13F-A3A2620D29D7}" destId="{43717E3C-EC55-42BB-B3BE-4E9393736F22}" srcOrd="5" destOrd="0" presId="urn:microsoft.com/office/officeart/2016/7/layout/RepeatingBendingProcessNew"/>
    <dgm:cxn modelId="{6717FF99-AA7E-4FB3-B98A-78D805DB157D}" type="presParOf" srcId="{43717E3C-EC55-42BB-B3BE-4E9393736F22}" destId="{F76AAA3D-6D9D-4054-AE41-F65CE92FD0CB}" srcOrd="0" destOrd="0" presId="urn:microsoft.com/office/officeart/2016/7/layout/RepeatingBendingProcessNew"/>
    <dgm:cxn modelId="{6EAE9743-31C4-4556-BF45-395D265A33C9}" type="presParOf" srcId="{5D7AD403-011B-4518-B13F-A3A2620D29D7}" destId="{B3C98471-F7F3-4CBF-AE0B-79C465DD349F}" srcOrd="6" destOrd="0" presId="urn:microsoft.com/office/officeart/2016/7/layout/RepeatingBendingProcessNew"/>
    <dgm:cxn modelId="{D4C677A4-3F8D-4647-9246-F5E221343B4D}" type="presParOf" srcId="{5D7AD403-011B-4518-B13F-A3A2620D29D7}" destId="{595EBEEB-A165-4021-B57E-477189FDF06F}" srcOrd="7" destOrd="0" presId="urn:microsoft.com/office/officeart/2016/7/layout/RepeatingBendingProcessNew"/>
    <dgm:cxn modelId="{024D3F57-9B3B-4251-B3DC-5E796787ED60}" type="presParOf" srcId="{595EBEEB-A165-4021-B57E-477189FDF06F}" destId="{71846910-BC7D-4DB0-B484-96E4D3C92514}" srcOrd="0" destOrd="0" presId="urn:microsoft.com/office/officeart/2016/7/layout/RepeatingBendingProcessNew"/>
    <dgm:cxn modelId="{C761A599-FA60-4A55-A83E-14F1C0A42CA3}" type="presParOf" srcId="{5D7AD403-011B-4518-B13F-A3A2620D29D7}" destId="{F2C30789-78B5-4225-8EBF-D02DC70B7777}" srcOrd="8" destOrd="0" presId="urn:microsoft.com/office/officeart/2016/7/layout/RepeatingBendingProcessNew"/>
    <dgm:cxn modelId="{8436A6FC-F5DB-4B02-B815-B733BC74303D}" type="presParOf" srcId="{5D7AD403-011B-4518-B13F-A3A2620D29D7}" destId="{13C21940-9E93-4C37-B787-F8A7E8E64FAC}" srcOrd="9" destOrd="0" presId="urn:microsoft.com/office/officeart/2016/7/layout/RepeatingBendingProcessNew"/>
    <dgm:cxn modelId="{C02234D2-BCD0-47C2-AB5A-A01227720A3E}" type="presParOf" srcId="{13C21940-9E93-4C37-B787-F8A7E8E64FAC}" destId="{462D84BD-2D8C-4571-80F1-1AE55151A8EA}" srcOrd="0" destOrd="0" presId="urn:microsoft.com/office/officeart/2016/7/layout/RepeatingBendingProcessNew"/>
    <dgm:cxn modelId="{80F55B6C-997D-457E-8503-65C2789AAB3A}" type="presParOf" srcId="{5D7AD403-011B-4518-B13F-A3A2620D29D7}" destId="{6718165F-26A0-4E49-9F40-D97826727625}" srcOrd="10" destOrd="0" presId="urn:microsoft.com/office/officeart/2016/7/layout/RepeatingBendingProcessNew"/>
    <dgm:cxn modelId="{1C4130E8-370A-4755-9E7B-3804B501D481}" type="presParOf" srcId="{5D7AD403-011B-4518-B13F-A3A2620D29D7}" destId="{09C8E087-F244-446E-8845-05A26D1B850D}" srcOrd="11" destOrd="0" presId="urn:microsoft.com/office/officeart/2016/7/layout/RepeatingBendingProcessNew"/>
    <dgm:cxn modelId="{654DA256-5BD2-44C2-822F-D0D6E70644D2}" type="presParOf" srcId="{09C8E087-F244-446E-8845-05A26D1B850D}" destId="{272714B2-B75B-4742-8029-A0E44F43499C}" srcOrd="0" destOrd="0" presId="urn:microsoft.com/office/officeart/2016/7/layout/RepeatingBendingProcessNew"/>
    <dgm:cxn modelId="{EF013226-0A9B-4EE9-9F45-CE54A115D427}" type="presParOf" srcId="{5D7AD403-011B-4518-B13F-A3A2620D29D7}" destId="{C4A3015E-21EA-4DD9-AC8E-3490E6A54E67}" srcOrd="12" destOrd="0" presId="urn:microsoft.com/office/officeart/2016/7/layout/RepeatingBendingProcessNew"/>
    <dgm:cxn modelId="{BAB591D9-F7FB-4105-A0D8-6127DC834FEF}" type="presParOf" srcId="{5D7AD403-011B-4518-B13F-A3A2620D29D7}" destId="{CA178914-B49E-4020-BBBA-3FFE5747BCCC}" srcOrd="13" destOrd="0" presId="urn:microsoft.com/office/officeart/2016/7/layout/RepeatingBendingProcessNew"/>
    <dgm:cxn modelId="{DEC963B4-7B1B-4917-9F55-8DEC80713F5C}" type="presParOf" srcId="{CA178914-B49E-4020-BBBA-3FFE5747BCCC}" destId="{2CB8D572-279D-471B-88B7-7BB4C9F03873}" srcOrd="0" destOrd="0" presId="urn:microsoft.com/office/officeart/2016/7/layout/RepeatingBendingProcessNew"/>
    <dgm:cxn modelId="{2B02639E-2F23-45BD-9E91-B6B2B4AA8C0C}" type="presParOf" srcId="{5D7AD403-011B-4518-B13F-A3A2620D29D7}" destId="{179AEA76-1BBF-4814-8649-C06F2906C440}" srcOrd="14" destOrd="0" presId="urn:microsoft.com/office/officeart/2016/7/layout/RepeatingBendingProcessNew"/>
    <dgm:cxn modelId="{0CA4C367-C515-49DC-BD11-A35F24A0826A}" type="presParOf" srcId="{5D7AD403-011B-4518-B13F-A3A2620D29D7}" destId="{0B3FEEA8-969D-41A6-95B2-457271E368E0}" srcOrd="15" destOrd="0" presId="urn:microsoft.com/office/officeart/2016/7/layout/RepeatingBendingProcessNew"/>
    <dgm:cxn modelId="{80A97924-C791-4506-B6F2-EF34DA061F65}" type="presParOf" srcId="{0B3FEEA8-969D-41A6-95B2-457271E368E0}" destId="{644E5A0B-0CBB-4971-980B-AFCAEC5C55D6}" srcOrd="0" destOrd="0" presId="urn:microsoft.com/office/officeart/2016/7/layout/RepeatingBendingProcessNew"/>
    <dgm:cxn modelId="{9BD4AB21-F594-4A87-AD1F-A1A8395E7FA6}" type="presParOf" srcId="{5D7AD403-011B-4518-B13F-A3A2620D29D7}" destId="{3BF1C015-87A7-4B6D-81BF-8F160787103F}" srcOrd="16" destOrd="0" presId="urn:microsoft.com/office/officeart/2016/7/layout/RepeatingBendingProcessNew"/>
    <dgm:cxn modelId="{D795CD58-FA12-442B-9881-71D7B82226CE}" type="presParOf" srcId="{5D7AD403-011B-4518-B13F-A3A2620D29D7}" destId="{FB058D4E-D6D3-427E-B341-9AB4AB64C8AA}" srcOrd="17" destOrd="0" presId="urn:microsoft.com/office/officeart/2016/7/layout/RepeatingBendingProcessNew"/>
    <dgm:cxn modelId="{D3849C61-4756-4F68-9F88-95CE15B2F26F}" type="presParOf" srcId="{FB058D4E-D6D3-427E-B341-9AB4AB64C8AA}" destId="{FEF1B99F-69A2-4507-B7C2-ED462CD36CF9}" srcOrd="0" destOrd="0" presId="urn:microsoft.com/office/officeart/2016/7/layout/RepeatingBendingProcessNew"/>
    <dgm:cxn modelId="{D1B1F6D6-3470-4545-8C92-26244DD2B170}" type="presParOf" srcId="{5D7AD403-011B-4518-B13F-A3A2620D29D7}" destId="{041C74CE-8664-4BA3-9BC4-25E7ED7438C7}"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59952A-848E-4BA4-AFFC-91ADC3B74449}"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AE0DA069-7F39-49A8-9659-267B0DD4F1B7}">
      <dgm:prSet/>
      <dgm:spPr/>
      <dgm:t>
        <a:bodyPr/>
        <a:lstStyle/>
        <a:p>
          <a:r>
            <a:rPr lang="en-US" dirty="0"/>
            <a:t>Opening Statement</a:t>
          </a:r>
        </a:p>
      </dgm:t>
    </dgm:pt>
    <dgm:pt modelId="{6BDA2061-36B5-44E9-AA9C-55593BCDB0D3}" type="parTrans" cxnId="{38A15BDD-4A5A-4607-868D-A422E6C26BD0}">
      <dgm:prSet/>
      <dgm:spPr/>
      <dgm:t>
        <a:bodyPr/>
        <a:lstStyle/>
        <a:p>
          <a:endParaRPr lang="en-US"/>
        </a:p>
      </dgm:t>
    </dgm:pt>
    <dgm:pt modelId="{9CA92FB0-9513-48E5-84A3-5285268ADAAB}" type="sibTrans" cxnId="{38A15BDD-4A5A-4607-868D-A422E6C26BD0}">
      <dgm:prSet/>
      <dgm:spPr/>
      <dgm:t>
        <a:bodyPr/>
        <a:lstStyle/>
        <a:p>
          <a:endParaRPr lang="en-US"/>
        </a:p>
      </dgm:t>
    </dgm:pt>
    <dgm:pt modelId="{1AF31CA7-0F98-4CB3-A9E1-AD71A1B9640F}">
      <dgm:prSet/>
      <dgm:spPr/>
      <dgm:t>
        <a:bodyPr/>
        <a:lstStyle/>
        <a:p>
          <a:r>
            <a:rPr lang="en-US" dirty="0"/>
            <a:t>Hook/Lead</a:t>
          </a:r>
        </a:p>
      </dgm:t>
    </dgm:pt>
    <dgm:pt modelId="{399D65BC-13F7-4FD1-A70E-028289D0FB7A}" type="parTrans" cxnId="{C6C728F1-57B3-4694-995F-93FE05C35BA1}">
      <dgm:prSet/>
      <dgm:spPr/>
      <dgm:t>
        <a:bodyPr/>
        <a:lstStyle/>
        <a:p>
          <a:endParaRPr lang="en-US"/>
        </a:p>
      </dgm:t>
    </dgm:pt>
    <dgm:pt modelId="{300512EF-B91A-4B93-8CFD-BAD96863C0FB}" type="sibTrans" cxnId="{C6C728F1-57B3-4694-995F-93FE05C35BA1}">
      <dgm:prSet/>
      <dgm:spPr/>
      <dgm:t>
        <a:bodyPr/>
        <a:lstStyle/>
        <a:p>
          <a:endParaRPr lang="en-US"/>
        </a:p>
      </dgm:t>
    </dgm:pt>
    <dgm:pt modelId="{C3C99518-F2B9-44CB-89CE-83FB85BC4D4F}">
      <dgm:prSet/>
      <dgm:spPr/>
      <dgm:t>
        <a:bodyPr/>
        <a:lstStyle/>
        <a:p>
          <a:r>
            <a:rPr lang="en-US" dirty="0"/>
            <a:t>Thesis Statement</a:t>
          </a:r>
        </a:p>
      </dgm:t>
    </dgm:pt>
    <dgm:pt modelId="{BB9A61CF-73D2-4504-B0B1-C70CB2163A24}" type="parTrans" cxnId="{9E7FDDB8-A7F7-44D3-9C92-83291F5695FE}">
      <dgm:prSet/>
      <dgm:spPr/>
      <dgm:t>
        <a:bodyPr/>
        <a:lstStyle/>
        <a:p>
          <a:endParaRPr lang="en-US"/>
        </a:p>
      </dgm:t>
    </dgm:pt>
    <dgm:pt modelId="{C5CD98A4-6F6A-4D95-9F77-66F403DB3396}" type="sibTrans" cxnId="{9E7FDDB8-A7F7-44D3-9C92-83291F5695FE}">
      <dgm:prSet/>
      <dgm:spPr/>
      <dgm:t>
        <a:bodyPr/>
        <a:lstStyle/>
        <a:p>
          <a:endParaRPr lang="en-US"/>
        </a:p>
      </dgm:t>
    </dgm:pt>
    <dgm:pt modelId="{47125046-4916-466C-8DF7-65E07FF3B06B}">
      <dgm:prSet/>
      <dgm:spPr/>
      <dgm:t>
        <a:bodyPr/>
        <a:lstStyle/>
        <a:p>
          <a:r>
            <a:rPr lang="en-US" b="0" i="0" dirty="0"/>
            <a:t>An introduction should establish the topic with a strong opening that grabs the reader's attention before giving an overview of recent research on your chosen topic. Avoid going too in-depth</a:t>
          </a:r>
          <a:endParaRPr lang="en-US" dirty="0"/>
        </a:p>
      </dgm:t>
    </dgm:pt>
    <dgm:pt modelId="{42CDB12D-C2A2-4397-8791-4DF034FF04C6}" type="parTrans" cxnId="{1F634A6E-5218-45B7-967F-72FE9F7D0CDD}">
      <dgm:prSet/>
      <dgm:spPr/>
      <dgm:t>
        <a:bodyPr/>
        <a:lstStyle/>
        <a:p>
          <a:endParaRPr lang="en-US"/>
        </a:p>
      </dgm:t>
    </dgm:pt>
    <dgm:pt modelId="{5B5C1A39-0761-4054-BCCA-87D7F59562BC}" type="sibTrans" cxnId="{1F634A6E-5218-45B7-967F-72FE9F7D0CDD}">
      <dgm:prSet/>
      <dgm:spPr/>
      <dgm:t>
        <a:bodyPr/>
        <a:lstStyle/>
        <a:p>
          <a:endParaRPr lang="en-US"/>
        </a:p>
      </dgm:t>
    </dgm:pt>
    <dgm:pt modelId="{B50FD30F-9EAF-4151-9D2B-EF838CD99A5D}">
      <dgm:prSet/>
      <dgm:spPr/>
      <dgm:t>
        <a:bodyPr/>
        <a:lstStyle/>
        <a:p>
          <a:r>
            <a:rPr lang="en-US" b="0" i="0" dirty="0"/>
            <a:t>Expresses the position that the rest of the paper will present evidence and arguments for. It can be presented in one or two sentences, and should state your position clearly and directly, without providing specific arguments for it at this point</a:t>
          </a:r>
          <a:endParaRPr lang="en-US" dirty="0"/>
        </a:p>
      </dgm:t>
    </dgm:pt>
    <dgm:pt modelId="{79500251-7E78-4C46-ACBA-869F36124F39}" type="parTrans" cxnId="{621D7193-D7B6-4995-A961-19FB6CAA23DA}">
      <dgm:prSet/>
      <dgm:spPr/>
      <dgm:t>
        <a:bodyPr/>
        <a:lstStyle/>
        <a:p>
          <a:endParaRPr lang="en-US"/>
        </a:p>
      </dgm:t>
    </dgm:pt>
    <dgm:pt modelId="{BD7FE000-ABA7-4FB0-AF65-E65633A091C5}" type="sibTrans" cxnId="{621D7193-D7B6-4995-A961-19FB6CAA23DA}">
      <dgm:prSet/>
      <dgm:spPr/>
      <dgm:t>
        <a:bodyPr/>
        <a:lstStyle/>
        <a:p>
          <a:endParaRPr lang="en-US"/>
        </a:p>
      </dgm:t>
    </dgm:pt>
    <dgm:pt modelId="{A9E693E2-A219-4195-852E-A222DC121AC5}">
      <dgm:prSet custT="1"/>
      <dgm:spPr/>
      <dgm:t>
        <a:bodyPr/>
        <a:lstStyle/>
        <a:p>
          <a:endParaRPr lang="en-US" sz="1600" b="0" i="0" kern="1200" dirty="0">
            <a:solidFill>
              <a:srgbClr val="000000">
                <a:hueOff val="0"/>
                <a:satOff val="0"/>
                <a:lumOff val="0"/>
                <a:alphaOff val="0"/>
              </a:srgbClr>
            </a:solidFill>
            <a:latin typeface="Source Sans Pro"/>
            <a:ea typeface="+mn-ea"/>
            <a:cs typeface="+mn-cs"/>
          </a:endParaRPr>
        </a:p>
      </dgm:t>
    </dgm:pt>
    <dgm:pt modelId="{76440B58-F2CB-49DD-A122-AE8B21E63130}" type="parTrans" cxnId="{A7037DDE-54D0-4138-8373-16F86A411423}">
      <dgm:prSet/>
      <dgm:spPr/>
      <dgm:t>
        <a:bodyPr/>
        <a:lstStyle/>
        <a:p>
          <a:endParaRPr lang="en-US"/>
        </a:p>
      </dgm:t>
    </dgm:pt>
    <dgm:pt modelId="{E522B62D-A4FE-4EE9-8BDC-47EBB897D208}" type="sibTrans" cxnId="{A7037DDE-54D0-4138-8373-16F86A411423}">
      <dgm:prSet/>
      <dgm:spPr/>
      <dgm:t>
        <a:bodyPr/>
        <a:lstStyle/>
        <a:p>
          <a:endParaRPr lang="en-US"/>
        </a:p>
      </dgm:t>
    </dgm:pt>
    <dgm:pt modelId="{B6B30CAA-3DF9-46C3-944B-2350CFDDCC6A}">
      <dgm:prSet custT="1"/>
      <dgm:spPr/>
      <dgm:t>
        <a:bodyPr/>
        <a:lstStyle/>
        <a:p>
          <a:r>
            <a:rPr lang="en-US" sz="1600" b="0" i="0" kern="1200" dirty="0">
              <a:solidFill>
                <a:srgbClr val="000000">
                  <a:hueOff val="0"/>
                  <a:satOff val="0"/>
                  <a:lumOff val="0"/>
                  <a:alphaOff val="0"/>
                </a:srgbClr>
              </a:solidFill>
              <a:latin typeface="Source Sans Pro"/>
              <a:ea typeface="+mn-ea"/>
              <a:cs typeface="+mn-cs"/>
            </a:rPr>
            <a:t>Striking sentence that clearly conveys the relevance of your topic.  E.g. The rise of social media has been accompanied by a sharp increase in the prevalence of body image issues among women and girls.</a:t>
          </a:r>
        </a:p>
      </dgm:t>
    </dgm:pt>
    <dgm:pt modelId="{326AC8EE-4236-4237-9B56-03B5774C850F}" type="parTrans" cxnId="{0B9973E3-B70B-432C-A5C9-E487781F94C3}">
      <dgm:prSet/>
      <dgm:spPr/>
      <dgm:t>
        <a:bodyPr/>
        <a:lstStyle/>
        <a:p>
          <a:endParaRPr lang="en-US"/>
        </a:p>
      </dgm:t>
    </dgm:pt>
    <dgm:pt modelId="{AF9CCF38-6318-4D6A-8479-86B7880ADE8A}" type="sibTrans" cxnId="{0B9973E3-B70B-432C-A5C9-E487781F94C3}">
      <dgm:prSet/>
      <dgm:spPr/>
      <dgm:t>
        <a:bodyPr/>
        <a:lstStyle/>
        <a:p>
          <a:endParaRPr lang="en-US"/>
        </a:p>
      </dgm:t>
    </dgm:pt>
    <dgm:pt modelId="{9EFE0901-FE46-4CE6-90BF-907123922F09}" type="pres">
      <dgm:prSet presAssocID="{3E59952A-848E-4BA4-AFFC-91ADC3B74449}" presName="Name0" presStyleCnt="0">
        <dgm:presLayoutVars>
          <dgm:dir/>
          <dgm:animLvl val="lvl"/>
          <dgm:resizeHandles val="exact"/>
        </dgm:presLayoutVars>
      </dgm:prSet>
      <dgm:spPr/>
    </dgm:pt>
    <dgm:pt modelId="{67572E90-790A-41BA-A795-2B4B9AA865B7}" type="pres">
      <dgm:prSet presAssocID="{AE0DA069-7F39-49A8-9659-267B0DD4F1B7}" presName="linNode" presStyleCnt="0"/>
      <dgm:spPr/>
    </dgm:pt>
    <dgm:pt modelId="{B70F61C7-A1D1-433D-A8B3-1D94C8C0DF9C}" type="pres">
      <dgm:prSet presAssocID="{AE0DA069-7F39-49A8-9659-267B0DD4F1B7}" presName="parentText" presStyleLbl="node1" presStyleIdx="0" presStyleCnt="3">
        <dgm:presLayoutVars>
          <dgm:chMax val="1"/>
          <dgm:bulletEnabled val="1"/>
        </dgm:presLayoutVars>
      </dgm:prSet>
      <dgm:spPr/>
    </dgm:pt>
    <dgm:pt modelId="{BDB77C36-0198-4484-ABB3-EB60F24814D1}" type="pres">
      <dgm:prSet presAssocID="{AE0DA069-7F39-49A8-9659-267B0DD4F1B7}" presName="descendantText" presStyleLbl="alignAccFollowNode1" presStyleIdx="0" presStyleCnt="3">
        <dgm:presLayoutVars>
          <dgm:bulletEnabled val="1"/>
        </dgm:presLayoutVars>
      </dgm:prSet>
      <dgm:spPr/>
    </dgm:pt>
    <dgm:pt modelId="{C24C2C16-5DA5-4F42-AE7C-F3CDAA295F7D}" type="pres">
      <dgm:prSet presAssocID="{9CA92FB0-9513-48E5-84A3-5285268ADAAB}" presName="sp" presStyleCnt="0"/>
      <dgm:spPr/>
    </dgm:pt>
    <dgm:pt modelId="{7106052B-C0EB-4E4B-9AD4-3C9DC290C2E3}" type="pres">
      <dgm:prSet presAssocID="{1AF31CA7-0F98-4CB3-A9E1-AD71A1B9640F}" presName="linNode" presStyleCnt="0"/>
      <dgm:spPr/>
    </dgm:pt>
    <dgm:pt modelId="{A59862A8-6B87-40CA-AD59-B1F02EF45FE5}" type="pres">
      <dgm:prSet presAssocID="{1AF31CA7-0F98-4CB3-A9E1-AD71A1B9640F}" presName="parentText" presStyleLbl="node1" presStyleIdx="1" presStyleCnt="3">
        <dgm:presLayoutVars>
          <dgm:chMax val="1"/>
          <dgm:bulletEnabled val="1"/>
        </dgm:presLayoutVars>
      </dgm:prSet>
      <dgm:spPr/>
    </dgm:pt>
    <dgm:pt modelId="{C4183C65-974B-4742-854A-EEEC197F13D7}" type="pres">
      <dgm:prSet presAssocID="{1AF31CA7-0F98-4CB3-A9E1-AD71A1B9640F}" presName="descendantText" presStyleLbl="alignAccFollowNode1" presStyleIdx="1" presStyleCnt="3">
        <dgm:presLayoutVars>
          <dgm:bulletEnabled val="1"/>
        </dgm:presLayoutVars>
      </dgm:prSet>
      <dgm:spPr/>
    </dgm:pt>
    <dgm:pt modelId="{07358C2D-FDEB-43E9-AF09-53FC7627336C}" type="pres">
      <dgm:prSet presAssocID="{300512EF-B91A-4B93-8CFD-BAD96863C0FB}" presName="sp" presStyleCnt="0"/>
      <dgm:spPr/>
    </dgm:pt>
    <dgm:pt modelId="{DBF182E0-C727-4111-ABD4-B5FAC4829D4C}" type="pres">
      <dgm:prSet presAssocID="{C3C99518-F2B9-44CB-89CE-83FB85BC4D4F}" presName="linNode" presStyleCnt="0"/>
      <dgm:spPr/>
    </dgm:pt>
    <dgm:pt modelId="{785A328D-24F9-4B79-8604-D433FD1A9976}" type="pres">
      <dgm:prSet presAssocID="{C3C99518-F2B9-44CB-89CE-83FB85BC4D4F}" presName="parentText" presStyleLbl="node1" presStyleIdx="2" presStyleCnt="3">
        <dgm:presLayoutVars>
          <dgm:chMax val="1"/>
          <dgm:bulletEnabled val="1"/>
        </dgm:presLayoutVars>
      </dgm:prSet>
      <dgm:spPr/>
    </dgm:pt>
    <dgm:pt modelId="{85445EF4-1E08-4A59-9F43-982C3A94401C}" type="pres">
      <dgm:prSet presAssocID="{C3C99518-F2B9-44CB-89CE-83FB85BC4D4F}" presName="descendantText" presStyleLbl="alignAccFollowNode1" presStyleIdx="2" presStyleCnt="3">
        <dgm:presLayoutVars>
          <dgm:bulletEnabled val="1"/>
        </dgm:presLayoutVars>
      </dgm:prSet>
      <dgm:spPr/>
    </dgm:pt>
  </dgm:ptLst>
  <dgm:cxnLst>
    <dgm:cxn modelId="{9CADAE0A-B2FD-4406-859B-519BA644DDE1}" type="presOf" srcId="{47125046-4916-466C-8DF7-65E07FF3B06B}" destId="{BDB77C36-0198-4484-ABB3-EB60F24814D1}" srcOrd="0" destOrd="0" presId="urn:microsoft.com/office/officeart/2005/8/layout/vList5"/>
    <dgm:cxn modelId="{8CE7C312-5E52-4E80-B44D-60154346BD58}" type="presOf" srcId="{B50FD30F-9EAF-4151-9D2B-EF838CD99A5D}" destId="{85445EF4-1E08-4A59-9F43-982C3A94401C}" srcOrd="0" destOrd="0" presId="urn:microsoft.com/office/officeart/2005/8/layout/vList5"/>
    <dgm:cxn modelId="{D6C59929-4C46-49CA-8A5E-2E901E787521}" type="presOf" srcId="{B6B30CAA-3DF9-46C3-944B-2350CFDDCC6A}" destId="{C4183C65-974B-4742-854A-EEEC197F13D7}" srcOrd="0" destOrd="1" presId="urn:microsoft.com/office/officeart/2005/8/layout/vList5"/>
    <dgm:cxn modelId="{3082AF66-CF5A-450C-9F39-BC1DA58078AB}" type="presOf" srcId="{C3C99518-F2B9-44CB-89CE-83FB85BC4D4F}" destId="{785A328D-24F9-4B79-8604-D433FD1A9976}" srcOrd="0" destOrd="0" presId="urn:microsoft.com/office/officeart/2005/8/layout/vList5"/>
    <dgm:cxn modelId="{1F634A6E-5218-45B7-967F-72FE9F7D0CDD}" srcId="{AE0DA069-7F39-49A8-9659-267B0DD4F1B7}" destId="{47125046-4916-466C-8DF7-65E07FF3B06B}" srcOrd="0" destOrd="0" parTransId="{42CDB12D-C2A2-4397-8791-4DF034FF04C6}" sibTransId="{5B5C1A39-0761-4054-BCCA-87D7F59562BC}"/>
    <dgm:cxn modelId="{6F9CB390-22F2-414C-8FA8-A19D04018F19}" type="presOf" srcId="{A9E693E2-A219-4195-852E-A222DC121AC5}" destId="{C4183C65-974B-4742-854A-EEEC197F13D7}" srcOrd="0" destOrd="0" presId="urn:microsoft.com/office/officeart/2005/8/layout/vList5"/>
    <dgm:cxn modelId="{621D7193-D7B6-4995-A961-19FB6CAA23DA}" srcId="{C3C99518-F2B9-44CB-89CE-83FB85BC4D4F}" destId="{B50FD30F-9EAF-4151-9D2B-EF838CD99A5D}" srcOrd="0" destOrd="0" parTransId="{79500251-7E78-4C46-ACBA-869F36124F39}" sibTransId="{BD7FE000-ABA7-4FB0-AF65-E65633A091C5}"/>
    <dgm:cxn modelId="{8CAD6495-E9E6-407C-A65B-1A4F1E13D12F}" type="presOf" srcId="{1AF31CA7-0F98-4CB3-A9E1-AD71A1B9640F}" destId="{A59862A8-6B87-40CA-AD59-B1F02EF45FE5}" srcOrd="0" destOrd="0" presId="urn:microsoft.com/office/officeart/2005/8/layout/vList5"/>
    <dgm:cxn modelId="{EF0656A2-3AD4-44FB-92AC-2CCA82DA2AAA}" type="presOf" srcId="{AE0DA069-7F39-49A8-9659-267B0DD4F1B7}" destId="{B70F61C7-A1D1-433D-A8B3-1D94C8C0DF9C}" srcOrd="0" destOrd="0" presId="urn:microsoft.com/office/officeart/2005/8/layout/vList5"/>
    <dgm:cxn modelId="{9E7FDDB8-A7F7-44D3-9C92-83291F5695FE}" srcId="{3E59952A-848E-4BA4-AFFC-91ADC3B74449}" destId="{C3C99518-F2B9-44CB-89CE-83FB85BC4D4F}" srcOrd="2" destOrd="0" parTransId="{BB9A61CF-73D2-4504-B0B1-C70CB2163A24}" sibTransId="{C5CD98A4-6F6A-4D95-9F77-66F403DB3396}"/>
    <dgm:cxn modelId="{38A15BDD-4A5A-4607-868D-A422E6C26BD0}" srcId="{3E59952A-848E-4BA4-AFFC-91ADC3B74449}" destId="{AE0DA069-7F39-49A8-9659-267B0DD4F1B7}" srcOrd="0" destOrd="0" parTransId="{6BDA2061-36B5-44E9-AA9C-55593BCDB0D3}" sibTransId="{9CA92FB0-9513-48E5-84A3-5285268ADAAB}"/>
    <dgm:cxn modelId="{A7037DDE-54D0-4138-8373-16F86A411423}" srcId="{1AF31CA7-0F98-4CB3-A9E1-AD71A1B9640F}" destId="{A9E693E2-A219-4195-852E-A222DC121AC5}" srcOrd="0" destOrd="0" parTransId="{76440B58-F2CB-49DD-A122-AE8B21E63130}" sibTransId="{E522B62D-A4FE-4EE9-8BDC-47EBB897D208}"/>
    <dgm:cxn modelId="{0B9973E3-B70B-432C-A5C9-E487781F94C3}" srcId="{1AF31CA7-0F98-4CB3-A9E1-AD71A1B9640F}" destId="{B6B30CAA-3DF9-46C3-944B-2350CFDDCC6A}" srcOrd="1" destOrd="0" parTransId="{326AC8EE-4236-4237-9B56-03B5774C850F}" sibTransId="{AF9CCF38-6318-4D6A-8479-86B7880ADE8A}"/>
    <dgm:cxn modelId="{FCACBDEE-9035-47BF-AA79-16E8FC182E0E}" type="presOf" srcId="{3E59952A-848E-4BA4-AFFC-91ADC3B74449}" destId="{9EFE0901-FE46-4CE6-90BF-907123922F09}" srcOrd="0" destOrd="0" presId="urn:microsoft.com/office/officeart/2005/8/layout/vList5"/>
    <dgm:cxn modelId="{C6C728F1-57B3-4694-995F-93FE05C35BA1}" srcId="{3E59952A-848E-4BA4-AFFC-91ADC3B74449}" destId="{1AF31CA7-0F98-4CB3-A9E1-AD71A1B9640F}" srcOrd="1" destOrd="0" parTransId="{399D65BC-13F7-4FD1-A70E-028289D0FB7A}" sibTransId="{300512EF-B91A-4B93-8CFD-BAD96863C0FB}"/>
    <dgm:cxn modelId="{372E3E92-B6AE-4990-B888-81049E344EF2}" type="presParOf" srcId="{9EFE0901-FE46-4CE6-90BF-907123922F09}" destId="{67572E90-790A-41BA-A795-2B4B9AA865B7}" srcOrd="0" destOrd="0" presId="urn:microsoft.com/office/officeart/2005/8/layout/vList5"/>
    <dgm:cxn modelId="{B31769BC-383B-4C10-8980-8687AA0810B4}" type="presParOf" srcId="{67572E90-790A-41BA-A795-2B4B9AA865B7}" destId="{B70F61C7-A1D1-433D-A8B3-1D94C8C0DF9C}" srcOrd="0" destOrd="0" presId="urn:microsoft.com/office/officeart/2005/8/layout/vList5"/>
    <dgm:cxn modelId="{607ED6AC-C943-4628-B609-C1F965BCD052}" type="presParOf" srcId="{67572E90-790A-41BA-A795-2B4B9AA865B7}" destId="{BDB77C36-0198-4484-ABB3-EB60F24814D1}" srcOrd="1" destOrd="0" presId="urn:microsoft.com/office/officeart/2005/8/layout/vList5"/>
    <dgm:cxn modelId="{BDBAD594-0E70-4CC6-A2FB-ED48A6EC914F}" type="presParOf" srcId="{9EFE0901-FE46-4CE6-90BF-907123922F09}" destId="{C24C2C16-5DA5-4F42-AE7C-F3CDAA295F7D}" srcOrd="1" destOrd="0" presId="urn:microsoft.com/office/officeart/2005/8/layout/vList5"/>
    <dgm:cxn modelId="{9D5102D1-EDA0-480D-9323-D0EB06F704E4}" type="presParOf" srcId="{9EFE0901-FE46-4CE6-90BF-907123922F09}" destId="{7106052B-C0EB-4E4B-9AD4-3C9DC290C2E3}" srcOrd="2" destOrd="0" presId="urn:microsoft.com/office/officeart/2005/8/layout/vList5"/>
    <dgm:cxn modelId="{062D3103-A84F-42B5-AFDF-8F21D5EEAEB2}" type="presParOf" srcId="{7106052B-C0EB-4E4B-9AD4-3C9DC290C2E3}" destId="{A59862A8-6B87-40CA-AD59-B1F02EF45FE5}" srcOrd="0" destOrd="0" presId="urn:microsoft.com/office/officeart/2005/8/layout/vList5"/>
    <dgm:cxn modelId="{3D9872CF-92B6-4838-AB0E-A9062E363146}" type="presParOf" srcId="{7106052B-C0EB-4E4B-9AD4-3C9DC290C2E3}" destId="{C4183C65-974B-4742-854A-EEEC197F13D7}" srcOrd="1" destOrd="0" presId="urn:microsoft.com/office/officeart/2005/8/layout/vList5"/>
    <dgm:cxn modelId="{2EF131D1-67DA-4FCC-877B-AD5910E42E6C}" type="presParOf" srcId="{9EFE0901-FE46-4CE6-90BF-907123922F09}" destId="{07358C2D-FDEB-43E9-AF09-53FC7627336C}" srcOrd="3" destOrd="0" presId="urn:microsoft.com/office/officeart/2005/8/layout/vList5"/>
    <dgm:cxn modelId="{98DFBD18-CB2A-46A0-892E-4DEFFF393F15}" type="presParOf" srcId="{9EFE0901-FE46-4CE6-90BF-907123922F09}" destId="{DBF182E0-C727-4111-ABD4-B5FAC4829D4C}" srcOrd="4" destOrd="0" presId="urn:microsoft.com/office/officeart/2005/8/layout/vList5"/>
    <dgm:cxn modelId="{475A503B-0AA6-487A-A842-53A1007EA36E}" type="presParOf" srcId="{DBF182E0-C727-4111-ABD4-B5FAC4829D4C}" destId="{785A328D-24F9-4B79-8604-D433FD1A9976}" srcOrd="0" destOrd="0" presId="urn:microsoft.com/office/officeart/2005/8/layout/vList5"/>
    <dgm:cxn modelId="{F87EEE13-BBF9-4DEA-8D56-DA09FE0CB0B4}" type="presParOf" srcId="{DBF182E0-C727-4111-ABD4-B5FAC4829D4C}" destId="{85445EF4-1E08-4A59-9F43-982C3A94401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36288B-D23E-4C24-90DA-89B03B8D2592}" type="doc">
      <dgm:prSet loTypeId="urn:microsoft.com/office/officeart/2016/7/layout/VerticalDownArrowProcess" loCatId="process" qsTypeId="urn:microsoft.com/office/officeart/2005/8/quickstyle/simple1" qsCatId="simple" csTypeId="urn:microsoft.com/office/officeart/2005/8/colors/accent0_3" csCatId="mainScheme" phldr="1"/>
      <dgm:spPr/>
      <dgm:t>
        <a:bodyPr/>
        <a:lstStyle/>
        <a:p>
          <a:endParaRPr lang="en-US"/>
        </a:p>
      </dgm:t>
    </dgm:pt>
    <dgm:pt modelId="{BA734ADF-AFC2-4A25-A58E-67545890680A}">
      <dgm:prSet/>
      <dgm:spPr/>
      <dgm:t>
        <a:bodyPr/>
        <a:lstStyle/>
        <a:p>
          <a:r>
            <a:rPr lang="en-US" dirty="0"/>
            <a:t>Step 1</a:t>
          </a:r>
        </a:p>
      </dgm:t>
    </dgm:pt>
    <dgm:pt modelId="{E9734C2A-2ABE-4E42-92EC-340E113F811D}" type="parTrans" cxnId="{E7A508B0-2197-47DE-ADB1-09385095F221}">
      <dgm:prSet/>
      <dgm:spPr/>
      <dgm:t>
        <a:bodyPr/>
        <a:lstStyle/>
        <a:p>
          <a:endParaRPr lang="en-US"/>
        </a:p>
      </dgm:t>
    </dgm:pt>
    <dgm:pt modelId="{386B3DDC-BAB1-450F-AE36-0D83D9B4C4ED}" type="sibTrans" cxnId="{E7A508B0-2197-47DE-ADB1-09385095F221}">
      <dgm:prSet/>
      <dgm:spPr/>
      <dgm:t>
        <a:bodyPr/>
        <a:lstStyle/>
        <a:p>
          <a:endParaRPr lang="en-US"/>
        </a:p>
      </dgm:t>
    </dgm:pt>
    <dgm:pt modelId="{3C1CB0F0-5F9E-4FDD-B688-AA2DBE0FB220}">
      <dgm:prSet/>
      <dgm:spPr/>
      <dgm:t>
        <a:bodyPr/>
        <a:lstStyle/>
        <a:p>
          <a:r>
            <a:rPr lang="en-US"/>
            <a:t>Step 2</a:t>
          </a:r>
        </a:p>
      </dgm:t>
    </dgm:pt>
    <dgm:pt modelId="{0E0336BF-F021-4C5E-B7A1-D8B4FA570411}" type="parTrans" cxnId="{6D8242D0-0D29-4E97-B3FC-835E3EFEAEC6}">
      <dgm:prSet/>
      <dgm:spPr/>
      <dgm:t>
        <a:bodyPr/>
        <a:lstStyle/>
        <a:p>
          <a:endParaRPr lang="en-US"/>
        </a:p>
      </dgm:t>
    </dgm:pt>
    <dgm:pt modelId="{19933C51-738B-43A9-8A1A-3DDF18B808A8}" type="sibTrans" cxnId="{6D8242D0-0D29-4E97-B3FC-835E3EFEAEC6}">
      <dgm:prSet/>
      <dgm:spPr/>
      <dgm:t>
        <a:bodyPr/>
        <a:lstStyle/>
        <a:p>
          <a:endParaRPr lang="en-US"/>
        </a:p>
      </dgm:t>
    </dgm:pt>
    <dgm:pt modelId="{2FEB3EF6-48DA-47AE-B3F5-42274A78461C}">
      <dgm:prSet/>
      <dgm:spPr/>
      <dgm:t>
        <a:bodyPr/>
        <a:lstStyle/>
        <a:p>
          <a:r>
            <a:rPr lang="en-US" dirty="0"/>
            <a:t>Provide background: </a:t>
          </a:r>
          <a:r>
            <a:rPr lang="en-US" b="0" i="0" dirty="0"/>
            <a:t>place to review previous research and establish how yours fits in</a:t>
          </a:r>
          <a:endParaRPr lang="en-US" dirty="0"/>
        </a:p>
      </dgm:t>
    </dgm:pt>
    <dgm:pt modelId="{E5D43A36-3E24-42F7-B2B7-391ACC276A2D}" type="parTrans" cxnId="{8E5C4155-C31C-48A0-AAA4-C4D5CD34F838}">
      <dgm:prSet/>
      <dgm:spPr/>
      <dgm:t>
        <a:bodyPr/>
        <a:lstStyle/>
        <a:p>
          <a:endParaRPr lang="en-US"/>
        </a:p>
      </dgm:t>
    </dgm:pt>
    <dgm:pt modelId="{07F01239-1219-46C5-9401-6C7EA67FCD16}" type="sibTrans" cxnId="{8E5C4155-C31C-48A0-AAA4-C4D5CD34F838}">
      <dgm:prSet/>
      <dgm:spPr/>
      <dgm:t>
        <a:bodyPr/>
        <a:lstStyle/>
        <a:p>
          <a:endParaRPr lang="en-US"/>
        </a:p>
      </dgm:t>
    </dgm:pt>
    <dgm:pt modelId="{83F44404-EDB9-4A01-9A7C-FCC10D7F7AA9}">
      <dgm:prSet/>
      <dgm:spPr/>
      <dgm:t>
        <a:bodyPr/>
        <a:lstStyle/>
        <a:p>
          <a:r>
            <a:rPr lang="en-US"/>
            <a:t>Step 3</a:t>
          </a:r>
        </a:p>
      </dgm:t>
    </dgm:pt>
    <dgm:pt modelId="{1364CE6F-7B5F-46CC-896C-BD0E3FAE9FC3}" type="parTrans" cxnId="{91CD15A7-8527-49CB-B221-BC9458002519}">
      <dgm:prSet/>
      <dgm:spPr/>
      <dgm:t>
        <a:bodyPr/>
        <a:lstStyle/>
        <a:p>
          <a:endParaRPr lang="en-US"/>
        </a:p>
      </dgm:t>
    </dgm:pt>
    <dgm:pt modelId="{D3B75E18-BC4A-4F53-89ED-D0D49CB763E5}" type="sibTrans" cxnId="{91CD15A7-8527-49CB-B221-BC9458002519}">
      <dgm:prSet/>
      <dgm:spPr/>
      <dgm:t>
        <a:bodyPr/>
        <a:lstStyle/>
        <a:p>
          <a:endParaRPr lang="en-US"/>
        </a:p>
      </dgm:t>
    </dgm:pt>
    <dgm:pt modelId="{DC6736DA-73E2-40D9-8484-F0586400B8AA}">
      <dgm:prSet/>
      <dgm:spPr/>
      <dgm:t>
        <a:bodyPr/>
        <a:lstStyle/>
        <a:p>
          <a:r>
            <a:rPr lang="en-US" dirty="0"/>
            <a:t>Establish research problem: </a:t>
          </a:r>
          <a:r>
            <a:rPr lang="en-US" b="0" i="0" dirty="0"/>
            <a:t>clarify how your own research fits in and what problem it addresses.</a:t>
          </a:r>
          <a:endParaRPr lang="en-US" dirty="0"/>
        </a:p>
      </dgm:t>
    </dgm:pt>
    <dgm:pt modelId="{5AF8FD49-7E49-4DF7-A835-25448521B3A5}" type="parTrans" cxnId="{E7667EAF-D6D1-4C04-8719-6D39B822E8FB}">
      <dgm:prSet/>
      <dgm:spPr/>
      <dgm:t>
        <a:bodyPr/>
        <a:lstStyle/>
        <a:p>
          <a:endParaRPr lang="en-US"/>
        </a:p>
      </dgm:t>
    </dgm:pt>
    <dgm:pt modelId="{BDC6EFA8-DD10-4F04-944E-EDE65A034419}" type="sibTrans" cxnId="{E7667EAF-D6D1-4C04-8719-6D39B822E8FB}">
      <dgm:prSet/>
      <dgm:spPr/>
      <dgm:t>
        <a:bodyPr/>
        <a:lstStyle/>
        <a:p>
          <a:endParaRPr lang="en-US"/>
        </a:p>
      </dgm:t>
    </dgm:pt>
    <dgm:pt modelId="{C799486B-792C-4224-AA15-7B4C40CC27D3}">
      <dgm:prSet/>
      <dgm:spPr/>
      <dgm:t>
        <a:bodyPr/>
        <a:lstStyle/>
        <a:p>
          <a:r>
            <a:rPr lang="en-US"/>
            <a:t>Step 4</a:t>
          </a:r>
        </a:p>
      </dgm:t>
    </dgm:pt>
    <dgm:pt modelId="{9C71C1BC-0A4B-4E77-A59E-E02FF3C1ECEB}" type="parTrans" cxnId="{3A6ECCA4-6CCF-42D9-9DD4-EFFFD6A606AF}">
      <dgm:prSet/>
      <dgm:spPr/>
      <dgm:t>
        <a:bodyPr/>
        <a:lstStyle/>
        <a:p>
          <a:endParaRPr lang="en-US"/>
        </a:p>
      </dgm:t>
    </dgm:pt>
    <dgm:pt modelId="{90A1B49F-359A-4D79-9F8D-A8851267EF0D}" type="sibTrans" cxnId="{3A6ECCA4-6CCF-42D9-9DD4-EFFFD6A606AF}">
      <dgm:prSet/>
      <dgm:spPr/>
      <dgm:t>
        <a:bodyPr/>
        <a:lstStyle/>
        <a:p>
          <a:endParaRPr lang="en-US"/>
        </a:p>
      </dgm:t>
    </dgm:pt>
    <dgm:pt modelId="{3095DF64-8706-461A-8A43-C0D1EE553E11}">
      <dgm:prSet/>
      <dgm:spPr/>
      <dgm:t>
        <a:bodyPr/>
        <a:lstStyle/>
        <a:p>
          <a:r>
            <a:rPr lang="en-US" dirty="0"/>
            <a:t>Specify objective(s): </a:t>
          </a:r>
          <a:r>
            <a:rPr lang="en-US" b="0" i="0" dirty="0"/>
            <a:t>specifics of what you intend to find out or express in your research paper</a:t>
          </a:r>
          <a:endParaRPr lang="en-US" dirty="0"/>
        </a:p>
      </dgm:t>
    </dgm:pt>
    <dgm:pt modelId="{1C4B83D9-6388-47DB-B95F-C5AAC876A996}" type="parTrans" cxnId="{C9280A32-4463-43FB-9342-AF3E22DB6905}">
      <dgm:prSet/>
      <dgm:spPr/>
      <dgm:t>
        <a:bodyPr/>
        <a:lstStyle/>
        <a:p>
          <a:endParaRPr lang="en-US"/>
        </a:p>
      </dgm:t>
    </dgm:pt>
    <dgm:pt modelId="{DDA48063-2F07-4154-8A0A-CF0C040A1C75}" type="sibTrans" cxnId="{C9280A32-4463-43FB-9342-AF3E22DB6905}">
      <dgm:prSet/>
      <dgm:spPr/>
      <dgm:t>
        <a:bodyPr/>
        <a:lstStyle/>
        <a:p>
          <a:endParaRPr lang="en-US"/>
        </a:p>
      </dgm:t>
    </dgm:pt>
    <dgm:pt modelId="{BC493D72-E086-4961-A3CB-DA21062B67AD}">
      <dgm:prSet/>
      <dgm:spPr/>
      <dgm:t>
        <a:bodyPr/>
        <a:lstStyle/>
        <a:p>
          <a:r>
            <a:rPr lang="en-US"/>
            <a:t>Step 5</a:t>
          </a:r>
        </a:p>
      </dgm:t>
    </dgm:pt>
    <dgm:pt modelId="{C3D5B93B-FAA6-41C9-9748-F843D9C41CD4}" type="parTrans" cxnId="{56D297B8-B3C3-4077-9C82-5152483C35D7}">
      <dgm:prSet/>
      <dgm:spPr/>
      <dgm:t>
        <a:bodyPr/>
        <a:lstStyle/>
        <a:p>
          <a:endParaRPr lang="en-US"/>
        </a:p>
      </dgm:t>
    </dgm:pt>
    <dgm:pt modelId="{C6632B2F-9FAA-45A7-B272-7038CE308853}" type="sibTrans" cxnId="{56D297B8-B3C3-4077-9C82-5152483C35D7}">
      <dgm:prSet/>
      <dgm:spPr/>
      <dgm:t>
        <a:bodyPr/>
        <a:lstStyle/>
        <a:p>
          <a:endParaRPr lang="en-US"/>
        </a:p>
      </dgm:t>
    </dgm:pt>
    <dgm:pt modelId="{963788E7-7A4C-40D4-9831-59D108ACADF7}">
      <dgm:prSet/>
      <dgm:spPr/>
      <dgm:t>
        <a:bodyPr/>
        <a:lstStyle/>
        <a:p>
          <a:r>
            <a:rPr lang="en-US" dirty="0"/>
            <a:t>Map your paper: </a:t>
          </a:r>
          <a:r>
            <a:rPr lang="en-US" b="0" i="0" dirty="0"/>
            <a:t>brief overview of the rest of the paper</a:t>
          </a:r>
          <a:endParaRPr lang="en-US" dirty="0"/>
        </a:p>
      </dgm:t>
    </dgm:pt>
    <dgm:pt modelId="{589DB725-56A3-4EED-A8BD-257708E4C074}" type="parTrans" cxnId="{C5157DE1-EDF7-4D25-9042-956EBFB94A8F}">
      <dgm:prSet/>
      <dgm:spPr/>
      <dgm:t>
        <a:bodyPr/>
        <a:lstStyle/>
        <a:p>
          <a:endParaRPr lang="en-US"/>
        </a:p>
      </dgm:t>
    </dgm:pt>
    <dgm:pt modelId="{78ADE9D6-C46D-467C-8FDF-775B4F10D4AB}" type="sibTrans" cxnId="{C5157DE1-EDF7-4D25-9042-956EBFB94A8F}">
      <dgm:prSet/>
      <dgm:spPr/>
      <dgm:t>
        <a:bodyPr/>
        <a:lstStyle/>
        <a:p>
          <a:endParaRPr lang="en-US"/>
        </a:p>
      </dgm:t>
    </dgm:pt>
    <dgm:pt modelId="{7C9A528D-B793-426E-B932-944D6EAC89E1}">
      <dgm:prSet/>
      <dgm:spPr/>
      <dgm:t>
        <a:bodyPr/>
        <a:lstStyle/>
        <a:p>
          <a:r>
            <a:rPr lang="en-US" dirty="0"/>
            <a:t>Topic Introduction: </a:t>
          </a:r>
          <a:r>
            <a:rPr lang="en-US" b="0" i="0" dirty="0"/>
            <a:t>tell the reader about your topic &amp;  why it’s interesting or important. Can be accomplished with strong hook/lead</a:t>
          </a:r>
          <a:endParaRPr lang="en-US" dirty="0"/>
        </a:p>
      </dgm:t>
    </dgm:pt>
    <dgm:pt modelId="{5E86C06D-37FF-4905-B881-509AC877813E}" type="sibTrans" cxnId="{F00E8E7C-4864-4ED7-8DEB-176E6ED51F72}">
      <dgm:prSet/>
      <dgm:spPr/>
      <dgm:t>
        <a:bodyPr/>
        <a:lstStyle/>
        <a:p>
          <a:endParaRPr lang="en-US"/>
        </a:p>
      </dgm:t>
    </dgm:pt>
    <dgm:pt modelId="{A54257B5-3C12-4B78-9EB0-138C0416BB97}" type="parTrans" cxnId="{F00E8E7C-4864-4ED7-8DEB-176E6ED51F72}">
      <dgm:prSet/>
      <dgm:spPr/>
      <dgm:t>
        <a:bodyPr/>
        <a:lstStyle/>
        <a:p>
          <a:endParaRPr lang="en-US"/>
        </a:p>
      </dgm:t>
    </dgm:pt>
    <dgm:pt modelId="{C9270A17-B694-4964-BA8A-BDD7367C3597}" type="pres">
      <dgm:prSet presAssocID="{7A36288B-D23E-4C24-90DA-89B03B8D2592}" presName="Name0" presStyleCnt="0">
        <dgm:presLayoutVars>
          <dgm:dir/>
          <dgm:animLvl val="lvl"/>
          <dgm:resizeHandles val="exact"/>
        </dgm:presLayoutVars>
      </dgm:prSet>
      <dgm:spPr/>
    </dgm:pt>
    <dgm:pt modelId="{096D2116-660E-4C01-B101-8FC638E37214}" type="pres">
      <dgm:prSet presAssocID="{BC493D72-E086-4961-A3CB-DA21062B67AD}" presName="boxAndChildren" presStyleCnt="0"/>
      <dgm:spPr/>
    </dgm:pt>
    <dgm:pt modelId="{F6FAE3B9-61BF-4E62-BB5E-9214078F6FF0}" type="pres">
      <dgm:prSet presAssocID="{BC493D72-E086-4961-A3CB-DA21062B67AD}" presName="parentTextBox" presStyleLbl="alignNode1" presStyleIdx="0" presStyleCnt="5"/>
      <dgm:spPr/>
    </dgm:pt>
    <dgm:pt modelId="{EBBEE2EC-2B4C-4390-A9F5-85FADBC83746}" type="pres">
      <dgm:prSet presAssocID="{BC493D72-E086-4961-A3CB-DA21062B67AD}" presName="descendantBox" presStyleLbl="bgAccFollowNode1" presStyleIdx="0" presStyleCnt="5"/>
      <dgm:spPr/>
    </dgm:pt>
    <dgm:pt modelId="{3B043671-4429-4EA7-B4B6-8638BDA669DA}" type="pres">
      <dgm:prSet presAssocID="{90A1B49F-359A-4D79-9F8D-A8851267EF0D}" presName="sp" presStyleCnt="0"/>
      <dgm:spPr/>
    </dgm:pt>
    <dgm:pt modelId="{EDE2B6EE-716C-4BF1-B0B0-28B51D264B58}" type="pres">
      <dgm:prSet presAssocID="{C799486B-792C-4224-AA15-7B4C40CC27D3}" presName="arrowAndChildren" presStyleCnt="0"/>
      <dgm:spPr/>
    </dgm:pt>
    <dgm:pt modelId="{769C0DF6-C075-4331-BDAC-EE04C589C368}" type="pres">
      <dgm:prSet presAssocID="{C799486B-792C-4224-AA15-7B4C40CC27D3}" presName="parentTextArrow" presStyleLbl="node1" presStyleIdx="0" presStyleCnt="0"/>
      <dgm:spPr/>
    </dgm:pt>
    <dgm:pt modelId="{CC3F65E5-128D-420A-9FA1-56C8E70D1554}" type="pres">
      <dgm:prSet presAssocID="{C799486B-792C-4224-AA15-7B4C40CC27D3}" presName="arrow" presStyleLbl="alignNode1" presStyleIdx="1" presStyleCnt="5"/>
      <dgm:spPr/>
    </dgm:pt>
    <dgm:pt modelId="{ADC0A1AD-56FB-47E4-82C7-D4E10F7A9086}" type="pres">
      <dgm:prSet presAssocID="{C799486B-792C-4224-AA15-7B4C40CC27D3}" presName="descendantArrow" presStyleLbl="bgAccFollowNode1" presStyleIdx="1" presStyleCnt="5"/>
      <dgm:spPr/>
    </dgm:pt>
    <dgm:pt modelId="{AEDCC1F1-76FF-4A31-963E-1E1D6B4D6931}" type="pres">
      <dgm:prSet presAssocID="{D3B75E18-BC4A-4F53-89ED-D0D49CB763E5}" presName="sp" presStyleCnt="0"/>
      <dgm:spPr/>
    </dgm:pt>
    <dgm:pt modelId="{C2D82EDB-695E-4753-8E92-074301EA880F}" type="pres">
      <dgm:prSet presAssocID="{83F44404-EDB9-4A01-9A7C-FCC10D7F7AA9}" presName="arrowAndChildren" presStyleCnt="0"/>
      <dgm:spPr/>
    </dgm:pt>
    <dgm:pt modelId="{7C80117B-353F-48F8-B6AA-47A76D45082F}" type="pres">
      <dgm:prSet presAssocID="{83F44404-EDB9-4A01-9A7C-FCC10D7F7AA9}" presName="parentTextArrow" presStyleLbl="node1" presStyleIdx="0" presStyleCnt="0"/>
      <dgm:spPr/>
    </dgm:pt>
    <dgm:pt modelId="{25FBD55C-2403-45A6-BB92-EAE99D5180B2}" type="pres">
      <dgm:prSet presAssocID="{83F44404-EDB9-4A01-9A7C-FCC10D7F7AA9}" presName="arrow" presStyleLbl="alignNode1" presStyleIdx="2" presStyleCnt="5"/>
      <dgm:spPr/>
    </dgm:pt>
    <dgm:pt modelId="{6E2E8264-C6DF-4B75-B6B5-9B260A95E0EE}" type="pres">
      <dgm:prSet presAssocID="{83F44404-EDB9-4A01-9A7C-FCC10D7F7AA9}" presName="descendantArrow" presStyleLbl="bgAccFollowNode1" presStyleIdx="2" presStyleCnt="5"/>
      <dgm:spPr/>
    </dgm:pt>
    <dgm:pt modelId="{84753E30-BAD8-4963-8B9A-F995EFECF9B0}" type="pres">
      <dgm:prSet presAssocID="{19933C51-738B-43A9-8A1A-3DDF18B808A8}" presName="sp" presStyleCnt="0"/>
      <dgm:spPr/>
    </dgm:pt>
    <dgm:pt modelId="{D6F8FD8E-30D8-478B-BDA4-929A3409AFC5}" type="pres">
      <dgm:prSet presAssocID="{3C1CB0F0-5F9E-4FDD-B688-AA2DBE0FB220}" presName="arrowAndChildren" presStyleCnt="0"/>
      <dgm:spPr/>
    </dgm:pt>
    <dgm:pt modelId="{842E2CB9-A75B-43FE-A7B4-D5872E0C76FA}" type="pres">
      <dgm:prSet presAssocID="{3C1CB0F0-5F9E-4FDD-B688-AA2DBE0FB220}" presName="parentTextArrow" presStyleLbl="node1" presStyleIdx="0" presStyleCnt="0"/>
      <dgm:spPr/>
    </dgm:pt>
    <dgm:pt modelId="{3C8E517C-1E38-4AD3-995B-47C7E7EABB70}" type="pres">
      <dgm:prSet presAssocID="{3C1CB0F0-5F9E-4FDD-B688-AA2DBE0FB220}" presName="arrow" presStyleLbl="alignNode1" presStyleIdx="3" presStyleCnt="5"/>
      <dgm:spPr/>
    </dgm:pt>
    <dgm:pt modelId="{70C48FD6-4AF0-49FD-AFFA-06344C0968D3}" type="pres">
      <dgm:prSet presAssocID="{3C1CB0F0-5F9E-4FDD-B688-AA2DBE0FB220}" presName="descendantArrow" presStyleLbl="bgAccFollowNode1" presStyleIdx="3" presStyleCnt="5"/>
      <dgm:spPr/>
    </dgm:pt>
    <dgm:pt modelId="{33662680-BE7A-4F29-8428-3978362A8754}" type="pres">
      <dgm:prSet presAssocID="{386B3DDC-BAB1-450F-AE36-0D83D9B4C4ED}" presName="sp" presStyleCnt="0"/>
      <dgm:spPr/>
    </dgm:pt>
    <dgm:pt modelId="{F08F9D63-0901-4ECF-9695-D1C169E66EC2}" type="pres">
      <dgm:prSet presAssocID="{BA734ADF-AFC2-4A25-A58E-67545890680A}" presName="arrowAndChildren" presStyleCnt="0"/>
      <dgm:spPr/>
    </dgm:pt>
    <dgm:pt modelId="{E80D369F-32FD-49DB-AC93-7DCC42EF26D5}" type="pres">
      <dgm:prSet presAssocID="{BA734ADF-AFC2-4A25-A58E-67545890680A}" presName="parentTextArrow" presStyleLbl="node1" presStyleIdx="0" presStyleCnt="0"/>
      <dgm:spPr/>
    </dgm:pt>
    <dgm:pt modelId="{8668F632-70E8-44FE-82DD-5E73A8F12571}" type="pres">
      <dgm:prSet presAssocID="{BA734ADF-AFC2-4A25-A58E-67545890680A}" presName="arrow" presStyleLbl="alignNode1" presStyleIdx="4" presStyleCnt="5"/>
      <dgm:spPr/>
    </dgm:pt>
    <dgm:pt modelId="{88D213C7-7288-4B49-8B18-B8D5E5908D32}" type="pres">
      <dgm:prSet presAssocID="{BA734ADF-AFC2-4A25-A58E-67545890680A}" presName="descendantArrow" presStyleLbl="bgAccFollowNode1" presStyleIdx="4" presStyleCnt="5"/>
      <dgm:spPr/>
    </dgm:pt>
  </dgm:ptLst>
  <dgm:cxnLst>
    <dgm:cxn modelId="{AF184716-7A99-4F7E-AB44-4B7E895DB88C}" type="presOf" srcId="{7C9A528D-B793-426E-B932-944D6EAC89E1}" destId="{88D213C7-7288-4B49-8B18-B8D5E5908D32}" srcOrd="0" destOrd="0" presId="urn:microsoft.com/office/officeart/2016/7/layout/VerticalDownArrowProcess"/>
    <dgm:cxn modelId="{C9280A32-4463-43FB-9342-AF3E22DB6905}" srcId="{C799486B-792C-4224-AA15-7B4C40CC27D3}" destId="{3095DF64-8706-461A-8A43-C0D1EE553E11}" srcOrd="0" destOrd="0" parTransId="{1C4B83D9-6388-47DB-B95F-C5AAC876A996}" sibTransId="{DDA48063-2F07-4154-8A0A-CF0C040A1C75}"/>
    <dgm:cxn modelId="{AB76415D-FAD5-4629-85E0-24193AC52A40}" type="presOf" srcId="{BA734ADF-AFC2-4A25-A58E-67545890680A}" destId="{8668F632-70E8-44FE-82DD-5E73A8F12571}" srcOrd="1" destOrd="0" presId="urn:microsoft.com/office/officeart/2016/7/layout/VerticalDownArrowProcess"/>
    <dgm:cxn modelId="{20C0BF41-3575-4D5D-9DD7-EAF0A2BEF268}" type="presOf" srcId="{C799486B-792C-4224-AA15-7B4C40CC27D3}" destId="{769C0DF6-C075-4331-BDAC-EE04C589C368}" srcOrd="0" destOrd="0" presId="urn:microsoft.com/office/officeart/2016/7/layout/VerticalDownArrowProcess"/>
    <dgm:cxn modelId="{BE82ED48-E177-4FFE-BB1B-4A3CF9177EB7}" type="presOf" srcId="{3C1CB0F0-5F9E-4FDD-B688-AA2DBE0FB220}" destId="{3C8E517C-1E38-4AD3-995B-47C7E7EABB70}" srcOrd="1" destOrd="0" presId="urn:microsoft.com/office/officeart/2016/7/layout/VerticalDownArrowProcess"/>
    <dgm:cxn modelId="{5A742070-129F-4747-B7F5-FB5B13135BFC}" type="presOf" srcId="{7A36288B-D23E-4C24-90DA-89B03B8D2592}" destId="{C9270A17-B694-4964-BA8A-BDD7367C3597}" srcOrd="0" destOrd="0" presId="urn:microsoft.com/office/officeart/2016/7/layout/VerticalDownArrowProcess"/>
    <dgm:cxn modelId="{8E5C4155-C31C-48A0-AAA4-C4D5CD34F838}" srcId="{3C1CB0F0-5F9E-4FDD-B688-AA2DBE0FB220}" destId="{2FEB3EF6-48DA-47AE-B3F5-42274A78461C}" srcOrd="0" destOrd="0" parTransId="{E5D43A36-3E24-42F7-B2B7-391ACC276A2D}" sibTransId="{07F01239-1219-46C5-9401-6C7EA67FCD16}"/>
    <dgm:cxn modelId="{66DF5579-1E47-4709-A2F3-EB1421DFDACC}" type="presOf" srcId="{BA734ADF-AFC2-4A25-A58E-67545890680A}" destId="{E80D369F-32FD-49DB-AC93-7DCC42EF26D5}" srcOrd="0" destOrd="0" presId="urn:microsoft.com/office/officeart/2016/7/layout/VerticalDownArrowProcess"/>
    <dgm:cxn modelId="{F714765A-5ACA-4350-9CA1-D6B57A5FFD41}" type="presOf" srcId="{83F44404-EDB9-4A01-9A7C-FCC10D7F7AA9}" destId="{7C80117B-353F-48F8-B6AA-47A76D45082F}" srcOrd="0" destOrd="0" presId="urn:microsoft.com/office/officeart/2016/7/layout/VerticalDownArrowProcess"/>
    <dgm:cxn modelId="{F00E8E7C-4864-4ED7-8DEB-176E6ED51F72}" srcId="{BA734ADF-AFC2-4A25-A58E-67545890680A}" destId="{7C9A528D-B793-426E-B932-944D6EAC89E1}" srcOrd="0" destOrd="0" parTransId="{A54257B5-3C12-4B78-9EB0-138C0416BB97}" sibTransId="{5E86C06D-37FF-4905-B881-509AC877813E}"/>
    <dgm:cxn modelId="{3A4F497D-5690-49C6-AC32-B1BBC90D2785}" type="presOf" srcId="{DC6736DA-73E2-40D9-8484-F0586400B8AA}" destId="{6E2E8264-C6DF-4B75-B6B5-9B260A95E0EE}" srcOrd="0" destOrd="0" presId="urn:microsoft.com/office/officeart/2016/7/layout/VerticalDownArrowProcess"/>
    <dgm:cxn modelId="{EC547881-C358-4DE0-868F-81156A13BF6E}" type="presOf" srcId="{2FEB3EF6-48DA-47AE-B3F5-42274A78461C}" destId="{70C48FD6-4AF0-49FD-AFFA-06344C0968D3}" srcOrd="0" destOrd="0" presId="urn:microsoft.com/office/officeart/2016/7/layout/VerticalDownArrowProcess"/>
    <dgm:cxn modelId="{BAAC1B9F-6724-4E59-951C-208B677F021B}" type="presOf" srcId="{963788E7-7A4C-40D4-9831-59D108ACADF7}" destId="{EBBEE2EC-2B4C-4390-A9F5-85FADBC83746}" srcOrd="0" destOrd="0" presId="urn:microsoft.com/office/officeart/2016/7/layout/VerticalDownArrowProcess"/>
    <dgm:cxn modelId="{3A6ECCA4-6CCF-42D9-9DD4-EFFFD6A606AF}" srcId="{7A36288B-D23E-4C24-90DA-89B03B8D2592}" destId="{C799486B-792C-4224-AA15-7B4C40CC27D3}" srcOrd="3" destOrd="0" parTransId="{9C71C1BC-0A4B-4E77-A59E-E02FF3C1ECEB}" sibTransId="{90A1B49F-359A-4D79-9F8D-A8851267EF0D}"/>
    <dgm:cxn modelId="{91CD15A7-8527-49CB-B221-BC9458002519}" srcId="{7A36288B-D23E-4C24-90DA-89B03B8D2592}" destId="{83F44404-EDB9-4A01-9A7C-FCC10D7F7AA9}" srcOrd="2" destOrd="0" parTransId="{1364CE6F-7B5F-46CC-896C-BD0E3FAE9FC3}" sibTransId="{D3B75E18-BC4A-4F53-89ED-D0D49CB763E5}"/>
    <dgm:cxn modelId="{FBCFC8AB-B729-41B2-980E-BE08ABB3C088}" type="presOf" srcId="{BC493D72-E086-4961-A3CB-DA21062B67AD}" destId="{F6FAE3B9-61BF-4E62-BB5E-9214078F6FF0}" srcOrd="0" destOrd="0" presId="urn:microsoft.com/office/officeart/2016/7/layout/VerticalDownArrowProcess"/>
    <dgm:cxn modelId="{E7667EAF-D6D1-4C04-8719-6D39B822E8FB}" srcId="{83F44404-EDB9-4A01-9A7C-FCC10D7F7AA9}" destId="{DC6736DA-73E2-40D9-8484-F0586400B8AA}" srcOrd="0" destOrd="0" parTransId="{5AF8FD49-7E49-4DF7-A835-25448521B3A5}" sibTransId="{BDC6EFA8-DD10-4F04-944E-EDE65A034419}"/>
    <dgm:cxn modelId="{E7A508B0-2197-47DE-ADB1-09385095F221}" srcId="{7A36288B-D23E-4C24-90DA-89B03B8D2592}" destId="{BA734ADF-AFC2-4A25-A58E-67545890680A}" srcOrd="0" destOrd="0" parTransId="{E9734C2A-2ABE-4E42-92EC-340E113F811D}" sibTransId="{386B3DDC-BAB1-450F-AE36-0D83D9B4C4ED}"/>
    <dgm:cxn modelId="{56D297B8-B3C3-4077-9C82-5152483C35D7}" srcId="{7A36288B-D23E-4C24-90DA-89B03B8D2592}" destId="{BC493D72-E086-4961-A3CB-DA21062B67AD}" srcOrd="4" destOrd="0" parTransId="{C3D5B93B-FAA6-41C9-9748-F843D9C41CD4}" sibTransId="{C6632B2F-9FAA-45A7-B272-7038CE308853}"/>
    <dgm:cxn modelId="{6D8242D0-0D29-4E97-B3FC-835E3EFEAEC6}" srcId="{7A36288B-D23E-4C24-90DA-89B03B8D2592}" destId="{3C1CB0F0-5F9E-4FDD-B688-AA2DBE0FB220}" srcOrd="1" destOrd="0" parTransId="{0E0336BF-F021-4C5E-B7A1-D8B4FA570411}" sibTransId="{19933C51-738B-43A9-8A1A-3DDF18B808A8}"/>
    <dgm:cxn modelId="{29C7C0D2-9ACF-4394-9E95-6377A4C86875}" type="presOf" srcId="{83F44404-EDB9-4A01-9A7C-FCC10D7F7AA9}" destId="{25FBD55C-2403-45A6-BB92-EAE99D5180B2}" srcOrd="1" destOrd="0" presId="urn:microsoft.com/office/officeart/2016/7/layout/VerticalDownArrowProcess"/>
    <dgm:cxn modelId="{9D8DA8D4-5F2B-44FE-9EBB-AD2964341982}" type="presOf" srcId="{3C1CB0F0-5F9E-4FDD-B688-AA2DBE0FB220}" destId="{842E2CB9-A75B-43FE-A7B4-D5872E0C76FA}" srcOrd="0" destOrd="0" presId="urn:microsoft.com/office/officeart/2016/7/layout/VerticalDownArrowProcess"/>
    <dgm:cxn modelId="{C5157DE1-EDF7-4D25-9042-956EBFB94A8F}" srcId="{BC493D72-E086-4961-A3CB-DA21062B67AD}" destId="{963788E7-7A4C-40D4-9831-59D108ACADF7}" srcOrd="0" destOrd="0" parTransId="{589DB725-56A3-4EED-A8BD-257708E4C074}" sibTransId="{78ADE9D6-C46D-467C-8FDF-775B4F10D4AB}"/>
    <dgm:cxn modelId="{5342D4EE-A689-4E28-8553-F977CD177010}" type="presOf" srcId="{C799486B-792C-4224-AA15-7B4C40CC27D3}" destId="{CC3F65E5-128D-420A-9FA1-56C8E70D1554}" srcOrd="1" destOrd="0" presId="urn:microsoft.com/office/officeart/2016/7/layout/VerticalDownArrowProcess"/>
    <dgm:cxn modelId="{66ED30F9-92FD-4460-A388-15521559D7FC}" type="presOf" srcId="{3095DF64-8706-461A-8A43-C0D1EE553E11}" destId="{ADC0A1AD-56FB-47E4-82C7-D4E10F7A9086}" srcOrd="0" destOrd="0" presId="urn:microsoft.com/office/officeart/2016/7/layout/VerticalDownArrowProcess"/>
    <dgm:cxn modelId="{03CA9926-1C0F-49E9-810F-449A48BD2CF7}" type="presParOf" srcId="{C9270A17-B694-4964-BA8A-BDD7367C3597}" destId="{096D2116-660E-4C01-B101-8FC638E37214}" srcOrd="0" destOrd="0" presId="urn:microsoft.com/office/officeart/2016/7/layout/VerticalDownArrowProcess"/>
    <dgm:cxn modelId="{A380F9DB-23D5-4CDA-81E8-AD6352BDEDD7}" type="presParOf" srcId="{096D2116-660E-4C01-B101-8FC638E37214}" destId="{F6FAE3B9-61BF-4E62-BB5E-9214078F6FF0}" srcOrd="0" destOrd="0" presId="urn:microsoft.com/office/officeart/2016/7/layout/VerticalDownArrowProcess"/>
    <dgm:cxn modelId="{B4C16F05-12BA-4934-9187-4303DE9E712D}" type="presParOf" srcId="{096D2116-660E-4C01-B101-8FC638E37214}" destId="{EBBEE2EC-2B4C-4390-A9F5-85FADBC83746}" srcOrd="1" destOrd="0" presId="urn:microsoft.com/office/officeart/2016/7/layout/VerticalDownArrowProcess"/>
    <dgm:cxn modelId="{2FF2BC7D-05B8-4A22-8747-56A06E0EDBC8}" type="presParOf" srcId="{C9270A17-B694-4964-BA8A-BDD7367C3597}" destId="{3B043671-4429-4EA7-B4B6-8638BDA669DA}" srcOrd="1" destOrd="0" presId="urn:microsoft.com/office/officeart/2016/7/layout/VerticalDownArrowProcess"/>
    <dgm:cxn modelId="{B3C2EC7B-E3FA-4C1F-A0B0-CCA19C05F4E3}" type="presParOf" srcId="{C9270A17-B694-4964-BA8A-BDD7367C3597}" destId="{EDE2B6EE-716C-4BF1-B0B0-28B51D264B58}" srcOrd="2" destOrd="0" presId="urn:microsoft.com/office/officeart/2016/7/layout/VerticalDownArrowProcess"/>
    <dgm:cxn modelId="{A582953D-7D4F-477D-BF5E-49E885E66358}" type="presParOf" srcId="{EDE2B6EE-716C-4BF1-B0B0-28B51D264B58}" destId="{769C0DF6-C075-4331-BDAC-EE04C589C368}" srcOrd="0" destOrd="0" presId="urn:microsoft.com/office/officeart/2016/7/layout/VerticalDownArrowProcess"/>
    <dgm:cxn modelId="{1151D64B-AA66-48C2-B93A-E42B256F578E}" type="presParOf" srcId="{EDE2B6EE-716C-4BF1-B0B0-28B51D264B58}" destId="{CC3F65E5-128D-420A-9FA1-56C8E70D1554}" srcOrd="1" destOrd="0" presId="urn:microsoft.com/office/officeart/2016/7/layout/VerticalDownArrowProcess"/>
    <dgm:cxn modelId="{C2DEA638-C608-400F-A89C-6E509E990A68}" type="presParOf" srcId="{EDE2B6EE-716C-4BF1-B0B0-28B51D264B58}" destId="{ADC0A1AD-56FB-47E4-82C7-D4E10F7A9086}" srcOrd="2" destOrd="0" presId="urn:microsoft.com/office/officeart/2016/7/layout/VerticalDownArrowProcess"/>
    <dgm:cxn modelId="{E0847E62-4E33-432E-B427-8ED6162EABED}" type="presParOf" srcId="{C9270A17-B694-4964-BA8A-BDD7367C3597}" destId="{AEDCC1F1-76FF-4A31-963E-1E1D6B4D6931}" srcOrd="3" destOrd="0" presId="urn:microsoft.com/office/officeart/2016/7/layout/VerticalDownArrowProcess"/>
    <dgm:cxn modelId="{76766522-8A91-4A4A-8AFE-EE134C42A8F5}" type="presParOf" srcId="{C9270A17-B694-4964-BA8A-BDD7367C3597}" destId="{C2D82EDB-695E-4753-8E92-074301EA880F}" srcOrd="4" destOrd="0" presId="urn:microsoft.com/office/officeart/2016/7/layout/VerticalDownArrowProcess"/>
    <dgm:cxn modelId="{EB7A12BA-2A91-4899-A355-E48131D57929}" type="presParOf" srcId="{C2D82EDB-695E-4753-8E92-074301EA880F}" destId="{7C80117B-353F-48F8-B6AA-47A76D45082F}" srcOrd="0" destOrd="0" presId="urn:microsoft.com/office/officeart/2016/7/layout/VerticalDownArrowProcess"/>
    <dgm:cxn modelId="{C428389F-B9CB-4667-85E6-4D35F8A107EE}" type="presParOf" srcId="{C2D82EDB-695E-4753-8E92-074301EA880F}" destId="{25FBD55C-2403-45A6-BB92-EAE99D5180B2}" srcOrd="1" destOrd="0" presId="urn:microsoft.com/office/officeart/2016/7/layout/VerticalDownArrowProcess"/>
    <dgm:cxn modelId="{051985BC-598C-495F-BE9B-2E8B3446EF02}" type="presParOf" srcId="{C2D82EDB-695E-4753-8E92-074301EA880F}" destId="{6E2E8264-C6DF-4B75-B6B5-9B260A95E0EE}" srcOrd="2" destOrd="0" presId="urn:microsoft.com/office/officeart/2016/7/layout/VerticalDownArrowProcess"/>
    <dgm:cxn modelId="{B404801A-68A1-4FAD-BE77-02CD3869C84F}" type="presParOf" srcId="{C9270A17-B694-4964-BA8A-BDD7367C3597}" destId="{84753E30-BAD8-4963-8B9A-F995EFECF9B0}" srcOrd="5" destOrd="0" presId="urn:microsoft.com/office/officeart/2016/7/layout/VerticalDownArrowProcess"/>
    <dgm:cxn modelId="{298489F1-8CEC-46B9-86AE-F0C55C367CEF}" type="presParOf" srcId="{C9270A17-B694-4964-BA8A-BDD7367C3597}" destId="{D6F8FD8E-30D8-478B-BDA4-929A3409AFC5}" srcOrd="6" destOrd="0" presId="urn:microsoft.com/office/officeart/2016/7/layout/VerticalDownArrowProcess"/>
    <dgm:cxn modelId="{700F4333-3611-4986-98F4-6BE5130E676E}" type="presParOf" srcId="{D6F8FD8E-30D8-478B-BDA4-929A3409AFC5}" destId="{842E2CB9-A75B-43FE-A7B4-D5872E0C76FA}" srcOrd="0" destOrd="0" presId="urn:microsoft.com/office/officeart/2016/7/layout/VerticalDownArrowProcess"/>
    <dgm:cxn modelId="{E5DE5577-437B-48F6-8FB7-5AFEAA5C1D9F}" type="presParOf" srcId="{D6F8FD8E-30D8-478B-BDA4-929A3409AFC5}" destId="{3C8E517C-1E38-4AD3-995B-47C7E7EABB70}" srcOrd="1" destOrd="0" presId="urn:microsoft.com/office/officeart/2016/7/layout/VerticalDownArrowProcess"/>
    <dgm:cxn modelId="{000D4DC4-8E82-45B8-80FF-AE3CA9979729}" type="presParOf" srcId="{D6F8FD8E-30D8-478B-BDA4-929A3409AFC5}" destId="{70C48FD6-4AF0-49FD-AFFA-06344C0968D3}" srcOrd="2" destOrd="0" presId="urn:microsoft.com/office/officeart/2016/7/layout/VerticalDownArrowProcess"/>
    <dgm:cxn modelId="{C6A77390-C42C-48E7-B135-692E60F1DAD1}" type="presParOf" srcId="{C9270A17-B694-4964-BA8A-BDD7367C3597}" destId="{33662680-BE7A-4F29-8428-3978362A8754}" srcOrd="7" destOrd="0" presId="urn:microsoft.com/office/officeart/2016/7/layout/VerticalDownArrowProcess"/>
    <dgm:cxn modelId="{90B4AA94-F534-40F9-B38D-0D6D041C4109}" type="presParOf" srcId="{C9270A17-B694-4964-BA8A-BDD7367C3597}" destId="{F08F9D63-0901-4ECF-9695-D1C169E66EC2}" srcOrd="8" destOrd="0" presId="urn:microsoft.com/office/officeart/2016/7/layout/VerticalDownArrowProcess"/>
    <dgm:cxn modelId="{7DADA6D9-D559-49A5-988F-4F534CC51BDD}" type="presParOf" srcId="{F08F9D63-0901-4ECF-9695-D1C169E66EC2}" destId="{E80D369F-32FD-49DB-AC93-7DCC42EF26D5}" srcOrd="0" destOrd="0" presId="urn:microsoft.com/office/officeart/2016/7/layout/VerticalDownArrowProcess"/>
    <dgm:cxn modelId="{377B96CC-C70E-4BA3-AC78-F40B877CAFDF}" type="presParOf" srcId="{F08F9D63-0901-4ECF-9695-D1C169E66EC2}" destId="{8668F632-70E8-44FE-82DD-5E73A8F12571}" srcOrd="1" destOrd="0" presId="urn:microsoft.com/office/officeart/2016/7/layout/VerticalDownArrowProcess"/>
    <dgm:cxn modelId="{0A5CDF2E-9E76-4421-84BC-54D90E801424}" type="presParOf" srcId="{F08F9D63-0901-4ECF-9695-D1C169E66EC2}" destId="{88D213C7-7288-4B49-8B18-B8D5E5908D32}"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BD9125-F6D0-4B50-8A8A-5EF346E73162}"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666A6F93-D4EB-4E90-BC4C-1E53482AEE9A}">
      <dgm:prSet phldrT="[Text]"/>
      <dgm:spPr/>
      <dgm:t>
        <a:bodyPr/>
        <a:lstStyle/>
        <a:p>
          <a:r>
            <a:rPr lang="en-US" dirty="0"/>
            <a:t>Clear, focused research question</a:t>
          </a:r>
        </a:p>
      </dgm:t>
    </dgm:pt>
    <dgm:pt modelId="{655D45E7-F510-41F1-BFC2-153D3F30FC86}" type="parTrans" cxnId="{B603E5CF-67AF-4CEC-900D-0D8DD37ADA3A}">
      <dgm:prSet/>
      <dgm:spPr/>
      <dgm:t>
        <a:bodyPr/>
        <a:lstStyle/>
        <a:p>
          <a:endParaRPr lang="en-US"/>
        </a:p>
      </dgm:t>
    </dgm:pt>
    <dgm:pt modelId="{F7E1E8B0-E8F6-4FCE-9CCB-60CBBE693B0E}" type="sibTrans" cxnId="{B603E5CF-67AF-4CEC-900D-0D8DD37ADA3A}">
      <dgm:prSet/>
      <dgm:spPr/>
      <dgm:t>
        <a:bodyPr/>
        <a:lstStyle/>
        <a:p>
          <a:endParaRPr lang="en-US"/>
        </a:p>
      </dgm:t>
    </dgm:pt>
    <dgm:pt modelId="{CDA7EFFD-12E8-4420-AB8C-61D355BD2536}">
      <dgm:prSet phldrT="[Text]"/>
      <dgm:spPr/>
      <dgm:t>
        <a:bodyPr/>
        <a:lstStyle/>
        <a:p>
          <a:r>
            <a:rPr lang="en-US" dirty="0"/>
            <a:t>Conduct a thorough literature review </a:t>
          </a:r>
        </a:p>
      </dgm:t>
    </dgm:pt>
    <dgm:pt modelId="{2B3766CB-F054-4C84-9A18-F03D433585BD}" type="parTrans" cxnId="{2F2E9AA5-FADD-4D7C-AFA8-542803B26FA4}">
      <dgm:prSet/>
      <dgm:spPr/>
      <dgm:t>
        <a:bodyPr/>
        <a:lstStyle/>
        <a:p>
          <a:endParaRPr lang="en-US"/>
        </a:p>
      </dgm:t>
    </dgm:pt>
    <dgm:pt modelId="{495B33AB-6AB2-494F-855F-F03492894AAF}" type="sibTrans" cxnId="{2F2E9AA5-FADD-4D7C-AFA8-542803B26FA4}">
      <dgm:prSet/>
      <dgm:spPr/>
      <dgm:t>
        <a:bodyPr/>
        <a:lstStyle/>
        <a:p>
          <a:endParaRPr lang="en-US"/>
        </a:p>
      </dgm:t>
    </dgm:pt>
    <dgm:pt modelId="{74C2B605-EBD4-4051-9AC1-0A73B554BDD2}">
      <dgm:prSet phldrT="[Text]"/>
      <dgm:spPr/>
      <dgm:t>
        <a:bodyPr/>
        <a:lstStyle/>
        <a:p>
          <a:r>
            <a:rPr lang="en-US" dirty="0"/>
            <a:t>Create research statement </a:t>
          </a:r>
        </a:p>
      </dgm:t>
    </dgm:pt>
    <dgm:pt modelId="{E8853CEA-4DFF-44A7-A96D-A2B3170961CB}" type="parTrans" cxnId="{10A3EA75-D771-4EF0-9EA6-58C692FF7A08}">
      <dgm:prSet/>
      <dgm:spPr/>
      <dgm:t>
        <a:bodyPr/>
        <a:lstStyle/>
        <a:p>
          <a:endParaRPr lang="en-US"/>
        </a:p>
      </dgm:t>
    </dgm:pt>
    <dgm:pt modelId="{EBCBA1E0-9605-4F97-9FD4-3F459A54917D}" type="sibTrans" cxnId="{10A3EA75-D771-4EF0-9EA6-58C692FF7A08}">
      <dgm:prSet/>
      <dgm:spPr/>
      <dgm:t>
        <a:bodyPr/>
        <a:lstStyle/>
        <a:p>
          <a:endParaRPr lang="en-US"/>
        </a:p>
      </dgm:t>
    </dgm:pt>
    <dgm:pt modelId="{BE8614BA-1368-46A1-955B-5A0BBAD83A0A}">
      <dgm:prSet phldrT="[Text]"/>
      <dgm:spPr/>
      <dgm:t>
        <a:bodyPr/>
        <a:lstStyle/>
        <a:p>
          <a:r>
            <a:rPr lang="en-US" dirty="0"/>
            <a:t>Create strong outline </a:t>
          </a:r>
        </a:p>
      </dgm:t>
    </dgm:pt>
    <dgm:pt modelId="{75F99A77-9B21-4C35-966A-D5A4742FA7E5}" type="parTrans" cxnId="{98EA0ECB-60EE-4BBD-A0C0-32383C6FA7F9}">
      <dgm:prSet/>
      <dgm:spPr/>
      <dgm:t>
        <a:bodyPr/>
        <a:lstStyle/>
        <a:p>
          <a:endParaRPr lang="en-US"/>
        </a:p>
      </dgm:t>
    </dgm:pt>
    <dgm:pt modelId="{D59E1781-F995-4096-99BC-AC2BB120EC92}" type="sibTrans" cxnId="{98EA0ECB-60EE-4BBD-A0C0-32383C6FA7F9}">
      <dgm:prSet/>
      <dgm:spPr/>
      <dgm:t>
        <a:bodyPr/>
        <a:lstStyle/>
        <a:p>
          <a:endParaRPr lang="en-US"/>
        </a:p>
      </dgm:t>
    </dgm:pt>
    <dgm:pt modelId="{C2054AD5-0D7C-4E46-BFB7-407FC8D164A5}">
      <dgm:prSet phldrT="[Text]"/>
      <dgm:spPr/>
      <dgm:t>
        <a:bodyPr/>
        <a:lstStyle/>
        <a:p>
          <a:r>
            <a:rPr lang="en-US" dirty="0"/>
            <a:t>Begin first draft </a:t>
          </a:r>
        </a:p>
      </dgm:t>
    </dgm:pt>
    <dgm:pt modelId="{2204139F-3FA5-4344-910C-E03965C6298C}" type="parTrans" cxnId="{BB120BB9-EC13-4981-B40F-6FADBF0A7CFE}">
      <dgm:prSet/>
      <dgm:spPr/>
      <dgm:t>
        <a:bodyPr/>
        <a:lstStyle/>
        <a:p>
          <a:endParaRPr lang="en-US"/>
        </a:p>
      </dgm:t>
    </dgm:pt>
    <dgm:pt modelId="{F0897508-E366-400A-AF7B-9ED7D0A44857}" type="sibTrans" cxnId="{BB120BB9-EC13-4981-B40F-6FADBF0A7CFE}">
      <dgm:prSet/>
      <dgm:spPr/>
      <dgm:t>
        <a:bodyPr/>
        <a:lstStyle/>
        <a:p>
          <a:endParaRPr lang="en-US"/>
        </a:p>
      </dgm:t>
    </dgm:pt>
    <dgm:pt modelId="{4E84AE33-601C-4F1A-88DD-E9D86476001E}">
      <dgm:prSet phldrT="[Text]"/>
      <dgm:spPr/>
      <dgm:t>
        <a:bodyPr/>
        <a:lstStyle/>
        <a:p>
          <a:r>
            <a:rPr lang="en-US" dirty="0"/>
            <a:t>Write compelling introduction </a:t>
          </a:r>
        </a:p>
      </dgm:t>
    </dgm:pt>
    <dgm:pt modelId="{EEFFE877-FCDA-4492-B3EA-FC505604791A}" type="parTrans" cxnId="{C35749A6-3AB6-4975-8FF7-562BE56B15BC}">
      <dgm:prSet/>
      <dgm:spPr/>
      <dgm:t>
        <a:bodyPr/>
        <a:lstStyle/>
        <a:p>
          <a:endParaRPr lang="en-US"/>
        </a:p>
      </dgm:t>
    </dgm:pt>
    <dgm:pt modelId="{E7C383E3-D531-467E-B670-D70203785C0A}" type="sibTrans" cxnId="{C35749A6-3AB6-4975-8FF7-562BE56B15BC}">
      <dgm:prSet/>
      <dgm:spPr/>
      <dgm:t>
        <a:bodyPr/>
        <a:lstStyle/>
        <a:p>
          <a:endParaRPr lang="en-US"/>
        </a:p>
      </dgm:t>
    </dgm:pt>
    <dgm:pt modelId="{1FAD54E5-1C9D-4EFC-9557-30C43CEE90F3}">
      <dgm:prSet phldrT="[Text]"/>
      <dgm:spPr/>
      <dgm:t>
        <a:bodyPr/>
        <a:lstStyle/>
        <a:p>
          <a:r>
            <a:rPr lang="en-US" dirty="0"/>
            <a:t>Abstract &amp; Title are important </a:t>
          </a:r>
        </a:p>
      </dgm:t>
    </dgm:pt>
    <dgm:pt modelId="{E309B224-BFA2-45FC-A260-E96DC87535C2}" type="parTrans" cxnId="{81AA6610-137F-48B6-837C-04A3237D754A}">
      <dgm:prSet/>
      <dgm:spPr/>
      <dgm:t>
        <a:bodyPr/>
        <a:lstStyle/>
        <a:p>
          <a:endParaRPr lang="en-US"/>
        </a:p>
      </dgm:t>
    </dgm:pt>
    <dgm:pt modelId="{72A55139-61A5-4F60-A490-4F8C45448A69}" type="sibTrans" cxnId="{81AA6610-137F-48B6-837C-04A3237D754A}">
      <dgm:prSet/>
      <dgm:spPr/>
      <dgm:t>
        <a:bodyPr/>
        <a:lstStyle/>
        <a:p>
          <a:endParaRPr lang="en-US"/>
        </a:p>
      </dgm:t>
    </dgm:pt>
    <dgm:pt modelId="{BBB20AF3-A31F-4D43-BE35-D982BAAC26D8}">
      <dgm:prSet phldrT="[Text]"/>
      <dgm:spPr/>
      <dgm:t>
        <a:bodyPr/>
        <a:lstStyle/>
        <a:p>
          <a:r>
            <a:rPr lang="en-US" dirty="0"/>
            <a:t>Conclusion – wrap up</a:t>
          </a:r>
        </a:p>
      </dgm:t>
    </dgm:pt>
    <dgm:pt modelId="{AE4853A1-9085-4753-9F24-57BC82B8910C}" type="parTrans" cxnId="{0C9F3D09-3AC8-427D-92C0-5568C63D66BC}">
      <dgm:prSet/>
      <dgm:spPr/>
      <dgm:t>
        <a:bodyPr/>
        <a:lstStyle/>
        <a:p>
          <a:endParaRPr lang="en-US"/>
        </a:p>
      </dgm:t>
    </dgm:pt>
    <dgm:pt modelId="{1530B03F-F56A-46A8-9FA9-CC541856185B}" type="sibTrans" cxnId="{0C9F3D09-3AC8-427D-92C0-5568C63D66BC}">
      <dgm:prSet/>
      <dgm:spPr/>
      <dgm:t>
        <a:bodyPr/>
        <a:lstStyle/>
        <a:p>
          <a:endParaRPr lang="en-US"/>
        </a:p>
      </dgm:t>
    </dgm:pt>
    <dgm:pt modelId="{573EC867-A5F5-4F10-9332-893E18A0339D}">
      <dgm:prSet phldrT="[Text]"/>
      <dgm:spPr/>
      <dgm:t>
        <a:bodyPr/>
        <a:lstStyle/>
        <a:p>
          <a:r>
            <a:rPr lang="en-US" dirty="0"/>
            <a:t>Review and edit </a:t>
          </a:r>
        </a:p>
      </dgm:t>
    </dgm:pt>
    <dgm:pt modelId="{6BE49FF4-FF21-4C14-9BFB-E7758E425658}" type="parTrans" cxnId="{C7CDE52C-62D6-4C2A-ABFD-3DE165F1DF7E}">
      <dgm:prSet/>
      <dgm:spPr/>
      <dgm:t>
        <a:bodyPr/>
        <a:lstStyle/>
        <a:p>
          <a:endParaRPr lang="en-US"/>
        </a:p>
      </dgm:t>
    </dgm:pt>
    <dgm:pt modelId="{B7CE18A0-EB6E-44D4-A14C-C6A651F6D043}" type="sibTrans" cxnId="{C7CDE52C-62D6-4C2A-ABFD-3DE165F1DF7E}">
      <dgm:prSet/>
      <dgm:spPr/>
      <dgm:t>
        <a:bodyPr/>
        <a:lstStyle/>
        <a:p>
          <a:endParaRPr lang="en-US"/>
        </a:p>
      </dgm:t>
    </dgm:pt>
    <dgm:pt modelId="{FDCF734D-FA7D-4F90-9429-49C173E2E048}">
      <dgm:prSet phldrT="[Text]"/>
      <dgm:spPr/>
      <dgm:t>
        <a:bodyPr/>
        <a:lstStyle/>
        <a:p>
          <a:r>
            <a:rPr lang="en-US" dirty="0"/>
            <a:t>Proper citations in-text and bibliography </a:t>
          </a:r>
        </a:p>
      </dgm:t>
    </dgm:pt>
    <dgm:pt modelId="{80789BE9-7C3A-45F4-ADEA-281E7002A317}" type="parTrans" cxnId="{66F8D3C0-7E90-4580-A634-71A2F05C11E9}">
      <dgm:prSet/>
      <dgm:spPr/>
      <dgm:t>
        <a:bodyPr/>
        <a:lstStyle/>
        <a:p>
          <a:endParaRPr lang="en-US"/>
        </a:p>
      </dgm:t>
    </dgm:pt>
    <dgm:pt modelId="{956F17F6-5D6C-4090-AD59-78E87F713AB9}" type="sibTrans" cxnId="{66F8D3C0-7E90-4580-A634-71A2F05C11E9}">
      <dgm:prSet/>
      <dgm:spPr/>
      <dgm:t>
        <a:bodyPr/>
        <a:lstStyle/>
        <a:p>
          <a:endParaRPr lang="en-US"/>
        </a:p>
      </dgm:t>
    </dgm:pt>
    <dgm:pt modelId="{CB4269E9-7549-43AD-B54F-4368B9B1860A}" type="pres">
      <dgm:prSet presAssocID="{92BD9125-F6D0-4B50-8A8A-5EF346E73162}" presName="Name0" presStyleCnt="0">
        <dgm:presLayoutVars>
          <dgm:dir/>
          <dgm:resizeHandles val="exact"/>
        </dgm:presLayoutVars>
      </dgm:prSet>
      <dgm:spPr/>
    </dgm:pt>
    <dgm:pt modelId="{00FA8187-FA84-4788-BB48-5E421276D5C6}" type="pres">
      <dgm:prSet presAssocID="{666A6F93-D4EB-4E90-BC4C-1E53482AEE9A}" presName="node" presStyleLbl="node1" presStyleIdx="0" presStyleCnt="10">
        <dgm:presLayoutVars>
          <dgm:bulletEnabled val="1"/>
        </dgm:presLayoutVars>
      </dgm:prSet>
      <dgm:spPr/>
    </dgm:pt>
    <dgm:pt modelId="{AFB0CC62-A2E1-4555-AB97-F49773DA7B84}" type="pres">
      <dgm:prSet presAssocID="{F7E1E8B0-E8F6-4FCE-9CCB-60CBBE693B0E}" presName="sibTrans" presStyleLbl="sibTrans1D1" presStyleIdx="0" presStyleCnt="9"/>
      <dgm:spPr/>
    </dgm:pt>
    <dgm:pt modelId="{87FB17B8-C218-4C04-8719-2FEDC646846C}" type="pres">
      <dgm:prSet presAssocID="{F7E1E8B0-E8F6-4FCE-9CCB-60CBBE693B0E}" presName="connectorText" presStyleLbl="sibTrans1D1" presStyleIdx="0" presStyleCnt="9"/>
      <dgm:spPr/>
    </dgm:pt>
    <dgm:pt modelId="{E5F48470-6416-41F9-8E59-B485D01E8BF9}" type="pres">
      <dgm:prSet presAssocID="{CDA7EFFD-12E8-4420-AB8C-61D355BD2536}" presName="node" presStyleLbl="node1" presStyleIdx="1" presStyleCnt="10">
        <dgm:presLayoutVars>
          <dgm:bulletEnabled val="1"/>
        </dgm:presLayoutVars>
      </dgm:prSet>
      <dgm:spPr/>
    </dgm:pt>
    <dgm:pt modelId="{CFF1B9A8-1D05-42FE-B4E0-999D9ECEDB25}" type="pres">
      <dgm:prSet presAssocID="{495B33AB-6AB2-494F-855F-F03492894AAF}" presName="sibTrans" presStyleLbl="sibTrans1D1" presStyleIdx="1" presStyleCnt="9"/>
      <dgm:spPr/>
    </dgm:pt>
    <dgm:pt modelId="{A2C578FB-710A-4D45-88CF-4DDF1021F81F}" type="pres">
      <dgm:prSet presAssocID="{495B33AB-6AB2-494F-855F-F03492894AAF}" presName="connectorText" presStyleLbl="sibTrans1D1" presStyleIdx="1" presStyleCnt="9"/>
      <dgm:spPr/>
    </dgm:pt>
    <dgm:pt modelId="{CC50B332-CA00-45C2-9B1A-FABDD3877F0B}" type="pres">
      <dgm:prSet presAssocID="{74C2B605-EBD4-4051-9AC1-0A73B554BDD2}" presName="node" presStyleLbl="node1" presStyleIdx="2" presStyleCnt="10">
        <dgm:presLayoutVars>
          <dgm:bulletEnabled val="1"/>
        </dgm:presLayoutVars>
      </dgm:prSet>
      <dgm:spPr/>
    </dgm:pt>
    <dgm:pt modelId="{36EF532B-C060-43AD-9B9F-B43D817EC920}" type="pres">
      <dgm:prSet presAssocID="{EBCBA1E0-9605-4F97-9FD4-3F459A54917D}" presName="sibTrans" presStyleLbl="sibTrans1D1" presStyleIdx="2" presStyleCnt="9"/>
      <dgm:spPr/>
    </dgm:pt>
    <dgm:pt modelId="{D883EDCD-65CA-4A11-86EB-99977E5B48B1}" type="pres">
      <dgm:prSet presAssocID="{EBCBA1E0-9605-4F97-9FD4-3F459A54917D}" presName="connectorText" presStyleLbl="sibTrans1D1" presStyleIdx="2" presStyleCnt="9"/>
      <dgm:spPr/>
    </dgm:pt>
    <dgm:pt modelId="{E2C9D392-A01D-4E93-B010-88D07608B506}" type="pres">
      <dgm:prSet presAssocID="{BE8614BA-1368-46A1-955B-5A0BBAD83A0A}" presName="node" presStyleLbl="node1" presStyleIdx="3" presStyleCnt="10">
        <dgm:presLayoutVars>
          <dgm:bulletEnabled val="1"/>
        </dgm:presLayoutVars>
      </dgm:prSet>
      <dgm:spPr/>
    </dgm:pt>
    <dgm:pt modelId="{1809D9E2-6E47-409B-8426-22D059F432D7}" type="pres">
      <dgm:prSet presAssocID="{D59E1781-F995-4096-99BC-AC2BB120EC92}" presName="sibTrans" presStyleLbl="sibTrans1D1" presStyleIdx="3" presStyleCnt="9"/>
      <dgm:spPr/>
    </dgm:pt>
    <dgm:pt modelId="{72BEAF40-EE1E-45E0-A774-DAE7148B479F}" type="pres">
      <dgm:prSet presAssocID="{D59E1781-F995-4096-99BC-AC2BB120EC92}" presName="connectorText" presStyleLbl="sibTrans1D1" presStyleIdx="3" presStyleCnt="9"/>
      <dgm:spPr/>
    </dgm:pt>
    <dgm:pt modelId="{60044103-DF6C-4F3D-BF9D-9C301D1CE295}" type="pres">
      <dgm:prSet presAssocID="{C2054AD5-0D7C-4E46-BFB7-407FC8D164A5}" presName="node" presStyleLbl="node1" presStyleIdx="4" presStyleCnt="10">
        <dgm:presLayoutVars>
          <dgm:bulletEnabled val="1"/>
        </dgm:presLayoutVars>
      </dgm:prSet>
      <dgm:spPr/>
    </dgm:pt>
    <dgm:pt modelId="{082D1F2D-FA75-4784-A91F-9A01B792A6E5}" type="pres">
      <dgm:prSet presAssocID="{F0897508-E366-400A-AF7B-9ED7D0A44857}" presName="sibTrans" presStyleLbl="sibTrans1D1" presStyleIdx="4" presStyleCnt="9"/>
      <dgm:spPr/>
    </dgm:pt>
    <dgm:pt modelId="{4240786F-3E15-4FA7-867C-9F9F96DBE7D6}" type="pres">
      <dgm:prSet presAssocID="{F0897508-E366-400A-AF7B-9ED7D0A44857}" presName="connectorText" presStyleLbl="sibTrans1D1" presStyleIdx="4" presStyleCnt="9"/>
      <dgm:spPr/>
    </dgm:pt>
    <dgm:pt modelId="{DF4C22DD-854B-4432-BD54-FB9D554E84D2}" type="pres">
      <dgm:prSet presAssocID="{4E84AE33-601C-4F1A-88DD-E9D86476001E}" presName="node" presStyleLbl="node1" presStyleIdx="5" presStyleCnt="10">
        <dgm:presLayoutVars>
          <dgm:bulletEnabled val="1"/>
        </dgm:presLayoutVars>
      </dgm:prSet>
      <dgm:spPr/>
    </dgm:pt>
    <dgm:pt modelId="{C28527ED-5923-4C04-A870-A0BA43FB7DC1}" type="pres">
      <dgm:prSet presAssocID="{E7C383E3-D531-467E-B670-D70203785C0A}" presName="sibTrans" presStyleLbl="sibTrans1D1" presStyleIdx="5" presStyleCnt="9"/>
      <dgm:spPr/>
    </dgm:pt>
    <dgm:pt modelId="{E0BB8947-0DCC-4E45-B0FD-A18F15CD8950}" type="pres">
      <dgm:prSet presAssocID="{E7C383E3-D531-467E-B670-D70203785C0A}" presName="connectorText" presStyleLbl="sibTrans1D1" presStyleIdx="5" presStyleCnt="9"/>
      <dgm:spPr/>
    </dgm:pt>
    <dgm:pt modelId="{CD9F294A-4932-4152-9A82-A75646F4335A}" type="pres">
      <dgm:prSet presAssocID="{1FAD54E5-1C9D-4EFC-9557-30C43CEE90F3}" presName="node" presStyleLbl="node1" presStyleIdx="6" presStyleCnt="10">
        <dgm:presLayoutVars>
          <dgm:bulletEnabled val="1"/>
        </dgm:presLayoutVars>
      </dgm:prSet>
      <dgm:spPr/>
    </dgm:pt>
    <dgm:pt modelId="{139277F4-665D-4694-8247-1C33BEEA52EE}" type="pres">
      <dgm:prSet presAssocID="{72A55139-61A5-4F60-A490-4F8C45448A69}" presName="sibTrans" presStyleLbl="sibTrans1D1" presStyleIdx="6" presStyleCnt="9"/>
      <dgm:spPr/>
    </dgm:pt>
    <dgm:pt modelId="{D418058E-B82D-459F-87A5-22F7EDF0D04F}" type="pres">
      <dgm:prSet presAssocID="{72A55139-61A5-4F60-A490-4F8C45448A69}" presName="connectorText" presStyleLbl="sibTrans1D1" presStyleIdx="6" presStyleCnt="9"/>
      <dgm:spPr/>
    </dgm:pt>
    <dgm:pt modelId="{B908BF87-3A98-45B9-872C-5C9A26965F84}" type="pres">
      <dgm:prSet presAssocID="{BBB20AF3-A31F-4D43-BE35-D982BAAC26D8}" presName="node" presStyleLbl="node1" presStyleIdx="7" presStyleCnt="10">
        <dgm:presLayoutVars>
          <dgm:bulletEnabled val="1"/>
        </dgm:presLayoutVars>
      </dgm:prSet>
      <dgm:spPr/>
    </dgm:pt>
    <dgm:pt modelId="{BA325031-FDE3-4C05-96A3-561F2312322D}" type="pres">
      <dgm:prSet presAssocID="{1530B03F-F56A-46A8-9FA9-CC541856185B}" presName="sibTrans" presStyleLbl="sibTrans1D1" presStyleIdx="7" presStyleCnt="9"/>
      <dgm:spPr/>
    </dgm:pt>
    <dgm:pt modelId="{50883972-17BB-40EA-8B92-D930E593AD59}" type="pres">
      <dgm:prSet presAssocID="{1530B03F-F56A-46A8-9FA9-CC541856185B}" presName="connectorText" presStyleLbl="sibTrans1D1" presStyleIdx="7" presStyleCnt="9"/>
      <dgm:spPr/>
    </dgm:pt>
    <dgm:pt modelId="{4BABAB08-558C-4EFD-A328-6FD2EE18DCA6}" type="pres">
      <dgm:prSet presAssocID="{FDCF734D-FA7D-4F90-9429-49C173E2E048}" presName="node" presStyleLbl="node1" presStyleIdx="8" presStyleCnt="10">
        <dgm:presLayoutVars>
          <dgm:bulletEnabled val="1"/>
        </dgm:presLayoutVars>
      </dgm:prSet>
      <dgm:spPr/>
    </dgm:pt>
    <dgm:pt modelId="{DC747979-0DAD-4DA3-AE9D-291DBB87E48D}" type="pres">
      <dgm:prSet presAssocID="{956F17F6-5D6C-4090-AD59-78E87F713AB9}" presName="sibTrans" presStyleLbl="sibTrans1D1" presStyleIdx="8" presStyleCnt="9"/>
      <dgm:spPr/>
    </dgm:pt>
    <dgm:pt modelId="{501E5AC5-B19E-4FA3-8498-4B5FC4ACEA7B}" type="pres">
      <dgm:prSet presAssocID="{956F17F6-5D6C-4090-AD59-78E87F713AB9}" presName="connectorText" presStyleLbl="sibTrans1D1" presStyleIdx="8" presStyleCnt="9"/>
      <dgm:spPr/>
    </dgm:pt>
    <dgm:pt modelId="{E4FB073B-C6A9-4EE3-8B5F-75C81F20BC94}" type="pres">
      <dgm:prSet presAssocID="{573EC867-A5F5-4F10-9332-893E18A0339D}" presName="node" presStyleLbl="node1" presStyleIdx="9" presStyleCnt="10">
        <dgm:presLayoutVars>
          <dgm:bulletEnabled val="1"/>
        </dgm:presLayoutVars>
      </dgm:prSet>
      <dgm:spPr/>
    </dgm:pt>
  </dgm:ptLst>
  <dgm:cxnLst>
    <dgm:cxn modelId="{7BC87108-344A-4BB6-AA79-3F0D803852EF}" type="presOf" srcId="{74C2B605-EBD4-4051-9AC1-0A73B554BDD2}" destId="{CC50B332-CA00-45C2-9B1A-FABDD3877F0B}" srcOrd="0" destOrd="0" presId="urn:microsoft.com/office/officeart/2016/7/layout/RepeatingBendingProcessNew"/>
    <dgm:cxn modelId="{0C9F3D09-3AC8-427D-92C0-5568C63D66BC}" srcId="{92BD9125-F6D0-4B50-8A8A-5EF346E73162}" destId="{BBB20AF3-A31F-4D43-BE35-D982BAAC26D8}" srcOrd="7" destOrd="0" parTransId="{AE4853A1-9085-4753-9F24-57BC82B8910C}" sibTransId="{1530B03F-F56A-46A8-9FA9-CC541856185B}"/>
    <dgm:cxn modelId="{7BE3AC09-0473-41C6-87E4-F174FF7026E0}" type="presOf" srcId="{EBCBA1E0-9605-4F97-9FD4-3F459A54917D}" destId="{36EF532B-C060-43AD-9B9F-B43D817EC920}" srcOrd="0" destOrd="0" presId="urn:microsoft.com/office/officeart/2016/7/layout/RepeatingBendingProcessNew"/>
    <dgm:cxn modelId="{A7F9C00D-26D9-4D54-B79E-521DF0BE6336}" type="presOf" srcId="{495B33AB-6AB2-494F-855F-F03492894AAF}" destId="{CFF1B9A8-1D05-42FE-B4E0-999D9ECEDB25}" srcOrd="0" destOrd="0" presId="urn:microsoft.com/office/officeart/2016/7/layout/RepeatingBendingProcessNew"/>
    <dgm:cxn modelId="{81AA6610-137F-48B6-837C-04A3237D754A}" srcId="{92BD9125-F6D0-4B50-8A8A-5EF346E73162}" destId="{1FAD54E5-1C9D-4EFC-9557-30C43CEE90F3}" srcOrd="6" destOrd="0" parTransId="{E309B224-BFA2-45FC-A260-E96DC87535C2}" sibTransId="{72A55139-61A5-4F60-A490-4F8C45448A69}"/>
    <dgm:cxn modelId="{BCF15E17-9C78-4C02-8752-22A5C34F2479}" type="presOf" srcId="{4E84AE33-601C-4F1A-88DD-E9D86476001E}" destId="{DF4C22DD-854B-4432-BD54-FB9D554E84D2}" srcOrd="0" destOrd="0" presId="urn:microsoft.com/office/officeart/2016/7/layout/RepeatingBendingProcessNew"/>
    <dgm:cxn modelId="{475B2228-C8E2-4529-B966-FA5483FCF9D6}" type="presOf" srcId="{92BD9125-F6D0-4B50-8A8A-5EF346E73162}" destId="{CB4269E9-7549-43AD-B54F-4368B9B1860A}" srcOrd="0" destOrd="0" presId="urn:microsoft.com/office/officeart/2016/7/layout/RepeatingBendingProcessNew"/>
    <dgm:cxn modelId="{1993FA28-8EE9-4712-957C-2E20FD8B44A7}" type="presOf" srcId="{F7E1E8B0-E8F6-4FCE-9CCB-60CBBE693B0E}" destId="{87FB17B8-C218-4C04-8719-2FEDC646846C}" srcOrd="1" destOrd="0" presId="urn:microsoft.com/office/officeart/2016/7/layout/RepeatingBendingProcessNew"/>
    <dgm:cxn modelId="{C7CDE52C-62D6-4C2A-ABFD-3DE165F1DF7E}" srcId="{92BD9125-F6D0-4B50-8A8A-5EF346E73162}" destId="{573EC867-A5F5-4F10-9332-893E18A0339D}" srcOrd="9" destOrd="0" parTransId="{6BE49FF4-FF21-4C14-9BFB-E7758E425658}" sibTransId="{B7CE18A0-EB6E-44D4-A14C-C6A651F6D043}"/>
    <dgm:cxn modelId="{496AB53D-FFAC-4926-8A2E-F38CDED80EF3}" type="presOf" srcId="{1FAD54E5-1C9D-4EFC-9557-30C43CEE90F3}" destId="{CD9F294A-4932-4152-9A82-A75646F4335A}" srcOrd="0" destOrd="0" presId="urn:microsoft.com/office/officeart/2016/7/layout/RepeatingBendingProcessNew"/>
    <dgm:cxn modelId="{CB2B9866-D926-4377-AAC2-87C27ED9C4AD}" type="presOf" srcId="{666A6F93-D4EB-4E90-BC4C-1E53482AEE9A}" destId="{00FA8187-FA84-4788-BB48-5E421276D5C6}" srcOrd="0" destOrd="0" presId="urn:microsoft.com/office/officeart/2016/7/layout/RepeatingBendingProcessNew"/>
    <dgm:cxn modelId="{9A067E47-C737-44D4-951E-50307A935363}" type="presOf" srcId="{72A55139-61A5-4F60-A490-4F8C45448A69}" destId="{139277F4-665D-4694-8247-1C33BEEA52EE}" srcOrd="0" destOrd="0" presId="urn:microsoft.com/office/officeart/2016/7/layout/RepeatingBendingProcessNew"/>
    <dgm:cxn modelId="{37385B48-3A63-413D-A978-70D4C9F93DA7}" type="presOf" srcId="{72A55139-61A5-4F60-A490-4F8C45448A69}" destId="{D418058E-B82D-459F-87A5-22F7EDF0D04F}" srcOrd="1" destOrd="0" presId="urn:microsoft.com/office/officeart/2016/7/layout/RepeatingBendingProcessNew"/>
    <dgm:cxn modelId="{B42B5049-4186-4882-881E-030FAC84DCE1}" type="presOf" srcId="{CDA7EFFD-12E8-4420-AB8C-61D355BD2536}" destId="{E5F48470-6416-41F9-8E59-B485D01E8BF9}" srcOrd="0" destOrd="0" presId="urn:microsoft.com/office/officeart/2016/7/layout/RepeatingBendingProcessNew"/>
    <dgm:cxn modelId="{1EF22E72-F8C3-4AF8-9780-2A2DA5D2A873}" type="presOf" srcId="{F7E1E8B0-E8F6-4FCE-9CCB-60CBBE693B0E}" destId="{AFB0CC62-A2E1-4555-AB97-F49773DA7B84}" srcOrd="0" destOrd="0" presId="urn:microsoft.com/office/officeart/2016/7/layout/RepeatingBendingProcessNew"/>
    <dgm:cxn modelId="{10A3EA75-D771-4EF0-9EA6-58C692FF7A08}" srcId="{92BD9125-F6D0-4B50-8A8A-5EF346E73162}" destId="{74C2B605-EBD4-4051-9AC1-0A73B554BDD2}" srcOrd="2" destOrd="0" parTransId="{E8853CEA-4DFF-44A7-A96D-A2B3170961CB}" sibTransId="{EBCBA1E0-9605-4F97-9FD4-3F459A54917D}"/>
    <dgm:cxn modelId="{725A1681-0D1C-4B58-9312-CF2A6708C64A}" type="presOf" srcId="{E7C383E3-D531-467E-B670-D70203785C0A}" destId="{E0BB8947-0DCC-4E45-B0FD-A18F15CD8950}" srcOrd="1" destOrd="0" presId="urn:microsoft.com/office/officeart/2016/7/layout/RepeatingBendingProcessNew"/>
    <dgm:cxn modelId="{E15FC288-9B3A-4035-A5E8-D57B02CE0079}" type="presOf" srcId="{BE8614BA-1368-46A1-955B-5A0BBAD83A0A}" destId="{E2C9D392-A01D-4E93-B010-88D07608B506}" srcOrd="0" destOrd="0" presId="urn:microsoft.com/office/officeart/2016/7/layout/RepeatingBendingProcessNew"/>
    <dgm:cxn modelId="{7140AE8D-6AE6-4FF7-80B3-FB8697217CE6}" type="presOf" srcId="{EBCBA1E0-9605-4F97-9FD4-3F459A54917D}" destId="{D883EDCD-65CA-4A11-86EB-99977E5B48B1}" srcOrd="1" destOrd="0" presId="urn:microsoft.com/office/officeart/2016/7/layout/RepeatingBendingProcessNew"/>
    <dgm:cxn modelId="{B8489691-F4FA-4A53-97E7-A4123B9980A7}" type="presOf" srcId="{956F17F6-5D6C-4090-AD59-78E87F713AB9}" destId="{501E5AC5-B19E-4FA3-8498-4B5FC4ACEA7B}" srcOrd="1" destOrd="0" presId="urn:microsoft.com/office/officeart/2016/7/layout/RepeatingBendingProcessNew"/>
    <dgm:cxn modelId="{F87B2895-012E-41BA-B247-B9BF958DB2AD}" type="presOf" srcId="{573EC867-A5F5-4F10-9332-893E18A0339D}" destId="{E4FB073B-C6A9-4EE3-8B5F-75C81F20BC94}" srcOrd="0" destOrd="0" presId="urn:microsoft.com/office/officeart/2016/7/layout/RepeatingBendingProcessNew"/>
    <dgm:cxn modelId="{B5490C96-B0DD-4134-9CA5-EC5605EC1AA2}" type="presOf" srcId="{F0897508-E366-400A-AF7B-9ED7D0A44857}" destId="{082D1F2D-FA75-4784-A91F-9A01B792A6E5}" srcOrd="0" destOrd="0" presId="urn:microsoft.com/office/officeart/2016/7/layout/RepeatingBendingProcessNew"/>
    <dgm:cxn modelId="{9C8BE69E-AF8B-44D3-905C-9E56B437495C}" type="presOf" srcId="{C2054AD5-0D7C-4E46-BFB7-407FC8D164A5}" destId="{60044103-DF6C-4F3D-BF9D-9C301D1CE295}" srcOrd="0" destOrd="0" presId="urn:microsoft.com/office/officeart/2016/7/layout/RepeatingBendingProcessNew"/>
    <dgm:cxn modelId="{31DE3E9F-B6F7-4E92-9860-3A57746C2D4F}" type="presOf" srcId="{1530B03F-F56A-46A8-9FA9-CC541856185B}" destId="{50883972-17BB-40EA-8B92-D930E593AD59}" srcOrd="1" destOrd="0" presId="urn:microsoft.com/office/officeart/2016/7/layout/RepeatingBendingProcessNew"/>
    <dgm:cxn modelId="{2F2E9AA5-FADD-4D7C-AFA8-542803B26FA4}" srcId="{92BD9125-F6D0-4B50-8A8A-5EF346E73162}" destId="{CDA7EFFD-12E8-4420-AB8C-61D355BD2536}" srcOrd="1" destOrd="0" parTransId="{2B3766CB-F054-4C84-9A18-F03D433585BD}" sibTransId="{495B33AB-6AB2-494F-855F-F03492894AAF}"/>
    <dgm:cxn modelId="{C35749A6-3AB6-4975-8FF7-562BE56B15BC}" srcId="{92BD9125-F6D0-4B50-8A8A-5EF346E73162}" destId="{4E84AE33-601C-4F1A-88DD-E9D86476001E}" srcOrd="5" destOrd="0" parTransId="{EEFFE877-FCDA-4492-B3EA-FC505604791A}" sibTransId="{E7C383E3-D531-467E-B670-D70203785C0A}"/>
    <dgm:cxn modelId="{89D1BAAF-898F-4B6F-AC3F-ECFF55E9F8D8}" type="presOf" srcId="{495B33AB-6AB2-494F-855F-F03492894AAF}" destId="{A2C578FB-710A-4D45-88CF-4DDF1021F81F}" srcOrd="1" destOrd="0" presId="urn:microsoft.com/office/officeart/2016/7/layout/RepeatingBendingProcessNew"/>
    <dgm:cxn modelId="{80462BB0-D709-4BE9-A3D4-E1465F17F73F}" type="presOf" srcId="{F0897508-E366-400A-AF7B-9ED7D0A44857}" destId="{4240786F-3E15-4FA7-867C-9F9F96DBE7D6}" srcOrd="1" destOrd="0" presId="urn:microsoft.com/office/officeart/2016/7/layout/RepeatingBendingProcessNew"/>
    <dgm:cxn modelId="{BD5088B1-9BC9-4C0F-B31C-993F28F27AA6}" type="presOf" srcId="{FDCF734D-FA7D-4F90-9429-49C173E2E048}" destId="{4BABAB08-558C-4EFD-A328-6FD2EE18DCA6}" srcOrd="0" destOrd="0" presId="urn:microsoft.com/office/officeart/2016/7/layout/RepeatingBendingProcessNew"/>
    <dgm:cxn modelId="{CCF93CB8-04A7-45FF-B5EB-8E874A393FC6}" type="presOf" srcId="{D59E1781-F995-4096-99BC-AC2BB120EC92}" destId="{72BEAF40-EE1E-45E0-A774-DAE7148B479F}" srcOrd="1" destOrd="0" presId="urn:microsoft.com/office/officeart/2016/7/layout/RepeatingBendingProcessNew"/>
    <dgm:cxn modelId="{BB120BB9-EC13-4981-B40F-6FADBF0A7CFE}" srcId="{92BD9125-F6D0-4B50-8A8A-5EF346E73162}" destId="{C2054AD5-0D7C-4E46-BFB7-407FC8D164A5}" srcOrd="4" destOrd="0" parTransId="{2204139F-3FA5-4344-910C-E03965C6298C}" sibTransId="{F0897508-E366-400A-AF7B-9ED7D0A44857}"/>
    <dgm:cxn modelId="{1DA85BBA-B506-40C7-9A5A-8C1FA16F5DAD}" type="presOf" srcId="{956F17F6-5D6C-4090-AD59-78E87F713AB9}" destId="{DC747979-0DAD-4DA3-AE9D-291DBB87E48D}" srcOrd="0" destOrd="0" presId="urn:microsoft.com/office/officeart/2016/7/layout/RepeatingBendingProcessNew"/>
    <dgm:cxn modelId="{66F8D3C0-7E90-4580-A634-71A2F05C11E9}" srcId="{92BD9125-F6D0-4B50-8A8A-5EF346E73162}" destId="{FDCF734D-FA7D-4F90-9429-49C173E2E048}" srcOrd="8" destOrd="0" parTransId="{80789BE9-7C3A-45F4-ADEA-281E7002A317}" sibTransId="{956F17F6-5D6C-4090-AD59-78E87F713AB9}"/>
    <dgm:cxn modelId="{DBD2EBC0-555F-4225-8A09-FD55E5698DA6}" type="presOf" srcId="{BBB20AF3-A31F-4D43-BE35-D982BAAC26D8}" destId="{B908BF87-3A98-45B9-872C-5C9A26965F84}" srcOrd="0" destOrd="0" presId="urn:microsoft.com/office/officeart/2016/7/layout/RepeatingBendingProcessNew"/>
    <dgm:cxn modelId="{98EA0ECB-60EE-4BBD-A0C0-32383C6FA7F9}" srcId="{92BD9125-F6D0-4B50-8A8A-5EF346E73162}" destId="{BE8614BA-1368-46A1-955B-5A0BBAD83A0A}" srcOrd="3" destOrd="0" parTransId="{75F99A77-9B21-4C35-966A-D5A4742FA7E5}" sibTransId="{D59E1781-F995-4096-99BC-AC2BB120EC92}"/>
    <dgm:cxn modelId="{B603E5CF-67AF-4CEC-900D-0D8DD37ADA3A}" srcId="{92BD9125-F6D0-4B50-8A8A-5EF346E73162}" destId="{666A6F93-D4EB-4E90-BC4C-1E53482AEE9A}" srcOrd="0" destOrd="0" parTransId="{655D45E7-F510-41F1-BFC2-153D3F30FC86}" sibTransId="{F7E1E8B0-E8F6-4FCE-9CCB-60CBBE693B0E}"/>
    <dgm:cxn modelId="{8DBDB4F1-BDDA-4E3E-976F-5FD212D8437B}" type="presOf" srcId="{D59E1781-F995-4096-99BC-AC2BB120EC92}" destId="{1809D9E2-6E47-409B-8426-22D059F432D7}" srcOrd="0" destOrd="0" presId="urn:microsoft.com/office/officeart/2016/7/layout/RepeatingBendingProcessNew"/>
    <dgm:cxn modelId="{36142DF6-61D1-4461-AB3E-60F3A8D23D4D}" type="presOf" srcId="{1530B03F-F56A-46A8-9FA9-CC541856185B}" destId="{BA325031-FDE3-4C05-96A3-561F2312322D}" srcOrd="0" destOrd="0" presId="urn:microsoft.com/office/officeart/2016/7/layout/RepeatingBendingProcessNew"/>
    <dgm:cxn modelId="{057DB7F9-430F-4083-8366-67C2EFB0EE43}" type="presOf" srcId="{E7C383E3-D531-467E-B670-D70203785C0A}" destId="{C28527ED-5923-4C04-A870-A0BA43FB7DC1}" srcOrd="0" destOrd="0" presId="urn:microsoft.com/office/officeart/2016/7/layout/RepeatingBendingProcessNew"/>
    <dgm:cxn modelId="{8080B48F-9BD7-4C0F-845E-78717990BF03}" type="presParOf" srcId="{CB4269E9-7549-43AD-B54F-4368B9B1860A}" destId="{00FA8187-FA84-4788-BB48-5E421276D5C6}" srcOrd="0" destOrd="0" presId="urn:microsoft.com/office/officeart/2016/7/layout/RepeatingBendingProcessNew"/>
    <dgm:cxn modelId="{A6FB9AB7-6C12-4175-8CAE-4D47C1926C30}" type="presParOf" srcId="{CB4269E9-7549-43AD-B54F-4368B9B1860A}" destId="{AFB0CC62-A2E1-4555-AB97-F49773DA7B84}" srcOrd="1" destOrd="0" presId="urn:microsoft.com/office/officeart/2016/7/layout/RepeatingBendingProcessNew"/>
    <dgm:cxn modelId="{FDB4FD3E-74FA-44FA-AE6A-2521705C89DC}" type="presParOf" srcId="{AFB0CC62-A2E1-4555-AB97-F49773DA7B84}" destId="{87FB17B8-C218-4C04-8719-2FEDC646846C}" srcOrd="0" destOrd="0" presId="urn:microsoft.com/office/officeart/2016/7/layout/RepeatingBendingProcessNew"/>
    <dgm:cxn modelId="{628C4AEB-C966-4635-A968-8DB51BA44BEF}" type="presParOf" srcId="{CB4269E9-7549-43AD-B54F-4368B9B1860A}" destId="{E5F48470-6416-41F9-8E59-B485D01E8BF9}" srcOrd="2" destOrd="0" presId="urn:microsoft.com/office/officeart/2016/7/layout/RepeatingBendingProcessNew"/>
    <dgm:cxn modelId="{449B55DD-E067-44C1-976B-3435B44B8213}" type="presParOf" srcId="{CB4269E9-7549-43AD-B54F-4368B9B1860A}" destId="{CFF1B9A8-1D05-42FE-B4E0-999D9ECEDB25}" srcOrd="3" destOrd="0" presId="urn:microsoft.com/office/officeart/2016/7/layout/RepeatingBendingProcessNew"/>
    <dgm:cxn modelId="{6DDBBFD6-90A1-4374-991E-7BF1BA1B913C}" type="presParOf" srcId="{CFF1B9A8-1D05-42FE-B4E0-999D9ECEDB25}" destId="{A2C578FB-710A-4D45-88CF-4DDF1021F81F}" srcOrd="0" destOrd="0" presId="urn:microsoft.com/office/officeart/2016/7/layout/RepeatingBendingProcessNew"/>
    <dgm:cxn modelId="{91084A9F-AF6E-46DE-BE74-EE4DC2DC8A3F}" type="presParOf" srcId="{CB4269E9-7549-43AD-B54F-4368B9B1860A}" destId="{CC50B332-CA00-45C2-9B1A-FABDD3877F0B}" srcOrd="4" destOrd="0" presId="urn:microsoft.com/office/officeart/2016/7/layout/RepeatingBendingProcessNew"/>
    <dgm:cxn modelId="{EAE5B1C8-D9E9-42AD-B645-13B302C36829}" type="presParOf" srcId="{CB4269E9-7549-43AD-B54F-4368B9B1860A}" destId="{36EF532B-C060-43AD-9B9F-B43D817EC920}" srcOrd="5" destOrd="0" presId="urn:microsoft.com/office/officeart/2016/7/layout/RepeatingBendingProcessNew"/>
    <dgm:cxn modelId="{AF37E024-1186-4E7B-983B-BA4675653D4A}" type="presParOf" srcId="{36EF532B-C060-43AD-9B9F-B43D817EC920}" destId="{D883EDCD-65CA-4A11-86EB-99977E5B48B1}" srcOrd="0" destOrd="0" presId="urn:microsoft.com/office/officeart/2016/7/layout/RepeatingBendingProcessNew"/>
    <dgm:cxn modelId="{F5DCCB0C-9D8F-40BA-872C-15393F296FFA}" type="presParOf" srcId="{CB4269E9-7549-43AD-B54F-4368B9B1860A}" destId="{E2C9D392-A01D-4E93-B010-88D07608B506}" srcOrd="6" destOrd="0" presId="urn:microsoft.com/office/officeart/2016/7/layout/RepeatingBendingProcessNew"/>
    <dgm:cxn modelId="{9A293CBA-2869-47E8-A708-ED34CE7A1A88}" type="presParOf" srcId="{CB4269E9-7549-43AD-B54F-4368B9B1860A}" destId="{1809D9E2-6E47-409B-8426-22D059F432D7}" srcOrd="7" destOrd="0" presId="urn:microsoft.com/office/officeart/2016/7/layout/RepeatingBendingProcessNew"/>
    <dgm:cxn modelId="{A93F0703-8575-45A0-A583-EC6D03084448}" type="presParOf" srcId="{1809D9E2-6E47-409B-8426-22D059F432D7}" destId="{72BEAF40-EE1E-45E0-A774-DAE7148B479F}" srcOrd="0" destOrd="0" presId="urn:microsoft.com/office/officeart/2016/7/layout/RepeatingBendingProcessNew"/>
    <dgm:cxn modelId="{C3D426C9-BBBE-4F61-B5F1-EA85EFB7FE78}" type="presParOf" srcId="{CB4269E9-7549-43AD-B54F-4368B9B1860A}" destId="{60044103-DF6C-4F3D-BF9D-9C301D1CE295}" srcOrd="8" destOrd="0" presId="urn:microsoft.com/office/officeart/2016/7/layout/RepeatingBendingProcessNew"/>
    <dgm:cxn modelId="{71D2D844-8854-428C-9341-C7554CCE4F76}" type="presParOf" srcId="{CB4269E9-7549-43AD-B54F-4368B9B1860A}" destId="{082D1F2D-FA75-4784-A91F-9A01B792A6E5}" srcOrd="9" destOrd="0" presId="urn:microsoft.com/office/officeart/2016/7/layout/RepeatingBendingProcessNew"/>
    <dgm:cxn modelId="{217A4B47-153A-4045-939F-061BECB58FFC}" type="presParOf" srcId="{082D1F2D-FA75-4784-A91F-9A01B792A6E5}" destId="{4240786F-3E15-4FA7-867C-9F9F96DBE7D6}" srcOrd="0" destOrd="0" presId="urn:microsoft.com/office/officeart/2016/7/layout/RepeatingBendingProcessNew"/>
    <dgm:cxn modelId="{CD738CC3-2205-4F2C-B2FD-B7966B577785}" type="presParOf" srcId="{CB4269E9-7549-43AD-B54F-4368B9B1860A}" destId="{DF4C22DD-854B-4432-BD54-FB9D554E84D2}" srcOrd="10" destOrd="0" presId="urn:microsoft.com/office/officeart/2016/7/layout/RepeatingBendingProcessNew"/>
    <dgm:cxn modelId="{391B2C63-C669-4A53-BB37-94CBB9032800}" type="presParOf" srcId="{CB4269E9-7549-43AD-B54F-4368B9B1860A}" destId="{C28527ED-5923-4C04-A870-A0BA43FB7DC1}" srcOrd="11" destOrd="0" presId="urn:microsoft.com/office/officeart/2016/7/layout/RepeatingBendingProcessNew"/>
    <dgm:cxn modelId="{2BEC8E5E-8B4B-42EA-AC36-C72D91F0DC6A}" type="presParOf" srcId="{C28527ED-5923-4C04-A870-A0BA43FB7DC1}" destId="{E0BB8947-0DCC-4E45-B0FD-A18F15CD8950}" srcOrd="0" destOrd="0" presId="urn:microsoft.com/office/officeart/2016/7/layout/RepeatingBendingProcessNew"/>
    <dgm:cxn modelId="{4C3CEAB1-18D2-43B4-AF63-98488B53CEBE}" type="presParOf" srcId="{CB4269E9-7549-43AD-B54F-4368B9B1860A}" destId="{CD9F294A-4932-4152-9A82-A75646F4335A}" srcOrd="12" destOrd="0" presId="urn:microsoft.com/office/officeart/2016/7/layout/RepeatingBendingProcessNew"/>
    <dgm:cxn modelId="{706CACE6-F674-4259-B047-0307CF92A62A}" type="presParOf" srcId="{CB4269E9-7549-43AD-B54F-4368B9B1860A}" destId="{139277F4-665D-4694-8247-1C33BEEA52EE}" srcOrd="13" destOrd="0" presId="urn:microsoft.com/office/officeart/2016/7/layout/RepeatingBendingProcessNew"/>
    <dgm:cxn modelId="{B1577A24-BD31-44C3-B817-4865E2969DCA}" type="presParOf" srcId="{139277F4-665D-4694-8247-1C33BEEA52EE}" destId="{D418058E-B82D-459F-87A5-22F7EDF0D04F}" srcOrd="0" destOrd="0" presId="urn:microsoft.com/office/officeart/2016/7/layout/RepeatingBendingProcessNew"/>
    <dgm:cxn modelId="{2D013EC3-8CF3-4115-82E9-C59DC0317ECF}" type="presParOf" srcId="{CB4269E9-7549-43AD-B54F-4368B9B1860A}" destId="{B908BF87-3A98-45B9-872C-5C9A26965F84}" srcOrd="14" destOrd="0" presId="urn:microsoft.com/office/officeart/2016/7/layout/RepeatingBendingProcessNew"/>
    <dgm:cxn modelId="{53247F2C-825E-4038-9484-F462B5BFE170}" type="presParOf" srcId="{CB4269E9-7549-43AD-B54F-4368B9B1860A}" destId="{BA325031-FDE3-4C05-96A3-561F2312322D}" srcOrd="15" destOrd="0" presId="urn:microsoft.com/office/officeart/2016/7/layout/RepeatingBendingProcessNew"/>
    <dgm:cxn modelId="{2C475202-0D92-45BB-B329-3147E895F019}" type="presParOf" srcId="{BA325031-FDE3-4C05-96A3-561F2312322D}" destId="{50883972-17BB-40EA-8B92-D930E593AD59}" srcOrd="0" destOrd="0" presId="urn:microsoft.com/office/officeart/2016/7/layout/RepeatingBendingProcessNew"/>
    <dgm:cxn modelId="{1753B572-B369-4320-A5E5-35E897DFF1D9}" type="presParOf" srcId="{CB4269E9-7549-43AD-B54F-4368B9B1860A}" destId="{4BABAB08-558C-4EFD-A328-6FD2EE18DCA6}" srcOrd="16" destOrd="0" presId="urn:microsoft.com/office/officeart/2016/7/layout/RepeatingBendingProcessNew"/>
    <dgm:cxn modelId="{BA976514-627F-4B9F-BCFD-3248D0F7F882}" type="presParOf" srcId="{CB4269E9-7549-43AD-B54F-4368B9B1860A}" destId="{DC747979-0DAD-4DA3-AE9D-291DBB87E48D}" srcOrd="17" destOrd="0" presId="urn:microsoft.com/office/officeart/2016/7/layout/RepeatingBendingProcessNew"/>
    <dgm:cxn modelId="{A6F5A644-3EC2-4351-BC44-FAD08E688C85}" type="presParOf" srcId="{DC747979-0DAD-4DA3-AE9D-291DBB87E48D}" destId="{501E5AC5-B19E-4FA3-8498-4B5FC4ACEA7B}" srcOrd="0" destOrd="0" presId="urn:microsoft.com/office/officeart/2016/7/layout/RepeatingBendingProcessNew"/>
    <dgm:cxn modelId="{C4F6389F-883C-4510-A0B0-4DE1342B4B44}" type="presParOf" srcId="{CB4269E9-7549-43AD-B54F-4368B9B1860A}" destId="{E4FB073B-C6A9-4EE3-8B5F-75C81F20BC94}"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F9D5DF-185A-4FF2-A18D-CE2BC2D64ED6}"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en-US"/>
        </a:p>
      </dgm:t>
    </dgm:pt>
    <dgm:pt modelId="{9F55686F-6F8F-4902-88A4-656092071C8C}">
      <dgm:prSet/>
      <dgm:spPr/>
      <dgm:t>
        <a:bodyPr/>
        <a:lstStyle/>
        <a:p>
          <a:r>
            <a:rPr lang="en-US" b="0" i="0" dirty="0"/>
            <a:t>Provides a first-hand account of an event or time period and are considered to be authoritative. </a:t>
          </a:r>
          <a:endParaRPr lang="en-US" dirty="0"/>
        </a:p>
      </dgm:t>
    </dgm:pt>
    <dgm:pt modelId="{30F73B59-C49A-44B4-B390-260BE371EEA6}" type="parTrans" cxnId="{8A33C35A-8C18-47DE-8224-08F1D7067539}">
      <dgm:prSet/>
      <dgm:spPr/>
      <dgm:t>
        <a:bodyPr/>
        <a:lstStyle/>
        <a:p>
          <a:endParaRPr lang="en-US"/>
        </a:p>
      </dgm:t>
    </dgm:pt>
    <dgm:pt modelId="{3EF0070B-0207-4770-B30F-DBE0FAB7119E}" type="sibTrans" cxnId="{8A33C35A-8C18-47DE-8224-08F1D7067539}">
      <dgm:prSet/>
      <dgm:spPr/>
      <dgm:t>
        <a:bodyPr/>
        <a:lstStyle/>
        <a:p>
          <a:endParaRPr lang="en-US"/>
        </a:p>
      </dgm:t>
    </dgm:pt>
    <dgm:pt modelId="{CE1A85A1-E2F5-4048-9E24-33825B8BED86}">
      <dgm:prSet/>
      <dgm:spPr/>
      <dgm:t>
        <a:bodyPr/>
        <a:lstStyle/>
        <a:p>
          <a:r>
            <a:rPr lang="en-US" b="0" i="0"/>
            <a:t>They represent original thinking, reports on discoveries or events, or they can share new information. Often these sources are created at the time the events occurred, but they can also include sources that are created later. They are usually the first formal appearance of original research.</a:t>
          </a:r>
          <a:endParaRPr lang="en-US"/>
        </a:p>
      </dgm:t>
    </dgm:pt>
    <dgm:pt modelId="{8AF14C19-5448-4425-BBC0-C5F1BBFE4661}" type="parTrans" cxnId="{CA6A0DE4-CA66-4F06-9229-04C8D261FCEF}">
      <dgm:prSet/>
      <dgm:spPr/>
      <dgm:t>
        <a:bodyPr/>
        <a:lstStyle/>
        <a:p>
          <a:endParaRPr lang="en-US"/>
        </a:p>
      </dgm:t>
    </dgm:pt>
    <dgm:pt modelId="{9A937851-12CD-4704-88BF-02E0FA10FD41}" type="sibTrans" cxnId="{CA6A0DE4-CA66-4F06-9229-04C8D261FCEF}">
      <dgm:prSet/>
      <dgm:spPr/>
      <dgm:t>
        <a:bodyPr/>
        <a:lstStyle/>
        <a:p>
          <a:endParaRPr lang="en-US"/>
        </a:p>
      </dgm:t>
    </dgm:pt>
    <dgm:pt modelId="{F91A634D-99C8-456A-9821-47390DCA006A}">
      <dgm:prSet/>
      <dgm:spPr/>
      <dgm:t>
        <a:bodyPr/>
        <a:lstStyle/>
        <a:p>
          <a:r>
            <a:rPr lang="en-US" b="1" i="0" dirty="0"/>
            <a:t>Examples: </a:t>
          </a:r>
        </a:p>
        <a:p>
          <a:r>
            <a:rPr lang="en-US" b="0" i="0" dirty="0"/>
            <a:t>diaries, correspondence, ships' logs, original documents </a:t>
          </a:r>
          <a:r>
            <a:rPr lang="en-US" dirty="0"/>
            <a:t>- </a:t>
          </a:r>
          <a:r>
            <a:rPr lang="en-US" b="0" i="0" dirty="0"/>
            <a:t>birth certificates, trial transcripts, biographies, autobiographies, manuscripts, interviews, speeches, oral histories, case law, legislation, regulations, constitutions,</a:t>
          </a:r>
          <a:r>
            <a:rPr lang="en-US" dirty="0"/>
            <a:t> government documents, statistical data, research reports, a journal article reporting new research or findings</a:t>
          </a:r>
        </a:p>
      </dgm:t>
    </dgm:pt>
    <dgm:pt modelId="{A1952A26-3562-4AEE-B2F2-22F0D0D60579}" type="parTrans" cxnId="{E5936C58-6FB2-4985-BA60-4C565308C98B}">
      <dgm:prSet/>
      <dgm:spPr/>
      <dgm:t>
        <a:bodyPr/>
        <a:lstStyle/>
        <a:p>
          <a:endParaRPr lang="en-US"/>
        </a:p>
      </dgm:t>
    </dgm:pt>
    <dgm:pt modelId="{70706451-2479-46CB-8E21-C9D778FC6DA7}" type="sibTrans" cxnId="{E5936C58-6FB2-4985-BA60-4C565308C98B}">
      <dgm:prSet/>
      <dgm:spPr/>
      <dgm:t>
        <a:bodyPr/>
        <a:lstStyle/>
        <a:p>
          <a:endParaRPr lang="en-US"/>
        </a:p>
      </dgm:t>
    </dgm:pt>
    <dgm:pt modelId="{34671651-9F66-45CD-AF59-18A0ACE46032}" type="pres">
      <dgm:prSet presAssocID="{76F9D5DF-185A-4FF2-A18D-CE2BC2D64ED6}" presName="linear" presStyleCnt="0">
        <dgm:presLayoutVars>
          <dgm:animLvl val="lvl"/>
          <dgm:resizeHandles val="exact"/>
        </dgm:presLayoutVars>
      </dgm:prSet>
      <dgm:spPr/>
    </dgm:pt>
    <dgm:pt modelId="{0D033056-4A6F-4E70-89AF-4EEE3A3C2064}" type="pres">
      <dgm:prSet presAssocID="{9F55686F-6F8F-4902-88A4-656092071C8C}" presName="parentText" presStyleLbl="node1" presStyleIdx="0" presStyleCnt="3">
        <dgm:presLayoutVars>
          <dgm:chMax val="0"/>
          <dgm:bulletEnabled val="1"/>
        </dgm:presLayoutVars>
      </dgm:prSet>
      <dgm:spPr/>
    </dgm:pt>
    <dgm:pt modelId="{8B080A0E-2B5A-451A-906E-3A9845F0509B}" type="pres">
      <dgm:prSet presAssocID="{3EF0070B-0207-4770-B30F-DBE0FAB7119E}" presName="spacer" presStyleCnt="0"/>
      <dgm:spPr/>
    </dgm:pt>
    <dgm:pt modelId="{FFBEB655-9C2D-421A-AAB9-A26C376F8734}" type="pres">
      <dgm:prSet presAssocID="{CE1A85A1-E2F5-4048-9E24-33825B8BED86}" presName="parentText" presStyleLbl="node1" presStyleIdx="1" presStyleCnt="3">
        <dgm:presLayoutVars>
          <dgm:chMax val="0"/>
          <dgm:bulletEnabled val="1"/>
        </dgm:presLayoutVars>
      </dgm:prSet>
      <dgm:spPr/>
    </dgm:pt>
    <dgm:pt modelId="{6B809F25-513B-42E1-B972-89073438BFFA}" type="pres">
      <dgm:prSet presAssocID="{9A937851-12CD-4704-88BF-02E0FA10FD41}" presName="spacer" presStyleCnt="0"/>
      <dgm:spPr/>
    </dgm:pt>
    <dgm:pt modelId="{A91E68BE-7BF4-4E22-9BA8-F4357F31C820}" type="pres">
      <dgm:prSet presAssocID="{F91A634D-99C8-456A-9821-47390DCA006A}" presName="parentText" presStyleLbl="node1" presStyleIdx="2" presStyleCnt="3">
        <dgm:presLayoutVars>
          <dgm:chMax val="0"/>
          <dgm:bulletEnabled val="1"/>
        </dgm:presLayoutVars>
      </dgm:prSet>
      <dgm:spPr/>
    </dgm:pt>
  </dgm:ptLst>
  <dgm:cxnLst>
    <dgm:cxn modelId="{C9B82722-8E7A-407A-9636-5FA3B00D0BC2}" type="presOf" srcId="{76F9D5DF-185A-4FF2-A18D-CE2BC2D64ED6}" destId="{34671651-9F66-45CD-AF59-18A0ACE46032}" srcOrd="0" destOrd="0" presId="urn:microsoft.com/office/officeart/2005/8/layout/vList2"/>
    <dgm:cxn modelId="{EC0D892D-350E-4A5E-9442-9F81C6D4393B}" type="presOf" srcId="{F91A634D-99C8-456A-9821-47390DCA006A}" destId="{A91E68BE-7BF4-4E22-9BA8-F4357F31C820}" srcOrd="0" destOrd="0" presId="urn:microsoft.com/office/officeart/2005/8/layout/vList2"/>
    <dgm:cxn modelId="{80AB2732-7078-4793-B7A9-9068FB2FD373}" type="presOf" srcId="{9F55686F-6F8F-4902-88A4-656092071C8C}" destId="{0D033056-4A6F-4E70-89AF-4EEE3A3C2064}" srcOrd="0" destOrd="0" presId="urn:microsoft.com/office/officeart/2005/8/layout/vList2"/>
    <dgm:cxn modelId="{E5936C58-6FB2-4985-BA60-4C565308C98B}" srcId="{76F9D5DF-185A-4FF2-A18D-CE2BC2D64ED6}" destId="{F91A634D-99C8-456A-9821-47390DCA006A}" srcOrd="2" destOrd="0" parTransId="{A1952A26-3562-4AEE-B2F2-22F0D0D60579}" sibTransId="{70706451-2479-46CB-8E21-C9D778FC6DA7}"/>
    <dgm:cxn modelId="{8A33C35A-8C18-47DE-8224-08F1D7067539}" srcId="{76F9D5DF-185A-4FF2-A18D-CE2BC2D64ED6}" destId="{9F55686F-6F8F-4902-88A4-656092071C8C}" srcOrd="0" destOrd="0" parTransId="{30F73B59-C49A-44B4-B390-260BE371EEA6}" sibTransId="{3EF0070B-0207-4770-B30F-DBE0FAB7119E}"/>
    <dgm:cxn modelId="{3F7C12C0-DEE2-49B7-A44C-3E0AA9CE065F}" type="presOf" srcId="{CE1A85A1-E2F5-4048-9E24-33825B8BED86}" destId="{FFBEB655-9C2D-421A-AAB9-A26C376F8734}" srcOrd="0" destOrd="0" presId="urn:microsoft.com/office/officeart/2005/8/layout/vList2"/>
    <dgm:cxn modelId="{CA6A0DE4-CA66-4F06-9229-04C8D261FCEF}" srcId="{76F9D5DF-185A-4FF2-A18D-CE2BC2D64ED6}" destId="{CE1A85A1-E2F5-4048-9E24-33825B8BED86}" srcOrd="1" destOrd="0" parTransId="{8AF14C19-5448-4425-BBC0-C5F1BBFE4661}" sibTransId="{9A937851-12CD-4704-88BF-02E0FA10FD41}"/>
    <dgm:cxn modelId="{FEC98521-CC30-41C5-B9BF-98B6A63D1295}" type="presParOf" srcId="{34671651-9F66-45CD-AF59-18A0ACE46032}" destId="{0D033056-4A6F-4E70-89AF-4EEE3A3C2064}" srcOrd="0" destOrd="0" presId="urn:microsoft.com/office/officeart/2005/8/layout/vList2"/>
    <dgm:cxn modelId="{6CEE080C-A66E-4E93-9157-1EB45CEC9664}" type="presParOf" srcId="{34671651-9F66-45CD-AF59-18A0ACE46032}" destId="{8B080A0E-2B5A-451A-906E-3A9845F0509B}" srcOrd="1" destOrd="0" presId="urn:microsoft.com/office/officeart/2005/8/layout/vList2"/>
    <dgm:cxn modelId="{4F2CE5AE-ACF2-4FC4-92A1-605409DE6BC4}" type="presParOf" srcId="{34671651-9F66-45CD-AF59-18A0ACE46032}" destId="{FFBEB655-9C2D-421A-AAB9-A26C376F8734}" srcOrd="2" destOrd="0" presId="urn:microsoft.com/office/officeart/2005/8/layout/vList2"/>
    <dgm:cxn modelId="{FBD6479B-E141-476F-8DB8-C058A8F7AD42}" type="presParOf" srcId="{34671651-9F66-45CD-AF59-18A0ACE46032}" destId="{6B809F25-513B-42E1-B972-89073438BFFA}" srcOrd="3" destOrd="0" presId="urn:microsoft.com/office/officeart/2005/8/layout/vList2"/>
    <dgm:cxn modelId="{FB262B35-BADB-4D4A-9F57-5CA15E70A780}" type="presParOf" srcId="{34671651-9F66-45CD-AF59-18A0ACE46032}" destId="{A91E68BE-7BF4-4E22-9BA8-F4357F31C82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9D14385-B2BB-4792-A517-6E02D5099509}" type="doc">
      <dgm:prSet loTypeId="urn:microsoft.com/office/officeart/2005/8/layout/vProcess5" loCatId="process" qsTypeId="urn:microsoft.com/office/officeart/2005/8/quickstyle/simple1" qsCatId="simple" csTypeId="urn:microsoft.com/office/officeart/2005/8/colors/colorful4" csCatId="colorful"/>
      <dgm:spPr/>
      <dgm:t>
        <a:bodyPr/>
        <a:lstStyle/>
        <a:p>
          <a:endParaRPr lang="en-US"/>
        </a:p>
      </dgm:t>
    </dgm:pt>
    <dgm:pt modelId="{E061C4AC-2B1E-4D09-9F93-79E1B3A382DD}">
      <dgm:prSet/>
      <dgm:spPr/>
      <dgm:t>
        <a:bodyPr/>
        <a:lstStyle/>
        <a:p>
          <a:r>
            <a:rPr lang="en-US"/>
            <a:t>Require analysis, interpretation, or evaluation of the primary sources. </a:t>
          </a:r>
        </a:p>
      </dgm:t>
    </dgm:pt>
    <dgm:pt modelId="{458AD161-E04C-4526-AF0B-95717AAD5C2B}" type="parTrans" cxnId="{42AB86E1-D494-4720-B387-379222535CBC}">
      <dgm:prSet/>
      <dgm:spPr/>
      <dgm:t>
        <a:bodyPr/>
        <a:lstStyle/>
        <a:p>
          <a:endParaRPr lang="en-US"/>
        </a:p>
      </dgm:t>
    </dgm:pt>
    <dgm:pt modelId="{87AF93CF-63C1-439F-BF4E-3A554BAB6C13}" type="sibTrans" cxnId="{42AB86E1-D494-4720-B387-379222535CBC}">
      <dgm:prSet/>
      <dgm:spPr/>
      <dgm:t>
        <a:bodyPr/>
        <a:lstStyle/>
        <a:p>
          <a:endParaRPr lang="en-US"/>
        </a:p>
      </dgm:t>
    </dgm:pt>
    <dgm:pt modelId="{627C4A07-BAF4-4C47-992B-DD5625709DF7}">
      <dgm:prSet/>
      <dgm:spPr/>
      <dgm:t>
        <a:bodyPr/>
        <a:lstStyle/>
        <a:p>
          <a:r>
            <a:rPr lang="en-US" dirty="0"/>
            <a:t>An attempt to describe or explain primary sources.</a:t>
          </a:r>
        </a:p>
      </dgm:t>
    </dgm:pt>
    <dgm:pt modelId="{D3E0D3C8-06FD-4140-B889-BBA40028FF24}" type="parTrans" cxnId="{6D556CA3-2108-44D1-A80D-F3776BC87079}">
      <dgm:prSet/>
      <dgm:spPr/>
      <dgm:t>
        <a:bodyPr/>
        <a:lstStyle/>
        <a:p>
          <a:endParaRPr lang="en-US"/>
        </a:p>
      </dgm:t>
    </dgm:pt>
    <dgm:pt modelId="{62344D8D-ABF6-4A92-98EA-872590EAA69F}" type="sibTrans" cxnId="{6D556CA3-2108-44D1-A80D-F3776BC87079}">
      <dgm:prSet/>
      <dgm:spPr/>
      <dgm:t>
        <a:bodyPr/>
        <a:lstStyle/>
        <a:p>
          <a:endParaRPr lang="en-US"/>
        </a:p>
      </dgm:t>
    </dgm:pt>
    <dgm:pt modelId="{27170D26-6033-4DD4-B05C-3F2DF545B8AC}">
      <dgm:prSet/>
      <dgm:spPr/>
      <dgm:t>
        <a:bodyPr/>
        <a:lstStyle/>
        <a:p>
          <a:r>
            <a:rPr lang="en-US"/>
            <a:t>Often involve generalisation, interpretation, commentary or evaluation in an attempt to convince the reader of the creator's argument. </a:t>
          </a:r>
        </a:p>
      </dgm:t>
    </dgm:pt>
    <dgm:pt modelId="{1F9B46F9-2A85-44A6-9B4B-CD39C3C41E62}" type="parTrans" cxnId="{797CD78D-FADB-452B-8F9D-EC2CAF462D48}">
      <dgm:prSet/>
      <dgm:spPr/>
      <dgm:t>
        <a:bodyPr/>
        <a:lstStyle/>
        <a:p>
          <a:endParaRPr lang="en-US"/>
        </a:p>
      </dgm:t>
    </dgm:pt>
    <dgm:pt modelId="{8D5725BE-E08C-4A96-A6B7-F1CB7A441FAC}" type="sibTrans" cxnId="{797CD78D-FADB-452B-8F9D-EC2CAF462D48}">
      <dgm:prSet/>
      <dgm:spPr/>
      <dgm:t>
        <a:bodyPr/>
        <a:lstStyle/>
        <a:p>
          <a:endParaRPr lang="en-US"/>
        </a:p>
      </dgm:t>
    </dgm:pt>
    <dgm:pt modelId="{4F9806F7-BBD7-42D6-9FF8-77205A9B19DF}">
      <dgm:prSet/>
      <dgm:spPr/>
      <dgm:t>
        <a:bodyPr/>
        <a:lstStyle/>
        <a:p>
          <a:r>
            <a:rPr lang="en-US"/>
            <a:t>Examples: textbooks,  dictionaries &amp; encyclopedias, political commentary, newspaper editorial/opinion pieces</a:t>
          </a:r>
        </a:p>
      </dgm:t>
    </dgm:pt>
    <dgm:pt modelId="{92A9C5EA-94BE-4B0E-AC90-74F72ABB18E0}" type="parTrans" cxnId="{D087F02D-01DB-4D09-A3B5-FE517854D6C7}">
      <dgm:prSet/>
      <dgm:spPr/>
      <dgm:t>
        <a:bodyPr/>
        <a:lstStyle/>
        <a:p>
          <a:endParaRPr lang="en-US"/>
        </a:p>
      </dgm:t>
    </dgm:pt>
    <dgm:pt modelId="{131EEC4B-E923-4259-BE11-FF1875F9AA14}" type="sibTrans" cxnId="{D087F02D-01DB-4D09-A3B5-FE517854D6C7}">
      <dgm:prSet/>
      <dgm:spPr/>
      <dgm:t>
        <a:bodyPr/>
        <a:lstStyle/>
        <a:p>
          <a:endParaRPr lang="en-US"/>
        </a:p>
      </dgm:t>
    </dgm:pt>
    <dgm:pt modelId="{DA2D53F0-1A6C-4AAB-894A-CF8E04922DBA}" type="pres">
      <dgm:prSet presAssocID="{29D14385-B2BB-4792-A517-6E02D5099509}" presName="outerComposite" presStyleCnt="0">
        <dgm:presLayoutVars>
          <dgm:chMax val="5"/>
          <dgm:dir/>
          <dgm:resizeHandles val="exact"/>
        </dgm:presLayoutVars>
      </dgm:prSet>
      <dgm:spPr/>
    </dgm:pt>
    <dgm:pt modelId="{B5F47514-6624-4862-BB32-022505B077A0}" type="pres">
      <dgm:prSet presAssocID="{29D14385-B2BB-4792-A517-6E02D5099509}" presName="dummyMaxCanvas" presStyleCnt="0">
        <dgm:presLayoutVars/>
      </dgm:prSet>
      <dgm:spPr/>
    </dgm:pt>
    <dgm:pt modelId="{FD39946D-3DC2-43DF-8AE6-16C52E658EF8}" type="pres">
      <dgm:prSet presAssocID="{29D14385-B2BB-4792-A517-6E02D5099509}" presName="FourNodes_1" presStyleLbl="node1" presStyleIdx="0" presStyleCnt="4">
        <dgm:presLayoutVars>
          <dgm:bulletEnabled val="1"/>
        </dgm:presLayoutVars>
      </dgm:prSet>
      <dgm:spPr/>
    </dgm:pt>
    <dgm:pt modelId="{CD88C546-A769-40DC-8E9E-018B54C04903}" type="pres">
      <dgm:prSet presAssocID="{29D14385-B2BB-4792-A517-6E02D5099509}" presName="FourNodes_2" presStyleLbl="node1" presStyleIdx="1" presStyleCnt="4">
        <dgm:presLayoutVars>
          <dgm:bulletEnabled val="1"/>
        </dgm:presLayoutVars>
      </dgm:prSet>
      <dgm:spPr/>
    </dgm:pt>
    <dgm:pt modelId="{DE23B7C6-498C-49AB-8B8F-4D89E473CF98}" type="pres">
      <dgm:prSet presAssocID="{29D14385-B2BB-4792-A517-6E02D5099509}" presName="FourNodes_3" presStyleLbl="node1" presStyleIdx="2" presStyleCnt="4">
        <dgm:presLayoutVars>
          <dgm:bulletEnabled val="1"/>
        </dgm:presLayoutVars>
      </dgm:prSet>
      <dgm:spPr/>
    </dgm:pt>
    <dgm:pt modelId="{666D7E8C-2EC3-4DB9-A8FF-647D36BEE33C}" type="pres">
      <dgm:prSet presAssocID="{29D14385-B2BB-4792-A517-6E02D5099509}" presName="FourNodes_4" presStyleLbl="node1" presStyleIdx="3" presStyleCnt="4">
        <dgm:presLayoutVars>
          <dgm:bulletEnabled val="1"/>
        </dgm:presLayoutVars>
      </dgm:prSet>
      <dgm:spPr/>
    </dgm:pt>
    <dgm:pt modelId="{3A26DFDB-A788-4EB6-A096-6A507D77CC54}" type="pres">
      <dgm:prSet presAssocID="{29D14385-B2BB-4792-A517-6E02D5099509}" presName="FourConn_1-2" presStyleLbl="fgAccFollowNode1" presStyleIdx="0" presStyleCnt="3">
        <dgm:presLayoutVars>
          <dgm:bulletEnabled val="1"/>
        </dgm:presLayoutVars>
      </dgm:prSet>
      <dgm:spPr/>
    </dgm:pt>
    <dgm:pt modelId="{CC1B8534-761C-4C07-BA75-7D02699FD989}" type="pres">
      <dgm:prSet presAssocID="{29D14385-B2BB-4792-A517-6E02D5099509}" presName="FourConn_2-3" presStyleLbl="fgAccFollowNode1" presStyleIdx="1" presStyleCnt="3">
        <dgm:presLayoutVars>
          <dgm:bulletEnabled val="1"/>
        </dgm:presLayoutVars>
      </dgm:prSet>
      <dgm:spPr/>
    </dgm:pt>
    <dgm:pt modelId="{7BBADF54-6C42-4FF7-8E61-CFECA564677A}" type="pres">
      <dgm:prSet presAssocID="{29D14385-B2BB-4792-A517-6E02D5099509}" presName="FourConn_3-4" presStyleLbl="fgAccFollowNode1" presStyleIdx="2" presStyleCnt="3">
        <dgm:presLayoutVars>
          <dgm:bulletEnabled val="1"/>
        </dgm:presLayoutVars>
      </dgm:prSet>
      <dgm:spPr/>
    </dgm:pt>
    <dgm:pt modelId="{C70B13CD-22C3-4042-BAAE-2F3B752B0460}" type="pres">
      <dgm:prSet presAssocID="{29D14385-B2BB-4792-A517-6E02D5099509}" presName="FourNodes_1_text" presStyleLbl="node1" presStyleIdx="3" presStyleCnt="4">
        <dgm:presLayoutVars>
          <dgm:bulletEnabled val="1"/>
        </dgm:presLayoutVars>
      </dgm:prSet>
      <dgm:spPr/>
    </dgm:pt>
    <dgm:pt modelId="{68FF1401-6357-4392-86D7-23E5745FC487}" type="pres">
      <dgm:prSet presAssocID="{29D14385-B2BB-4792-A517-6E02D5099509}" presName="FourNodes_2_text" presStyleLbl="node1" presStyleIdx="3" presStyleCnt="4">
        <dgm:presLayoutVars>
          <dgm:bulletEnabled val="1"/>
        </dgm:presLayoutVars>
      </dgm:prSet>
      <dgm:spPr/>
    </dgm:pt>
    <dgm:pt modelId="{262BD775-300E-4EF5-BA5F-FB2CE2B08F22}" type="pres">
      <dgm:prSet presAssocID="{29D14385-B2BB-4792-A517-6E02D5099509}" presName="FourNodes_3_text" presStyleLbl="node1" presStyleIdx="3" presStyleCnt="4">
        <dgm:presLayoutVars>
          <dgm:bulletEnabled val="1"/>
        </dgm:presLayoutVars>
      </dgm:prSet>
      <dgm:spPr/>
    </dgm:pt>
    <dgm:pt modelId="{F72490E7-815E-44AA-AB15-9346A6D04345}" type="pres">
      <dgm:prSet presAssocID="{29D14385-B2BB-4792-A517-6E02D5099509}" presName="FourNodes_4_text" presStyleLbl="node1" presStyleIdx="3" presStyleCnt="4">
        <dgm:presLayoutVars>
          <dgm:bulletEnabled val="1"/>
        </dgm:presLayoutVars>
      </dgm:prSet>
      <dgm:spPr/>
    </dgm:pt>
  </dgm:ptLst>
  <dgm:cxnLst>
    <dgm:cxn modelId="{5F5D2E00-B57B-4359-8E39-7FFE568A446A}" type="presOf" srcId="{627C4A07-BAF4-4C47-992B-DD5625709DF7}" destId="{68FF1401-6357-4392-86D7-23E5745FC487}" srcOrd="1" destOrd="0" presId="urn:microsoft.com/office/officeart/2005/8/layout/vProcess5"/>
    <dgm:cxn modelId="{D6CA3D14-86C5-4582-9580-19AC23573B31}" type="presOf" srcId="{29D14385-B2BB-4792-A517-6E02D5099509}" destId="{DA2D53F0-1A6C-4AAB-894A-CF8E04922DBA}" srcOrd="0" destOrd="0" presId="urn:microsoft.com/office/officeart/2005/8/layout/vProcess5"/>
    <dgm:cxn modelId="{53DBB81F-F5B5-403D-9F8C-8BA8A21A7744}" type="presOf" srcId="{27170D26-6033-4DD4-B05C-3F2DF545B8AC}" destId="{262BD775-300E-4EF5-BA5F-FB2CE2B08F22}" srcOrd="1" destOrd="0" presId="urn:microsoft.com/office/officeart/2005/8/layout/vProcess5"/>
    <dgm:cxn modelId="{A68CCB2A-3C05-41CB-88E7-9E1D42CEDE80}" type="presOf" srcId="{4F9806F7-BBD7-42D6-9FF8-77205A9B19DF}" destId="{666D7E8C-2EC3-4DB9-A8FF-647D36BEE33C}" srcOrd="0" destOrd="0" presId="urn:microsoft.com/office/officeart/2005/8/layout/vProcess5"/>
    <dgm:cxn modelId="{D087F02D-01DB-4D09-A3B5-FE517854D6C7}" srcId="{29D14385-B2BB-4792-A517-6E02D5099509}" destId="{4F9806F7-BBD7-42D6-9FF8-77205A9B19DF}" srcOrd="3" destOrd="0" parTransId="{92A9C5EA-94BE-4B0E-AC90-74F72ABB18E0}" sibTransId="{131EEC4B-E923-4259-BE11-FF1875F9AA14}"/>
    <dgm:cxn modelId="{9C8C973E-1B50-4F2F-BC5D-AE6E415A9E15}" type="presOf" srcId="{27170D26-6033-4DD4-B05C-3F2DF545B8AC}" destId="{DE23B7C6-498C-49AB-8B8F-4D89E473CF98}" srcOrd="0" destOrd="0" presId="urn:microsoft.com/office/officeart/2005/8/layout/vProcess5"/>
    <dgm:cxn modelId="{11559A45-775F-44BF-AACE-E7B17A2ABB50}" type="presOf" srcId="{62344D8D-ABF6-4A92-98EA-872590EAA69F}" destId="{CC1B8534-761C-4C07-BA75-7D02699FD989}" srcOrd="0" destOrd="0" presId="urn:microsoft.com/office/officeart/2005/8/layout/vProcess5"/>
    <dgm:cxn modelId="{173A6969-8316-49B4-96F5-F7F8F68EC51D}" type="presOf" srcId="{4F9806F7-BBD7-42D6-9FF8-77205A9B19DF}" destId="{F72490E7-815E-44AA-AB15-9346A6D04345}" srcOrd="1" destOrd="0" presId="urn:microsoft.com/office/officeart/2005/8/layout/vProcess5"/>
    <dgm:cxn modelId="{F5EA5069-D9CD-4F24-B071-16A1DB7DBAC5}" type="presOf" srcId="{8D5725BE-E08C-4A96-A6B7-F1CB7A441FAC}" destId="{7BBADF54-6C42-4FF7-8E61-CFECA564677A}" srcOrd="0" destOrd="0" presId="urn:microsoft.com/office/officeart/2005/8/layout/vProcess5"/>
    <dgm:cxn modelId="{797CD78D-FADB-452B-8F9D-EC2CAF462D48}" srcId="{29D14385-B2BB-4792-A517-6E02D5099509}" destId="{27170D26-6033-4DD4-B05C-3F2DF545B8AC}" srcOrd="2" destOrd="0" parTransId="{1F9B46F9-2A85-44A6-9B4B-CD39C3C41E62}" sibTransId="{8D5725BE-E08C-4A96-A6B7-F1CB7A441FAC}"/>
    <dgm:cxn modelId="{6D556CA3-2108-44D1-A80D-F3776BC87079}" srcId="{29D14385-B2BB-4792-A517-6E02D5099509}" destId="{627C4A07-BAF4-4C47-992B-DD5625709DF7}" srcOrd="1" destOrd="0" parTransId="{D3E0D3C8-06FD-4140-B889-BBA40028FF24}" sibTransId="{62344D8D-ABF6-4A92-98EA-872590EAA69F}"/>
    <dgm:cxn modelId="{EE46BDCC-1581-406D-8130-8CC836C76BBC}" type="presOf" srcId="{E061C4AC-2B1E-4D09-9F93-79E1B3A382DD}" destId="{C70B13CD-22C3-4042-BAAE-2F3B752B0460}" srcOrd="1" destOrd="0" presId="urn:microsoft.com/office/officeart/2005/8/layout/vProcess5"/>
    <dgm:cxn modelId="{42AB86E1-D494-4720-B387-379222535CBC}" srcId="{29D14385-B2BB-4792-A517-6E02D5099509}" destId="{E061C4AC-2B1E-4D09-9F93-79E1B3A382DD}" srcOrd="0" destOrd="0" parTransId="{458AD161-E04C-4526-AF0B-95717AAD5C2B}" sibTransId="{87AF93CF-63C1-439F-BF4E-3A554BAB6C13}"/>
    <dgm:cxn modelId="{302AC8E9-8724-420E-B394-6A3FAD0D60F1}" type="presOf" srcId="{E061C4AC-2B1E-4D09-9F93-79E1B3A382DD}" destId="{FD39946D-3DC2-43DF-8AE6-16C52E658EF8}" srcOrd="0" destOrd="0" presId="urn:microsoft.com/office/officeart/2005/8/layout/vProcess5"/>
    <dgm:cxn modelId="{03F6B5EB-0435-48E3-81A3-408DBFBCE438}" type="presOf" srcId="{87AF93CF-63C1-439F-BF4E-3A554BAB6C13}" destId="{3A26DFDB-A788-4EB6-A096-6A507D77CC54}" srcOrd="0" destOrd="0" presId="urn:microsoft.com/office/officeart/2005/8/layout/vProcess5"/>
    <dgm:cxn modelId="{A47763F9-E47B-4E83-B9EA-25B4AC46AD1F}" type="presOf" srcId="{627C4A07-BAF4-4C47-992B-DD5625709DF7}" destId="{CD88C546-A769-40DC-8E9E-018B54C04903}" srcOrd="0" destOrd="0" presId="urn:microsoft.com/office/officeart/2005/8/layout/vProcess5"/>
    <dgm:cxn modelId="{014852C7-AA47-456D-9EA4-E0E6E46F4575}" type="presParOf" srcId="{DA2D53F0-1A6C-4AAB-894A-CF8E04922DBA}" destId="{B5F47514-6624-4862-BB32-022505B077A0}" srcOrd="0" destOrd="0" presId="urn:microsoft.com/office/officeart/2005/8/layout/vProcess5"/>
    <dgm:cxn modelId="{394BB630-0606-4B31-AB57-1C76AA9C578E}" type="presParOf" srcId="{DA2D53F0-1A6C-4AAB-894A-CF8E04922DBA}" destId="{FD39946D-3DC2-43DF-8AE6-16C52E658EF8}" srcOrd="1" destOrd="0" presId="urn:microsoft.com/office/officeart/2005/8/layout/vProcess5"/>
    <dgm:cxn modelId="{91224B84-E28C-470C-BFA9-E0FB44203B1C}" type="presParOf" srcId="{DA2D53F0-1A6C-4AAB-894A-CF8E04922DBA}" destId="{CD88C546-A769-40DC-8E9E-018B54C04903}" srcOrd="2" destOrd="0" presId="urn:microsoft.com/office/officeart/2005/8/layout/vProcess5"/>
    <dgm:cxn modelId="{C49A1878-ED38-4B4E-BDEF-FBAB3D962D95}" type="presParOf" srcId="{DA2D53F0-1A6C-4AAB-894A-CF8E04922DBA}" destId="{DE23B7C6-498C-49AB-8B8F-4D89E473CF98}" srcOrd="3" destOrd="0" presId="urn:microsoft.com/office/officeart/2005/8/layout/vProcess5"/>
    <dgm:cxn modelId="{699BE194-9281-4F98-87B3-389CF5DAAE4F}" type="presParOf" srcId="{DA2D53F0-1A6C-4AAB-894A-CF8E04922DBA}" destId="{666D7E8C-2EC3-4DB9-A8FF-647D36BEE33C}" srcOrd="4" destOrd="0" presId="urn:microsoft.com/office/officeart/2005/8/layout/vProcess5"/>
    <dgm:cxn modelId="{DC9D9970-5BA0-4E32-8E7D-91D5212D1483}" type="presParOf" srcId="{DA2D53F0-1A6C-4AAB-894A-CF8E04922DBA}" destId="{3A26DFDB-A788-4EB6-A096-6A507D77CC54}" srcOrd="5" destOrd="0" presId="urn:microsoft.com/office/officeart/2005/8/layout/vProcess5"/>
    <dgm:cxn modelId="{357F6A28-3D87-4243-B708-5D708599B834}" type="presParOf" srcId="{DA2D53F0-1A6C-4AAB-894A-CF8E04922DBA}" destId="{CC1B8534-761C-4C07-BA75-7D02699FD989}" srcOrd="6" destOrd="0" presId="urn:microsoft.com/office/officeart/2005/8/layout/vProcess5"/>
    <dgm:cxn modelId="{80C3CF55-84DF-4905-B20A-51904556C732}" type="presParOf" srcId="{DA2D53F0-1A6C-4AAB-894A-CF8E04922DBA}" destId="{7BBADF54-6C42-4FF7-8E61-CFECA564677A}" srcOrd="7" destOrd="0" presId="urn:microsoft.com/office/officeart/2005/8/layout/vProcess5"/>
    <dgm:cxn modelId="{07282733-E60D-4AC5-8250-253497D84EE1}" type="presParOf" srcId="{DA2D53F0-1A6C-4AAB-894A-CF8E04922DBA}" destId="{C70B13CD-22C3-4042-BAAE-2F3B752B0460}" srcOrd="8" destOrd="0" presId="urn:microsoft.com/office/officeart/2005/8/layout/vProcess5"/>
    <dgm:cxn modelId="{1D757CD2-B428-498C-82CB-559039D31A54}" type="presParOf" srcId="{DA2D53F0-1A6C-4AAB-894A-CF8E04922DBA}" destId="{68FF1401-6357-4392-86D7-23E5745FC487}" srcOrd="9" destOrd="0" presId="urn:microsoft.com/office/officeart/2005/8/layout/vProcess5"/>
    <dgm:cxn modelId="{CA3A9F71-4161-4E59-BC01-5EF14194D84C}" type="presParOf" srcId="{DA2D53F0-1A6C-4AAB-894A-CF8E04922DBA}" destId="{262BD775-300E-4EF5-BA5F-FB2CE2B08F22}" srcOrd="10" destOrd="0" presId="urn:microsoft.com/office/officeart/2005/8/layout/vProcess5"/>
    <dgm:cxn modelId="{636D0FF8-B378-487C-8BE3-5A5FFDB61412}" type="presParOf" srcId="{DA2D53F0-1A6C-4AAB-894A-CF8E04922DBA}" destId="{F72490E7-815E-44AA-AB15-9346A6D0434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91B885E-E14D-4533-8C39-8821B59A7439}" type="doc">
      <dgm:prSet loTypeId="urn:microsoft.com/office/officeart/2016/7/layout/VerticalSolidActionList" loCatId="List" qsTypeId="urn:microsoft.com/office/officeart/2005/8/quickstyle/simple4" qsCatId="simple" csTypeId="urn:microsoft.com/office/officeart/2005/8/colors/colorful2" csCatId="colorful" phldr="1"/>
      <dgm:spPr/>
      <dgm:t>
        <a:bodyPr/>
        <a:lstStyle/>
        <a:p>
          <a:endParaRPr lang="en-US"/>
        </a:p>
      </dgm:t>
    </dgm:pt>
    <dgm:pt modelId="{25019E75-B763-474D-B92D-DCABC4E0AC6A}">
      <dgm:prSet/>
      <dgm:spPr/>
      <dgm:t>
        <a:bodyPr/>
        <a:lstStyle/>
        <a:p>
          <a:r>
            <a:rPr lang="en-US"/>
            <a:t>Problem </a:t>
          </a:r>
        </a:p>
      </dgm:t>
    </dgm:pt>
    <dgm:pt modelId="{784936F5-CAAA-4913-ACF7-EE22A48381F4}" type="parTrans" cxnId="{9255BD03-153B-4A43-8E71-9B1AFBCE5AE4}">
      <dgm:prSet/>
      <dgm:spPr/>
      <dgm:t>
        <a:bodyPr/>
        <a:lstStyle/>
        <a:p>
          <a:endParaRPr lang="en-US"/>
        </a:p>
      </dgm:t>
    </dgm:pt>
    <dgm:pt modelId="{40E5B055-D713-42A7-A3AF-D86E7FFA0E1E}" type="sibTrans" cxnId="{9255BD03-153B-4A43-8E71-9B1AFBCE5AE4}">
      <dgm:prSet/>
      <dgm:spPr/>
      <dgm:t>
        <a:bodyPr/>
        <a:lstStyle/>
        <a:p>
          <a:endParaRPr lang="en-US"/>
        </a:p>
      </dgm:t>
    </dgm:pt>
    <dgm:pt modelId="{79B8B9AB-1969-40BE-B073-DD02797D82D1}">
      <dgm:prSet/>
      <dgm:spPr/>
      <dgm:t>
        <a:bodyPr/>
        <a:lstStyle/>
        <a:p>
          <a:r>
            <a:rPr lang="en-US"/>
            <a:t>Knowledge gap that exist and needs to be explored </a:t>
          </a:r>
        </a:p>
      </dgm:t>
    </dgm:pt>
    <dgm:pt modelId="{D3F5C4AF-6FBA-4D81-A23F-A64A9FDB484B}" type="parTrans" cxnId="{40A31FFB-B0B1-42E9-92FE-24E3EFAE9C04}">
      <dgm:prSet/>
      <dgm:spPr/>
      <dgm:t>
        <a:bodyPr/>
        <a:lstStyle/>
        <a:p>
          <a:endParaRPr lang="en-US"/>
        </a:p>
      </dgm:t>
    </dgm:pt>
    <dgm:pt modelId="{6C07E752-F43D-4CA0-8C7D-018878F98F0F}" type="sibTrans" cxnId="{40A31FFB-B0B1-42E9-92FE-24E3EFAE9C04}">
      <dgm:prSet/>
      <dgm:spPr/>
      <dgm:t>
        <a:bodyPr/>
        <a:lstStyle/>
        <a:p>
          <a:endParaRPr lang="en-US"/>
        </a:p>
      </dgm:t>
    </dgm:pt>
    <dgm:pt modelId="{C83BD3A5-BDAB-4722-BF04-F2841EDC7373}">
      <dgm:prSet/>
      <dgm:spPr/>
      <dgm:t>
        <a:bodyPr/>
        <a:lstStyle/>
        <a:p>
          <a:r>
            <a:rPr lang="en-US"/>
            <a:t>Objectives </a:t>
          </a:r>
        </a:p>
      </dgm:t>
    </dgm:pt>
    <dgm:pt modelId="{FDCDDD84-5360-4B7B-9E18-C8FB1A258230}" type="parTrans" cxnId="{427D400D-FB6B-46E3-ABB1-9C18C39B4371}">
      <dgm:prSet/>
      <dgm:spPr/>
      <dgm:t>
        <a:bodyPr/>
        <a:lstStyle/>
        <a:p>
          <a:endParaRPr lang="en-US"/>
        </a:p>
      </dgm:t>
    </dgm:pt>
    <dgm:pt modelId="{45A09FD3-D46B-46DD-B5A7-62F004F592B5}" type="sibTrans" cxnId="{427D400D-FB6B-46E3-ABB1-9C18C39B4371}">
      <dgm:prSet/>
      <dgm:spPr/>
      <dgm:t>
        <a:bodyPr/>
        <a:lstStyle/>
        <a:p>
          <a:endParaRPr lang="en-US"/>
        </a:p>
      </dgm:t>
    </dgm:pt>
    <dgm:pt modelId="{C3CE56B1-0EB5-403C-BEB0-0DC2C42DF07D}">
      <dgm:prSet/>
      <dgm:spPr/>
      <dgm:t>
        <a:bodyPr/>
        <a:lstStyle/>
        <a:p>
          <a:r>
            <a:rPr lang="en-US"/>
            <a:t>The objectives that will help solve the identificed problem </a:t>
          </a:r>
        </a:p>
      </dgm:t>
    </dgm:pt>
    <dgm:pt modelId="{F76891E2-0305-4743-81B2-B662F3C95637}" type="parTrans" cxnId="{E31EDE2F-AD46-43AD-BCA6-EB84E9FA015C}">
      <dgm:prSet/>
      <dgm:spPr/>
      <dgm:t>
        <a:bodyPr/>
        <a:lstStyle/>
        <a:p>
          <a:endParaRPr lang="en-US"/>
        </a:p>
      </dgm:t>
    </dgm:pt>
    <dgm:pt modelId="{371AF1F4-D9A4-4C25-8DE0-778607F7CB73}" type="sibTrans" cxnId="{E31EDE2F-AD46-43AD-BCA6-EB84E9FA015C}">
      <dgm:prSet/>
      <dgm:spPr/>
      <dgm:t>
        <a:bodyPr/>
        <a:lstStyle/>
        <a:p>
          <a:endParaRPr lang="en-US"/>
        </a:p>
      </dgm:t>
    </dgm:pt>
    <dgm:pt modelId="{7E5A91A2-D4D5-4515-B815-0765166AE8B0}">
      <dgm:prSet/>
      <dgm:spPr/>
      <dgm:t>
        <a:bodyPr/>
        <a:lstStyle/>
        <a:p>
          <a:r>
            <a:rPr lang="en-US"/>
            <a:t>Methodology </a:t>
          </a:r>
        </a:p>
      </dgm:t>
    </dgm:pt>
    <dgm:pt modelId="{05258D09-7892-43BD-A943-21B867261198}" type="parTrans" cxnId="{3117D777-C4FA-494A-AF89-2F6B884C7397}">
      <dgm:prSet/>
      <dgm:spPr/>
      <dgm:t>
        <a:bodyPr/>
        <a:lstStyle/>
        <a:p>
          <a:endParaRPr lang="en-US"/>
        </a:p>
      </dgm:t>
    </dgm:pt>
    <dgm:pt modelId="{C3D1FFBD-EF38-4F11-AFC5-0D6E462FFD15}" type="sibTrans" cxnId="{3117D777-C4FA-494A-AF89-2F6B884C7397}">
      <dgm:prSet/>
      <dgm:spPr/>
      <dgm:t>
        <a:bodyPr/>
        <a:lstStyle/>
        <a:p>
          <a:endParaRPr lang="en-US"/>
        </a:p>
      </dgm:t>
    </dgm:pt>
    <dgm:pt modelId="{D8EA1BF4-67F9-40CD-88DB-32267F76863A}">
      <dgm:prSet/>
      <dgm:spPr/>
      <dgm:t>
        <a:bodyPr/>
        <a:lstStyle/>
        <a:p>
          <a:r>
            <a:rPr lang="en-US"/>
            <a:t>The approach that leads tro reaching the objectives </a:t>
          </a:r>
        </a:p>
      </dgm:t>
    </dgm:pt>
    <dgm:pt modelId="{09986A33-021D-481E-A6A6-6DECB7997EEC}" type="parTrans" cxnId="{7A2392C3-9C8C-49D8-976A-49A4BE132378}">
      <dgm:prSet/>
      <dgm:spPr/>
      <dgm:t>
        <a:bodyPr/>
        <a:lstStyle/>
        <a:p>
          <a:endParaRPr lang="en-US"/>
        </a:p>
      </dgm:t>
    </dgm:pt>
    <dgm:pt modelId="{EA3A1FBB-C126-4FB6-B77C-E996DF38FA4D}" type="sibTrans" cxnId="{7A2392C3-9C8C-49D8-976A-49A4BE132378}">
      <dgm:prSet/>
      <dgm:spPr/>
      <dgm:t>
        <a:bodyPr/>
        <a:lstStyle/>
        <a:p>
          <a:endParaRPr lang="en-US"/>
        </a:p>
      </dgm:t>
    </dgm:pt>
    <dgm:pt modelId="{D3DFCCE1-72A6-4B9D-A76B-E735F75BBCB8}">
      <dgm:prSet/>
      <dgm:spPr/>
      <dgm:t>
        <a:bodyPr/>
        <a:lstStyle/>
        <a:p>
          <a:r>
            <a:rPr lang="en-US"/>
            <a:t>Resources</a:t>
          </a:r>
        </a:p>
      </dgm:t>
    </dgm:pt>
    <dgm:pt modelId="{DAF11EF4-287C-4C88-AE21-8A091D939CE7}" type="parTrans" cxnId="{77CCC428-384F-44A6-A745-FEF6C8A4CBEB}">
      <dgm:prSet/>
      <dgm:spPr/>
      <dgm:t>
        <a:bodyPr/>
        <a:lstStyle/>
        <a:p>
          <a:endParaRPr lang="en-US"/>
        </a:p>
      </dgm:t>
    </dgm:pt>
    <dgm:pt modelId="{16A89017-ABAB-4C3A-8B9B-7C147296226E}" type="sibTrans" cxnId="{77CCC428-384F-44A6-A745-FEF6C8A4CBEB}">
      <dgm:prSet/>
      <dgm:spPr/>
      <dgm:t>
        <a:bodyPr/>
        <a:lstStyle/>
        <a:p>
          <a:endParaRPr lang="en-US"/>
        </a:p>
      </dgm:t>
    </dgm:pt>
    <dgm:pt modelId="{27009DBB-ACE3-493B-8692-65735FF65FAD}">
      <dgm:prSet/>
      <dgm:spPr/>
      <dgm:t>
        <a:bodyPr/>
        <a:lstStyle/>
        <a:p>
          <a:r>
            <a:rPr lang="en-US"/>
            <a:t>Resources/material needed to accomplish objective </a:t>
          </a:r>
        </a:p>
      </dgm:t>
    </dgm:pt>
    <dgm:pt modelId="{E9E3E3CC-05A2-4F11-9341-913BD831A3E4}" type="parTrans" cxnId="{0514E9C0-AD66-44F7-9140-BA5F18E1616A}">
      <dgm:prSet/>
      <dgm:spPr/>
      <dgm:t>
        <a:bodyPr/>
        <a:lstStyle/>
        <a:p>
          <a:endParaRPr lang="en-US"/>
        </a:p>
      </dgm:t>
    </dgm:pt>
    <dgm:pt modelId="{104E1276-4126-47C9-BEF5-294015870B14}" type="sibTrans" cxnId="{0514E9C0-AD66-44F7-9140-BA5F18E1616A}">
      <dgm:prSet/>
      <dgm:spPr/>
      <dgm:t>
        <a:bodyPr/>
        <a:lstStyle/>
        <a:p>
          <a:endParaRPr lang="en-US"/>
        </a:p>
      </dgm:t>
    </dgm:pt>
    <dgm:pt modelId="{E360F99D-F378-4968-88B2-1737CF55FA99}">
      <dgm:prSet/>
      <dgm:spPr/>
      <dgm:t>
        <a:bodyPr/>
        <a:lstStyle/>
        <a:p>
          <a:r>
            <a:rPr lang="en-US"/>
            <a:t>Results &amp; Impact </a:t>
          </a:r>
        </a:p>
      </dgm:t>
    </dgm:pt>
    <dgm:pt modelId="{52AB6FCB-8E4A-4424-98C3-795E1AF792B8}" type="parTrans" cxnId="{6B5EFB7B-1357-422E-967C-17357F874C1B}">
      <dgm:prSet/>
      <dgm:spPr/>
      <dgm:t>
        <a:bodyPr/>
        <a:lstStyle/>
        <a:p>
          <a:endParaRPr lang="en-US"/>
        </a:p>
      </dgm:t>
    </dgm:pt>
    <dgm:pt modelId="{64636C37-C997-42CC-A2DC-20AD5828C3D7}" type="sibTrans" cxnId="{6B5EFB7B-1357-422E-967C-17357F874C1B}">
      <dgm:prSet/>
      <dgm:spPr/>
      <dgm:t>
        <a:bodyPr/>
        <a:lstStyle/>
        <a:p>
          <a:endParaRPr lang="en-US"/>
        </a:p>
      </dgm:t>
    </dgm:pt>
    <dgm:pt modelId="{42D33C7A-DB9D-45F6-9051-7BF0F48B6D4D}">
      <dgm:prSet/>
      <dgm:spPr/>
      <dgm:t>
        <a:bodyPr/>
        <a:lstStyle/>
        <a:p>
          <a:r>
            <a:rPr lang="en-US"/>
            <a:t>The new pkowledge that will be created and its real-world impact </a:t>
          </a:r>
        </a:p>
      </dgm:t>
    </dgm:pt>
    <dgm:pt modelId="{698E1A2B-D5AD-446A-9109-D07ACBD5BBC7}" type="parTrans" cxnId="{25447AC5-9CB2-4A68-AB92-45FDE68BF21D}">
      <dgm:prSet/>
      <dgm:spPr/>
      <dgm:t>
        <a:bodyPr/>
        <a:lstStyle/>
        <a:p>
          <a:endParaRPr lang="en-US"/>
        </a:p>
      </dgm:t>
    </dgm:pt>
    <dgm:pt modelId="{F320E312-2CC4-486F-95D0-90F15B509040}" type="sibTrans" cxnId="{25447AC5-9CB2-4A68-AB92-45FDE68BF21D}">
      <dgm:prSet/>
      <dgm:spPr/>
      <dgm:t>
        <a:bodyPr/>
        <a:lstStyle/>
        <a:p>
          <a:endParaRPr lang="en-US"/>
        </a:p>
      </dgm:t>
    </dgm:pt>
    <dgm:pt modelId="{643B0248-26EC-4F39-A9D9-E7C0161C0BDE}">
      <dgm:prSet/>
      <dgm:spPr/>
      <dgm:t>
        <a:bodyPr/>
        <a:lstStyle/>
        <a:p>
          <a:r>
            <a:rPr lang="en-US"/>
            <a:t>Dissemination </a:t>
          </a:r>
        </a:p>
      </dgm:t>
    </dgm:pt>
    <dgm:pt modelId="{3ED6AAFA-6D48-420C-88F2-97EFC1E8620B}" type="parTrans" cxnId="{A0DEE5D7-58A3-40C8-97FA-7BD56AC6509A}">
      <dgm:prSet/>
      <dgm:spPr/>
      <dgm:t>
        <a:bodyPr/>
        <a:lstStyle/>
        <a:p>
          <a:endParaRPr lang="en-US"/>
        </a:p>
      </dgm:t>
    </dgm:pt>
    <dgm:pt modelId="{9BD20426-BDB8-420A-A4B8-83A5DEFAD6A5}" type="sibTrans" cxnId="{A0DEE5D7-58A3-40C8-97FA-7BD56AC6509A}">
      <dgm:prSet/>
      <dgm:spPr/>
      <dgm:t>
        <a:bodyPr/>
        <a:lstStyle/>
        <a:p>
          <a:endParaRPr lang="en-US"/>
        </a:p>
      </dgm:t>
    </dgm:pt>
    <dgm:pt modelId="{49A50E76-68CD-46AB-9033-145312B118F4}">
      <dgm:prSet/>
      <dgm:spPr/>
      <dgm:t>
        <a:bodyPr/>
        <a:lstStyle/>
        <a:p>
          <a:r>
            <a:rPr lang="en-US"/>
            <a:t>Proper target audience and how you will reach them</a:t>
          </a:r>
        </a:p>
      </dgm:t>
    </dgm:pt>
    <dgm:pt modelId="{1F291854-6D2D-4309-97B8-510B7AF6ABAC}" type="parTrans" cxnId="{33756A9B-EFD9-44AA-A42A-75194B7D5E3C}">
      <dgm:prSet/>
      <dgm:spPr/>
      <dgm:t>
        <a:bodyPr/>
        <a:lstStyle/>
        <a:p>
          <a:endParaRPr lang="en-US"/>
        </a:p>
      </dgm:t>
    </dgm:pt>
    <dgm:pt modelId="{507108DA-B8EC-4413-ABD8-864B2D516E96}" type="sibTrans" cxnId="{33756A9B-EFD9-44AA-A42A-75194B7D5E3C}">
      <dgm:prSet/>
      <dgm:spPr/>
      <dgm:t>
        <a:bodyPr/>
        <a:lstStyle/>
        <a:p>
          <a:endParaRPr lang="en-US"/>
        </a:p>
      </dgm:t>
    </dgm:pt>
    <dgm:pt modelId="{FFAED475-C6E1-4C19-ABA0-345CEA70C8C8}">
      <dgm:prSet/>
      <dgm:spPr/>
      <dgm:t>
        <a:bodyPr/>
        <a:lstStyle/>
        <a:p>
          <a:r>
            <a:rPr lang="en-US"/>
            <a:t>Timeline </a:t>
          </a:r>
        </a:p>
      </dgm:t>
    </dgm:pt>
    <dgm:pt modelId="{F319ED5B-1BF4-43CC-8ADC-946E1B4A529E}" type="parTrans" cxnId="{77D2A511-5408-41B1-99BB-CAEF3C5C59E0}">
      <dgm:prSet/>
      <dgm:spPr/>
      <dgm:t>
        <a:bodyPr/>
        <a:lstStyle/>
        <a:p>
          <a:endParaRPr lang="en-US"/>
        </a:p>
      </dgm:t>
    </dgm:pt>
    <dgm:pt modelId="{CCA1977F-25BE-4C3F-BBAF-7369DA3B9D14}" type="sibTrans" cxnId="{77D2A511-5408-41B1-99BB-CAEF3C5C59E0}">
      <dgm:prSet/>
      <dgm:spPr/>
      <dgm:t>
        <a:bodyPr/>
        <a:lstStyle/>
        <a:p>
          <a:endParaRPr lang="en-US"/>
        </a:p>
      </dgm:t>
    </dgm:pt>
    <dgm:pt modelId="{DC05DB7D-F01A-4B6F-B4FE-98E5EF3AE41F}">
      <dgm:prSet/>
      <dgm:spPr/>
      <dgm:t>
        <a:bodyPr/>
        <a:lstStyle/>
        <a:p>
          <a:r>
            <a:rPr lang="en-US" dirty="0"/>
            <a:t>Time required to perform each part of the research project within the confines of the deadline </a:t>
          </a:r>
        </a:p>
      </dgm:t>
    </dgm:pt>
    <dgm:pt modelId="{CBF6A24E-03A6-4F4A-B9B4-250C1603D10B}" type="parTrans" cxnId="{19C018B1-B5D6-48C6-B409-965945CF5313}">
      <dgm:prSet/>
      <dgm:spPr/>
      <dgm:t>
        <a:bodyPr/>
        <a:lstStyle/>
        <a:p>
          <a:endParaRPr lang="en-US"/>
        </a:p>
      </dgm:t>
    </dgm:pt>
    <dgm:pt modelId="{789576DA-D56F-4267-92AB-07C82C1B9AEB}" type="sibTrans" cxnId="{19C018B1-B5D6-48C6-B409-965945CF5313}">
      <dgm:prSet/>
      <dgm:spPr/>
      <dgm:t>
        <a:bodyPr/>
        <a:lstStyle/>
        <a:p>
          <a:endParaRPr lang="en-US"/>
        </a:p>
      </dgm:t>
    </dgm:pt>
    <dgm:pt modelId="{4AE9AFA1-506A-4AC0-8B5E-C106380EF1A6}" type="pres">
      <dgm:prSet presAssocID="{E91B885E-E14D-4533-8C39-8821B59A7439}" presName="Name0" presStyleCnt="0">
        <dgm:presLayoutVars>
          <dgm:dir/>
          <dgm:animLvl val="lvl"/>
          <dgm:resizeHandles val="exact"/>
        </dgm:presLayoutVars>
      </dgm:prSet>
      <dgm:spPr/>
    </dgm:pt>
    <dgm:pt modelId="{175DF419-D6FA-4C65-B8FD-A897583BB539}" type="pres">
      <dgm:prSet presAssocID="{25019E75-B763-474D-B92D-DCABC4E0AC6A}" presName="linNode" presStyleCnt="0"/>
      <dgm:spPr/>
    </dgm:pt>
    <dgm:pt modelId="{47A5C449-C2D8-4E73-90EB-4339C84B92DF}" type="pres">
      <dgm:prSet presAssocID="{25019E75-B763-474D-B92D-DCABC4E0AC6A}" presName="parentText" presStyleLbl="alignNode1" presStyleIdx="0" presStyleCnt="7">
        <dgm:presLayoutVars>
          <dgm:chMax val="1"/>
          <dgm:bulletEnabled/>
        </dgm:presLayoutVars>
      </dgm:prSet>
      <dgm:spPr/>
    </dgm:pt>
    <dgm:pt modelId="{7443FD1B-9434-47AB-B248-B68D28C720C6}" type="pres">
      <dgm:prSet presAssocID="{25019E75-B763-474D-B92D-DCABC4E0AC6A}" presName="descendantText" presStyleLbl="alignAccFollowNode1" presStyleIdx="0" presStyleCnt="7">
        <dgm:presLayoutVars>
          <dgm:bulletEnabled/>
        </dgm:presLayoutVars>
      </dgm:prSet>
      <dgm:spPr/>
    </dgm:pt>
    <dgm:pt modelId="{70192A2F-45E5-42C0-9E55-13EE65E42932}" type="pres">
      <dgm:prSet presAssocID="{40E5B055-D713-42A7-A3AF-D86E7FFA0E1E}" presName="sp" presStyleCnt="0"/>
      <dgm:spPr/>
    </dgm:pt>
    <dgm:pt modelId="{E8AB665E-0F5A-4D71-A16B-88B489F550DF}" type="pres">
      <dgm:prSet presAssocID="{C83BD3A5-BDAB-4722-BF04-F2841EDC7373}" presName="linNode" presStyleCnt="0"/>
      <dgm:spPr/>
    </dgm:pt>
    <dgm:pt modelId="{3DA60F68-977D-444A-B3A2-B91DEB10E5A0}" type="pres">
      <dgm:prSet presAssocID="{C83BD3A5-BDAB-4722-BF04-F2841EDC7373}" presName="parentText" presStyleLbl="alignNode1" presStyleIdx="1" presStyleCnt="7">
        <dgm:presLayoutVars>
          <dgm:chMax val="1"/>
          <dgm:bulletEnabled/>
        </dgm:presLayoutVars>
      </dgm:prSet>
      <dgm:spPr/>
    </dgm:pt>
    <dgm:pt modelId="{B8F1BA0F-BF52-4B85-899E-080996C22EEB}" type="pres">
      <dgm:prSet presAssocID="{C83BD3A5-BDAB-4722-BF04-F2841EDC7373}" presName="descendantText" presStyleLbl="alignAccFollowNode1" presStyleIdx="1" presStyleCnt="7">
        <dgm:presLayoutVars>
          <dgm:bulletEnabled/>
        </dgm:presLayoutVars>
      </dgm:prSet>
      <dgm:spPr/>
    </dgm:pt>
    <dgm:pt modelId="{4CFC3B94-5828-4C0A-9895-CF14C8F379D0}" type="pres">
      <dgm:prSet presAssocID="{45A09FD3-D46B-46DD-B5A7-62F004F592B5}" presName="sp" presStyleCnt="0"/>
      <dgm:spPr/>
    </dgm:pt>
    <dgm:pt modelId="{04A9F71A-0D06-401C-A108-3B638282906B}" type="pres">
      <dgm:prSet presAssocID="{7E5A91A2-D4D5-4515-B815-0765166AE8B0}" presName="linNode" presStyleCnt="0"/>
      <dgm:spPr/>
    </dgm:pt>
    <dgm:pt modelId="{64C29B6E-71D7-420C-8896-85DE18CC9BDE}" type="pres">
      <dgm:prSet presAssocID="{7E5A91A2-D4D5-4515-B815-0765166AE8B0}" presName="parentText" presStyleLbl="alignNode1" presStyleIdx="2" presStyleCnt="7">
        <dgm:presLayoutVars>
          <dgm:chMax val="1"/>
          <dgm:bulletEnabled/>
        </dgm:presLayoutVars>
      </dgm:prSet>
      <dgm:spPr/>
    </dgm:pt>
    <dgm:pt modelId="{3A95CDE9-8795-4F20-9F67-70E6A2BB76A6}" type="pres">
      <dgm:prSet presAssocID="{7E5A91A2-D4D5-4515-B815-0765166AE8B0}" presName="descendantText" presStyleLbl="alignAccFollowNode1" presStyleIdx="2" presStyleCnt="7">
        <dgm:presLayoutVars>
          <dgm:bulletEnabled/>
        </dgm:presLayoutVars>
      </dgm:prSet>
      <dgm:spPr/>
    </dgm:pt>
    <dgm:pt modelId="{D2FCE60A-A0D3-49AA-BD49-72C412852484}" type="pres">
      <dgm:prSet presAssocID="{C3D1FFBD-EF38-4F11-AFC5-0D6E462FFD15}" presName="sp" presStyleCnt="0"/>
      <dgm:spPr/>
    </dgm:pt>
    <dgm:pt modelId="{5BAF55D7-2B5F-4749-B9E9-A8C5A6E88816}" type="pres">
      <dgm:prSet presAssocID="{D3DFCCE1-72A6-4B9D-A76B-E735F75BBCB8}" presName="linNode" presStyleCnt="0"/>
      <dgm:spPr/>
    </dgm:pt>
    <dgm:pt modelId="{65C5A47B-A93C-4D7C-AD14-FDE150A84CF4}" type="pres">
      <dgm:prSet presAssocID="{D3DFCCE1-72A6-4B9D-A76B-E735F75BBCB8}" presName="parentText" presStyleLbl="alignNode1" presStyleIdx="3" presStyleCnt="7">
        <dgm:presLayoutVars>
          <dgm:chMax val="1"/>
          <dgm:bulletEnabled/>
        </dgm:presLayoutVars>
      </dgm:prSet>
      <dgm:spPr/>
    </dgm:pt>
    <dgm:pt modelId="{1606BFC2-7910-4AB7-AF0A-A9862AA5798D}" type="pres">
      <dgm:prSet presAssocID="{D3DFCCE1-72A6-4B9D-A76B-E735F75BBCB8}" presName="descendantText" presStyleLbl="alignAccFollowNode1" presStyleIdx="3" presStyleCnt="7">
        <dgm:presLayoutVars>
          <dgm:bulletEnabled/>
        </dgm:presLayoutVars>
      </dgm:prSet>
      <dgm:spPr/>
    </dgm:pt>
    <dgm:pt modelId="{0F6A9AD3-A89C-431C-8CE1-042EE4C78C3E}" type="pres">
      <dgm:prSet presAssocID="{16A89017-ABAB-4C3A-8B9B-7C147296226E}" presName="sp" presStyleCnt="0"/>
      <dgm:spPr/>
    </dgm:pt>
    <dgm:pt modelId="{130B0C4D-099C-4887-AEB0-5B88928AFE9F}" type="pres">
      <dgm:prSet presAssocID="{E360F99D-F378-4968-88B2-1737CF55FA99}" presName="linNode" presStyleCnt="0"/>
      <dgm:spPr/>
    </dgm:pt>
    <dgm:pt modelId="{01B773E8-B998-40CA-B1D6-05D5E3196E85}" type="pres">
      <dgm:prSet presAssocID="{E360F99D-F378-4968-88B2-1737CF55FA99}" presName="parentText" presStyleLbl="alignNode1" presStyleIdx="4" presStyleCnt="7">
        <dgm:presLayoutVars>
          <dgm:chMax val="1"/>
          <dgm:bulletEnabled/>
        </dgm:presLayoutVars>
      </dgm:prSet>
      <dgm:spPr/>
    </dgm:pt>
    <dgm:pt modelId="{3710C57E-B4FB-4244-9AD3-DD549D92EEE1}" type="pres">
      <dgm:prSet presAssocID="{E360F99D-F378-4968-88B2-1737CF55FA99}" presName="descendantText" presStyleLbl="alignAccFollowNode1" presStyleIdx="4" presStyleCnt="7">
        <dgm:presLayoutVars>
          <dgm:bulletEnabled/>
        </dgm:presLayoutVars>
      </dgm:prSet>
      <dgm:spPr/>
    </dgm:pt>
    <dgm:pt modelId="{B3D7E6B5-FBD7-4EA1-8D42-0CDB9642B8D5}" type="pres">
      <dgm:prSet presAssocID="{64636C37-C997-42CC-A2DC-20AD5828C3D7}" presName="sp" presStyleCnt="0"/>
      <dgm:spPr/>
    </dgm:pt>
    <dgm:pt modelId="{E89877F2-3279-4D2F-82B1-BDC0826BF8B3}" type="pres">
      <dgm:prSet presAssocID="{643B0248-26EC-4F39-A9D9-E7C0161C0BDE}" presName="linNode" presStyleCnt="0"/>
      <dgm:spPr/>
    </dgm:pt>
    <dgm:pt modelId="{D6BFB4F2-96EB-4C1E-856B-EDE46765A8F5}" type="pres">
      <dgm:prSet presAssocID="{643B0248-26EC-4F39-A9D9-E7C0161C0BDE}" presName="parentText" presStyleLbl="alignNode1" presStyleIdx="5" presStyleCnt="7">
        <dgm:presLayoutVars>
          <dgm:chMax val="1"/>
          <dgm:bulletEnabled/>
        </dgm:presLayoutVars>
      </dgm:prSet>
      <dgm:spPr/>
    </dgm:pt>
    <dgm:pt modelId="{6A04F024-B3BB-466A-9658-301193464A10}" type="pres">
      <dgm:prSet presAssocID="{643B0248-26EC-4F39-A9D9-E7C0161C0BDE}" presName="descendantText" presStyleLbl="alignAccFollowNode1" presStyleIdx="5" presStyleCnt="7">
        <dgm:presLayoutVars>
          <dgm:bulletEnabled/>
        </dgm:presLayoutVars>
      </dgm:prSet>
      <dgm:spPr/>
    </dgm:pt>
    <dgm:pt modelId="{5B0C8B9D-A7A2-49EC-8543-65A658E33719}" type="pres">
      <dgm:prSet presAssocID="{9BD20426-BDB8-420A-A4B8-83A5DEFAD6A5}" presName="sp" presStyleCnt="0"/>
      <dgm:spPr/>
    </dgm:pt>
    <dgm:pt modelId="{EE425732-8B22-4691-96F8-B636DE76489F}" type="pres">
      <dgm:prSet presAssocID="{FFAED475-C6E1-4C19-ABA0-345CEA70C8C8}" presName="linNode" presStyleCnt="0"/>
      <dgm:spPr/>
    </dgm:pt>
    <dgm:pt modelId="{87F869BA-F7C1-4760-982F-89169CE78FD6}" type="pres">
      <dgm:prSet presAssocID="{FFAED475-C6E1-4C19-ABA0-345CEA70C8C8}" presName="parentText" presStyleLbl="alignNode1" presStyleIdx="6" presStyleCnt="7">
        <dgm:presLayoutVars>
          <dgm:chMax val="1"/>
          <dgm:bulletEnabled/>
        </dgm:presLayoutVars>
      </dgm:prSet>
      <dgm:spPr/>
    </dgm:pt>
    <dgm:pt modelId="{C9B8EA97-BA85-4A82-BBEA-90CA1D89D4E7}" type="pres">
      <dgm:prSet presAssocID="{FFAED475-C6E1-4C19-ABA0-345CEA70C8C8}" presName="descendantText" presStyleLbl="alignAccFollowNode1" presStyleIdx="6" presStyleCnt="7">
        <dgm:presLayoutVars>
          <dgm:bulletEnabled/>
        </dgm:presLayoutVars>
      </dgm:prSet>
      <dgm:spPr/>
    </dgm:pt>
  </dgm:ptLst>
  <dgm:cxnLst>
    <dgm:cxn modelId="{9255BD03-153B-4A43-8E71-9B1AFBCE5AE4}" srcId="{E91B885E-E14D-4533-8C39-8821B59A7439}" destId="{25019E75-B763-474D-B92D-DCABC4E0AC6A}" srcOrd="0" destOrd="0" parTransId="{784936F5-CAAA-4913-ACF7-EE22A48381F4}" sibTransId="{40E5B055-D713-42A7-A3AF-D86E7FFA0E1E}"/>
    <dgm:cxn modelId="{427D400D-FB6B-46E3-ABB1-9C18C39B4371}" srcId="{E91B885E-E14D-4533-8C39-8821B59A7439}" destId="{C83BD3A5-BDAB-4722-BF04-F2841EDC7373}" srcOrd="1" destOrd="0" parTransId="{FDCDDD84-5360-4B7B-9E18-C8FB1A258230}" sibTransId="{45A09FD3-D46B-46DD-B5A7-62F004F592B5}"/>
    <dgm:cxn modelId="{77D2A511-5408-41B1-99BB-CAEF3C5C59E0}" srcId="{E91B885E-E14D-4533-8C39-8821B59A7439}" destId="{FFAED475-C6E1-4C19-ABA0-345CEA70C8C8}" srcOrd="6" destOrd="0" parTransId="{F319ED5B-1BF4-43CC-8ADC-946E1B4A529E}" sibTransId="{CCA1977F-25BE-4C3F-BBAF-7369DA3B9D14}"/>
    <dgm:cxn modelId="{68CE9C1E-2AAD-4FDE-BEF0-CB7E858BEFF5}" type="presOf" srcId="{49A50E76-68CD-46AB-9033-145312B118F4}" destId="{6A04F024-B3BB-466A-9658-301193464A10}" srcOrd="0" destOrd="0" presId="urn:microsoft.com/office/officeart/2016/7/layout/VerticalSolidActionList"/>
    <dgm:cxn modelId="{454FA926-CD3B-4969-9C30-92608F74570E}" type="presOf" srcId="{C83BD3A5-BDAB-4722-BF04-F2841EDC7373}" destId="{3DA60F68-977D-444A-B3A2-B91DEB10E5A0}" srcOrd="0" destOrd="0" presId="urn:microsoft.com/office/officeart/2016/7/layout/VerticalSolidActionList"/>
    <dgm:cxn modelId="{77CCC428-384F-44A6-A745-FEF6C8A4CBEB}" srcId="{E91B885E-E14D-4533-8C39-8821B59A7439}" destId="{D3DFCCE1-72A6-4B9D-A76B-E735F75BBCB8}" srcOrd="3" destOrd="0" parTransId="{DAF11EF4-287C-4C88-AE21-8A091D939CE7}" sibTransId="{16A89017-ABAB-4C3A-8B9B-7C147296226E}"/>
    <dgm:cxn modelId="{E31EDE2F-AD46-43AD-BCA6-EB84E9FA015C}" srcId="{C83BD3A5-BDAB-4722-BF04-F2841EDC7373}" destId="{C3CE56B1-0EB5-403C-BEB0-0DC2C42DF07D}" srcOrd="0" destOrd="0" parTransId="{F76891E2-0305-4743-81B2-B662F3C95637}" sibTransId="{371AF1F4-D9A4-4C25-8DE0-778607F7CB73}"/>
    <dgm:cxn modelId="{0EC74D33-068C-4C87-AEA4-C2757D9F96EA}" type="presOf" srcId="{E91B885E-E14D-4533-8C39-8821B59A7439}" destId="{4AE9AFA1-506A-4AC0-8B5E-C106380EF1A6}" srcOrd="0" destOrd="0" presId="urn:microsoft.com/office/officeart/2016/7/layout/VerticalSolidActionList"/>
    <dgm:cxn modelId="{3D909B40-2BF9-4204-8EDC-59FABF4CD875}" type="presOf" srcId="{C3CE56B1-0EB5-403C-BEB0-0DC2C42DF07D}" destId="{B8F1BA0F-BF52-4B85-899E-080996C22EEB}" srcOrd="0" destOrd="0" presId="urn:microsoft.com/office/officeart/2016/7/layout/VerticalSolidActionList"/>
    <dgm:cxn modelId="{BAF8195D-6083-4654-B419-E89C58AB4625}" type="presOf" srcId="{D8EA1BF4-67F9-40CD-88DB-32267F76863A}" destId="{3A95CDE9-8795-4F20-9F67-70E6A2BB76A6}" srcOrd="0" destOrd="0" presId="urn:microsoft.com/office/officeart/2016/7/layout/VerticalSolidActionList"/>
    <dgm:cxn modelId="{8332AE66-DD42-49AB-A88A-33624739E433}" type="presOf" srcId="{DC05DB7D-F01A-4B6F-B4FE-98E5EF3AE41F}" destId="{C9B8EA97-BA85-4A82-BBEA-90CA1D89D4E7}" srcOrd="0" destOrd="0" presId="urn:microsoft.com/office/officeart/2016/7/layout/VerticalSolidActionList"/>
    <dgm:cxn modelId="{6D581367-2170-4212-840B-3D35C51E4E03}" type="presOf" srcId="{643B0248-26EC-4F39-A9D9-E7C0161C0BDE}" destId="{D6BFB4F2-96EB-4C1E-856B-EDE46765A8F5}" srcOrd="0" destOrd="0" presId="urn:microsoft.com/office/officeart/2016/7/layout/VerticalSolidActionList"/>
    <dgm:cxn modelId="{902DA86D-7AE4-4790-BC21-4D571BED6E6C}" type="presOf" srcId="{FFAED475-C6E1-4C19-ABA0-345CEA70C8C8}" destId="{87F869BA-F7C1-4760-982F-89169CE78FD6}" srcOrd="0" destOrd="0" presId="urn:microsoft.com/office/officeart/2016/7/layout/VerticalSolidActionList"/>
    <dgm:cxn modelId="{3117D777-C4FA-494A-AF89-2F6B884C7397}" srcId="{E91B885E-E14D-4533-8C39-8821B59A7439}" destId="{7E5A91A2-D4D5-4515-B815-0765166AE8B0}" srcOrd="2" destOrd="0" parTransId="{05258D09-7892-43BD-A943-21B867261198}" sibTransId="{C3D1FFBD-EF38-4F11-AFC5-0D6E462FFD15}"/>
    <dgm:cxn modelId="{48D2835A-C806-4AE6-A069-E1C7A59BCB46}" type="presOf" srcId="{D3DFCCE1-72A6-4B9D-A76B-E735F75BBCB8}" destId="{65C5A47B-A93C-4D7C-AD14-FDE150A84CF4}" srcOrd="0" destOrd="0" presId="urn:microsoft.com/office/officeart/2016/7/layout/VerticalSolidActionList"/>
    <dgm:cxn modelId="{6B5EFB7B-1357-422E-967C-17357F874C1B}" srcId="{E91B885E-E14D-4533-8C39-8821B59A7439}" destId="{E360F99D-F378-4968-88B2-1737CF55FA99}" srcOrd="4" destOrd="0" parTransId="{52AB6FCB-8E4A-4424-98C3-795E1AF792B8}" sibTransId="{64636C37-C997-42CC-A2DC-20AD5828C3D7}"/>
    <dgm:cxn modelId="{36F5028E-65B0-4D15-A799-B4F7BBBDB2FD}" type="presOf" srcId="{7E5A91A2-D4D5-4515-B815-0765166AE8B0}" destId="{64C29B6E-71D7-420C-8896-85DE18CC9BDE}" srcOrd="0" destOrd="0" presId="urn:microsoft.com/office/officeart/2016/7/layout/VerticalSolidActionList"/>
    <dgm:cxn modelId="{38784999-2D54-4E5E-B3EE-2A96D8D9157F}" type="presOf" srcId="{79B8B9AB-1969-40BE-B073-DD02797D82D1}" destId="{7443FD1B-9434-47AB-B248-B68D28C720C6}" srcOrd="0" destOrd="0" presId="urn:microsoft.com/office/officeart/2016/7/layout/VerticalSolidActionList"/>
    <dgm:cxn modelId="{33756A9B-EFD9-44AA-A42A-75194B7D5E3C}" srcId="{643B0248-26EC-4F39-A9D9-E7C0161C0BDE}" destId="{49A50E76-68CD-46AB-9033-145312B118F4}" srcOrd="0" destOrd="0" parTransId="{1F291854-6D2D-4309-97B8-510B7AF6ABAC}" sibTransId="{507108DA-B8EC-4413-ABD8-864B2D516E96}"/>
    <dgm:cxn modelId="{6F4E63A3-D363-4B7E-97C4-DD0109F5A2F2}" type="presOf" srcId="{27009DBB-ACE3-493B-8692-65735FF65FAD}" destId="{1606BFC2-7910-4AB7-AF0A-A9862AA5798D}" srcOrd="0" destOrd="0" presId="urn:microsoft.com/office/officeart/2016/7/layout/VerticalSolidActionList"/>
    <dgm:cxn modelId="{19C018B1-B5D6-48C6-B409-965945CF5313}" srcId="{FFAED475-C6E1-4C19-ABA0-345CEA70C8C8}" destId="{DC05DB7D-F01A-4B6F-B4FE-98E5EF3AE41F}" srcOrd="0" destOrd="0" parTransId="{CBF6A24E-03A6-4F4A-B9B4-250C1603D10B}" sibTransId="{789576DA-D56F-4267-92AB-07C82C1B9AEB}"/>
    <dgm:cxn modelId="{B37E25B8-421F-4297-8DBE-AD2819384729}" type="presOf" srcId="{42D33C7A-DB9D-45F6-9051-7BF0F48B6D4D}" destId="{3710C57E-B4FB-4244-9AD3-DD549D92EEE1}" srcOrd="0" destOrd="0" presId="urn:microsoft.com/office/officeart/2016/7/layout/VerticalSolidActionList"/>
    <dgm:cxn modelId="{FB0964B9-8FA0-4625-8127-9879C751854A}" type="presOf" srcId="{E360F99D-F378-4968-88B2-1737CF55FA99}" destId="{01B773E8-B998-40CA-B1D6-05D5E3196E85}" srcOrd="0" destOrd="0" presId="urn:microsoft.com/office/officeart/2016/7/layout/VerticalSolidActionList"/>
    <dgm:cxn modelId="{0514E9C0-AD66-44F7-9140-BA5F18E1616A}" srcId="{D3DFCCE1-72A6-4B9D-A76B-E735F75BBCB8}" destId="{27009DBB-ACE3-493B-8692-65735FF65FAD}" srcOrd="0" destOrd="0" parTransId="{E9E3E3CC-05A2-4F11-9341-913BD831A3E4}" sibTransId="{104E1276-4126-47C9-BEF5-294015870B14}"/>
    <dgm:cxn modelId="{7A2392C3-9C8C-49D8-976A-49A4BE132378}" srcId="{7E5A91A2-D4D5-4515-B815-0765166AE8B0}" destId="{D8EA1BF4-67F9-40CD-88DB-32267F76863A}" srcOrd="0" destOrd="0" parTransId="{09986A33-021D-481E-A6A6-6DECB7997EEC}" sibTransId="{EA3A1FBB-C126-4FB6-B77C-E996DF38FA4D}"/>
    <dgm:cxn modelId="{25447AC5-9CB2-4A68-AB92-45FDE68BF21D}" srcId="{E360F99D-F378-4968-88B2-1737CF55FA99}" destId="{42D33C7A-DB9D-45F6-9051-7BF0F48B6D4D}" srcOrd="0" destOrd="0" parTransId="{698E1A2B-D5AD-446A-9109-D07ACBD5BBC7}" sibTransId="{F320E312-2CC4-486F-95D0-90F15B509040}"/>
    <dgm:cxn modelId="{A0DEE5D7-58A3-40C8-97FA-7BD56AC6509A}" srcId="{E91B885E-E14D-4533-8C39-8821B59A7439}" destId="{643B0248-26EC-4F39-A9D9-E7C0161C0BDE}" srcOrd="5" destOrd="0" parTransId="{3ED6AAFA-6D48-420C-88F2-97EFC1E8620B}" sibTransId="{9BD20426-BDB8-420A-A4B8-83A5DEFAD6A5}"/>
    <dgm:cxn modelId="{C62037DC-72AB-4FBF-AC2C-599B20CE99F4}" type="presOf" srcId="{25019E75-B763-474D-B92D-DCABC4E0AC6A}" destId="{47A5C449-C2D8-4E73-90EB-4339C84B92DF}" srcOrd="0" destOrd="0" presId="urn:microsoft.com/office/officeart/2016/7/layout/VerticalSolidActionList"/>
    <dgm:cxn modelId="{40A31FFB-B0B1-42E9-92FE-24E3EFAE9C04}" srcId="{25019E75-B763-474D-B92D-DCABC4E0AC6A}" destId="{79B8B9AB-1969-40BE-B073-DD02797D82D1}" srcOrd="0" destOrd="0" parTransId="{D3F5C4AF-6FBA-4D81-A23F-A64A9FDB484B}" sibTransId="{6C07E752-F43D-4CA0-8C7D-018878F98F0F}"/>
    <dgm:cxn modelId="{E38DFB1A-1E01-40B9-8BEC-754CBDE4CE06}" type="presParOf" srcId="{4AE9AFA1-506A-4AC0-8B5E-C106380EF1A6}" destId="{175DF419-D6FA-4C65-B8FD-A897583BB539}" srcOrd="0" destOrd="0" presId="urn:microsoft.com/office/officeart/2016/7/layout/VerticalSolidActionList"/>
    <dgm:cxn modelId="{A3E812D6-55C4-4494-A0F7-6E4A817550BB}" type="presParOf" srcId="{175DF419-D6FA-4C65-B8FD-A897583BB539}" destId="{47A5C449-C2D8-4E73-90EB-4339C84B92DF}" srcOrd="0" destOrd="0" presId="urn:microsoft.com/office/officeart/2016/7/layout/VerticalSolidActionList"/>
    <dgm:cxn modelId="{D9C9D6CC-B4C2-4ABE-A849-706ED468CF91}" type="presParOf" srcId="{175DF419-D6FA-4C65-B8FD-A897583BB539}" destId="{7443FD1B-9434-47AB-B248-B68D28C720C6}" srcOrd="1" destOrd="0" presId="urn:microsoft.com/office/officeart/2016/7/layout/VerticalSolidActionList"/>
    <dgm:cxn modelId="{F357DF3B-9ECA-4B7C-A79E-0ABF22E2FD0F}" type="presParOf" srcId="{4AE9AFA1-506A-4AC0-8B5E-C106380EF1A6}" destId="{70192A2F-45E5-42C0-9E55-13EE65E42932}" srcOrd="1" destOrd="0" presId="urn:microsoft.com/office/officeart/2016/7/layout/VerticalSolidActionList"/>
    <dgm:cxn modelId="{F43D3E91-BF7B-4574-8ECC-79D039B7926B}" type="presParOf" srcId="{4AE9AFA1-506A-4AC0-8B5E-C106380EF1A6}" destId="{E8AB665E-0F5A-4D71-A16B-88B489F550DF}" srcOrd="2" destOrd="0" presId="urn:microsoft.com/office/officeart/2016/7/layout/VerticalSolidActionList"/>
    <dgm:cxn modelId="{04544FAC-A003-48A1-8432-F1ECD67DD5D5}" type="presParOf" srcId="{E8AB665E-0F5A-4D71-A16B-88B489F550DF}" destId="{3DA60F68-977D-444A-B3A2-B91DEB10E5A0}" srcOrd="0" destOrd="0" presId="urn:microsoft.com/office/officeart/2016/7/layout/VerticalSolidActionList"/>
    <dgm:cxn modelId="{98786F29-8752-48E1-8909-3D1A148B41A3}" type="presParOf" srcId="{E8AB665E-0F5A-4D71-A16B-88B489F550DF}" destId="{B8F1BA0F-BF52-4B85-899E-080996C22EEB}" srcOrd="1" destOrd="0" presId="urn:microsoft.com/office/officeart/2016/7/layout/VerticalSolidActionList"/>
    <dgm:cxn modelId="{5C5626C9-EE9C-4F41-81F6-851F83A56AD7}" type="presParOf" srcId="{4AE9AFA1-506A-4AC0-8B5E-C106380EF1A6}" destId="{4CFC3B94-5828-4C0A-9895-CF14C8F379D0}" srcOrd="3" destOrd="0" presId="urn:microsoft.com/office/officeart/2016/7/layout/VerticalSolidActionList"/>
    <dgm:cxn modelId="{0289CEA7-464B-4F5A-8F6F-32EDE39125BD}" type="presParOf" srcId="{4AE9AFA1-506A-4AC0-8B5E-C106380EF1A6}" destId="{04A9F71A-0D06-401C-A108-3B638282906B}" srcOrd="4" destOrd="0" presId="urn:microsoft.com/office/officeart/2016/7/layout/VerticalSolidActionList"/>
    <dgm:cxn modelId="{B9B4BBB1-27B9-471B-A0A6-00E26E0F98DA}" type="presParOf" srcId="{04A9F71A-0D06-401C-A108-3B638282906B}" destId="{64C29B6E-71D7-420C-8896-85DE18CC9BDE}" srcOrd="0" destOrd="0" presId="urn:microsoft.com/office/officeart/2016/7/layout/VerticalSolidActionList"/>
    <dgm:cxn modelId="{64A71B3C-B2A7-4A51-8E39-F92BF836AD5E}" type="presParOf" srcId="{04A9F71A-0D06-401C-A108-3B638282906B}" destId="{3A95CDE9-8795-4F20-9F67-70E6A2BB76A6}" srcOrd="1" destOrd="0" presId="urn:microsoft.com/office/officeart/2016/7/layout/VerticalSolidActionList"/>
    <dgm:cxn modelId="{293367B4-EB8F-4B59-B060-8D0D4D2AE796}" type="presParOf" srcId="{4AE9AFA1-506A-4AC0-8B5E-C106380EF1A6}" destId="{D2FCE60A-A0D3-49AA-BD49-72C412852484}" srcOrd="5" destOrd="0" presId="urn:microsoft.com/office/officeart/2016/7/layout/VerticalSolidActionList"/>
    <dgm:cxn modelId="{8E20037D-5DF1-4DCF-AEC9-92CB084BC238}" type="presParOf" srcId="{4AE9AFA1-506A-4AC0-8B5E-C106380EF1A6}" destId="{5BAF55D7-2B5F-4749-B9E9-A8C5A6E88816}" srcOrd="6" destOrd="0" presId="urn:microsoft.com/office/officeart/2016/7/layout/VerticalSolidActionList"/>
    <dgm:cxn modelId="{1CD41EB7-96C3-48C3-9957-450565B2846F}" type="presParOf" srcId="{5BAF55D7-2B5F-4749-B9E9-A8C5A6E88816}" destId="{65C5A47B-A93C-4D7C-AD14-FDE150A84CF4}" srcOrd="0" destOrd="0" presId="urn:microsoft.com/office/officeart/2016/7/layout/VerticalSolidActionList"/>
    <dgm:cxn modelId="{8CC2E50D-82FB-4FD8-813C-3431DCEAEF06}" type="presParOf" srcId="{5BAF55D7-2B5F-4749-B9E9-A8C5A6E88816}" destId="{1606BFC2-7910-4AB7-AF0A-A9862AA5798D}" srcOrd="1" destOrd="0" presId="urn:microsoft.com/office/officeart/2016/7/layout/VerticalSolidActionList"/>
    <dgm:cxn modelId="{9BD1E885-5F4F-481E-B9C9-2311C5EE64E3}" type="presParOf" srcId="{4AE9AFA1-506A-4AC0-8B5E-C106380EF1A6}" destId="{0F6A9AD3-A89C-431C-8CE1-042EE4C78C3E}" srcOrd="7" destOrd="0" presId="urn:microsoft.com/office/officeart/2016/7/layout/VerticalSolidActionList"/>
    <dgm:cxn modelId="{C9A1A719-4631-4111-8F35-C8B8D6DBBF63}" type="presParOf" srcId="{4AE9AFA1-506A-4AC0-8B5E-C106380EF1A6}" destId="{130B0C4D-099C-4887-AEB0-5B88928AFE9F}" srcOrd="8" destOrd="0" presId="urn:microsoft.com/office/officeart/2016/7/layout/VerticalSolidActionList"/>
    <dgm:cxn modelId="{C17FFEB6-F438-4F59-9AFC-D554849801A9}" type="presParOf" srcId="{130B0C4D-099C-4887-AEB0-5B88928AFE9F}" destId="{01B773E8-B998-40CA-B1D6-05D5E3196E85}" srcOrd="0" destOrd="0" presId="urn:microsoft.com/office/officeart/2016/7/layout/VerticalSolidActionList"/>
    <dgm:cxn modelId="{8C6031C6-52A5-4BC1-80BB-05F66FEBA840}" type="presParOf" srcId="{130B0C4D-099C-4887-AEB0-5B88928AFE9F}" destId="{3710C57E-B4FB-4244-9AD3-DD549D92EEE1}" srcOrd="1" destOrd="0" presId="urn:microsoft.com/office/officeart/2016/7/layout/VerticalSolidActionList"/>
    <dgm:cxn modelId="{651F5745-E27C-4D27-838D-01C966199F6C}" type="presParOf" srcId="{4AE9AFA1-506A-4AC0-8B5E-C106380EF1A6}" destId="{B3D7E6B5-FBD7-4EA1-8D42-0CDB9642B8D5}" srcOrd="9" destOrd="0" presId="urn:microsoft.com/office/officeart/2016/7/layout/VerticalSolidActionList"/>
    <dgm:cxn modelId="{A7C05204-9A09-4419-A744-9A9C3B0AE45B}" type="presParOf" srcId="{4AE9AFA1-506A-4AC0-8B5E-C106380EF1A6}" destId="{E89877F2-3279-4D2F-82B1-BDC0826BF8B3}" srcOrd="10" destOrd="0" presId="urn:microsoft.com/office/officeart/2016/7/layout/VerticalSolidActionList"/>
    <dgm:cxn modelId="{704B5382-36A9-483B-A8D9-6D5AB3071FE7}" type="presParOf" srcId="{E89877F2-3279-4D2F-82B1-BDC0826BF8B3}" destId="{D6BFB4F2-96EB-4C1E-856B-EDE46765A8F5}" srcOrd="0" destOrd="0" presId="urn:microsoft.com/office/officeart/2016/7/layout/VerticalSolidActionList"/>
    <dgm:cxn modelId="{841CA665-F5AA-47D2-A943-069110E426C1}" type="presParOf" srcId="{E89877F2-3279-4D2F-82B1-BDC0826BF8B3}" destId="{6A04F024-B3BB-466A-9658-301193464A10}" srcOrd="1" destOrd="0" presId="urn:microsoft.com/office/officeart/2016/7/layout/VerticalSolidActionList"/>
    <dgm:cxn modelId="{35788B02-7123-4E25-8D41-8754A07E8097}" type="presParOf" srcId="{4AE9AFA1-506A-4AC0-8B5E-C106380EF1A6}" destId="{5B0C8B9D-A7A2-49EC-8543-65A658E33719}" srcOrd="11" destOrd="0" presId="urn:microsoft.com/office/officeart/2016/7/layout/VerticalSolidActionList"/>
    <dgm:cxn modelId="{42045759-671A-47A3-A330-B64AB3DF5CF1}" type="presParOf" srcId="{4AE9AFA1-506A-4AC0-8B5E-C106380EF1A6}" destId="{EE425732-8B22-4691-96F8-B636DE76489F}" srcOrd="12" destOrd="0" presId="urn:microsoft.com/office/officeart/2016/7/layout/VerticalSolidActionList"/>
    <dgm:cxn modelId="{99761D42-6863-4F21-9B82-7D4DC8208BE6}" type="presParOf" srcId="{EE425732-8B22-4691-96F8-B636DE76489F}" destId="{87F869BA-F7C1-4760-982F-89169CE78FD6}" srcOrd="0" destOrd="0" presId="urn:microsoft.com/office/officeart/2016/7/layout/VerticalSolidActionList"/>
    <dgm:cxn modelId="{C06F1C8A-6950-4045-9F3F-755AB881B872}" type="presParOf" srcId="{EE425732-8B22-4691-96F8-B636DE76489F}" destId="{C9B8EA97-BA85-4A82-BBEA-90CA1D89D4E7}"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93875-1E22-4511-8DC4-A1625CED58B6}">
      <dsp:nvSpPr>
        <dsp:cNvPr id="0" name=""/>
        <dsp:cNvSpPr/>
      </dsp:nvSpPr>
      <dsp:spPr>
        <a:xfrm>
          <a:off x="1378693" y="2945"/>
          <a:ext cx="5514773" cy="853097"/>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7002" tIns="216687" rIns="107002" bIns="216687" numCol="1" spcCol="1270" anchor="ctr" anchorCtr="0">
          <a:noAutofit/>
        </a:bodyPr>
        <a:lstStyle/>
        <a:p>
          <a:pPr marL="0" lvl="0" indent="0" algn="l" defTabSz="800100">
            <a:lnSpc>
              <a:spcPct val="90000"/>
            </a:lnSpc>
            <a:spcBef>
              <a:spcPct val="0"/>
            </a:spcBef>
            <a:spcAft>
              <a:spcPct val="35000"/>
            </a:spcAft>
            <a:buNone/>
          </a:pPr>
          <a:r>
            <a:rPr lang="en-US" sz="1800" kern="1200" dirty="0"/>
            <a:t>Identify potential and new customers</a:t>
          </a:r>
        </a:p>
      </dsp:txBody>
      <dsp:txXfrm>
        <a:off x="1378693" y="2945"/>
        <a:ext cx="5514773" cy="853097"/>
      </dsp:txXfrm>
    </dsp:sp>
    <dsp:sp modelId="{DCAABFE9-1982-4853-89BF-2EFA0680B6DC}">
      <dsp:nvSpPr>
        <dsp:cNvPr id="0" name=""/>
        <dsp:cNvSpPr/>
      </dsp:nvSpPr>
      <dsp:spPr>
        <a:xfrm>
          <a:off x="0" y="2945"/>
          <a:ext cx="1378693" cy="85309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2956" tIns="84267" rIns="72956" bIns="84267" numCol="1" spcCol="1270" anchor="ctr" anchorCtr="0">
          <a:noAutofit/>
        </a:bodyPr>
        <a:lstStyle/>
        <a:p>
          <a:pPr marL="0" lvl="0" indent="0" algn="ctr" defTabSz="711200">
            <a:lnSpc>
              <a:spcPct val="90000"/>
            </a:lnSpc>
            <a:spcBef>
              <a:spcPct val="0"/>
            </a:spcBef>
            <a:spcAft>
              <a:spcPct val="35000"/>
            </a:spcAft>
            <a:buNone/>
          </a:pPr>
          <a:r>
            <a:rPr lang="en-US" sz="1600" kern="1200" dirty="0"/>
            <a:t>Identify</a:t>
          </a:r>
        </a:p>
      </dsp:txBody>
      <dsp:txXfrm>
        <a:off x="0" y="2945"/>
        <a:ext cx="1378693" cy="853097"/>
      </dsp:txXfrm>
    </dsp:sp>
    <dsp:sp modelId="{42FBDDA6-DC96-4DAD-BAF6-03EED68D84B7}">
      <dsp:nvSpPr>
        <dsp:cNvPr id="0" name=""/>
        <dsp:cNvSpPr/>
      </dsp:nvSpPr>
      <dsp:spPr>
        <a:xfrm>
          <a:off x="1378693" y="907228"/>
          <a:ext cx="5514773" cy="853097"/>
        </a:xfrm>
        <a:prstGeom prst="rect">
          <a:avLst/>
        </a:prstGeom>
        <a:solidFill>
          <a:schemeClr val="accent5">
            <a:tint val="40000"/>
            <a:alpha val="90000"/>
            <a:hueOff val="135241"/>
            <a:satOff val="-2777"/>
            <a:lumOff val="-287"/>
            <a:alphaOff val="0"/>
          </a:schemeClr>
        </a:solidFill>
        <a:ln w="6350" cap="flat" cmpd="sng" algn="ctr">
          <a:solidFill>
            <a:schemeClr val="accent5">
              <a:tint val="40000"/>
              <a:alpha val="90000"/>
              <a:hueOff val="135241"/>
              <a:satOff val="-2777"/>
              <a:lumOff val="-287"/>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7002" tIns="216687" rIns="107002" bIns="216687" numCol="1" spcCol="1270" anchor="ctr" anchorCtr="0">
          <a:noAutofit/>
        </a:bodyPr>
        <a:lstStyle/>
        <a:p>
          <a:pPr marL="0" lvl="0" indent="0" algn="l" defTabSz="800100">
            <a:lnSpc>
              <a:spcPct val="90000"/>
            </a:lnSpc>
            <a:spcBef>
              <a:spcPct val="0"/>
            </a:spcBef>
            <a:spcAft>
              <a:spcPct val="35000"/>
            </a:spcAft>
            <a:buNone/>
          </a:pPr>
          <a:r>
            <a:rPr lang="en-US" sz="1800" kern="1200" dirty="0"/>
            <a:t>Understand existing customers</a:t>
          </a:r>
        </a:p>
      </dsp:txBody>
      <dsp:txXfrm>
        <a:off x="1378693" y="907228"/>
        <a:ext cx="5514773" cy="853097"/>
      </dsp:txXfrm>
    </dsp:sp>
    <dsp:sp modelId="{6D18E748-F330-4AE9-A86C-93FAAA3EDA3C}">
      <dsp:nvSpPr>
        <dsp:cNvPr id="0" name=""/>
        <dsp:cNvSpPr/>
      </dsp:nvSpPr>
      <dsp:spPr>
        <a:xfrm>
          <a:off x="0" y="907228"/>
          <a:ext cx="1378693" cy="853097"/>
        </a:xfrm>
        <a:prstGeom prst="rect">
          <a:avLst/>
        </a:prstGeom>
        <a:gradFill rotWithShape="0">
          <a:gsLst>
            <a:gs pos="0">
              <a:schemeClr val="accent5">
                <a:hueOff val="248775"/>
                <a:satOff val="-822"/>
                <a:lumOff val="-1601"/>
                <a:alphaOff val="0"/>
                <a:satMod val="103000"/>
                <a:lumMod val="102000"/>
                <a:tint val="94000"/>
              </a:schemeClr>
            </a:gs>
            <a:gs pos="50000">
              <a:schemeClr val="accent5">
                <a:hueOff val="248775"/>
                <a:satOff val="-822"/>
                <a:lumOff val="-1601"/>
                <a:alphaOff val="0"/>
                <a:satMod val="110000"/>
                <a:lumMod val="100000"/>
                <a:shade val="100000"/>
              </a:schemeClr>
            </a:gs>
            <a:gs pos="100000">
              <a:schemeClr val="accent5">
                <a:hueOff val="248775"/>
                <a:satOff val="-822"/>
                <a:lumOff val="-1601"/>
                <a:alphaOff val="0"/>
                <a:lumMod val="99000"/>
                <a:satMod val="120000"/>
                <a:shade val="78000"/>
              </a:schemeClr>
            </a:gs>
          </a:gsLst>
          <a:lin ang="5400000" scaled="0"/>
        </a:gradFill>
        <a:ln w="6350" cap="flat" cmpd="sng" algn="ctr">
          <a:solidFill>
            <a:schemeClr val="accent5">
              <a:hueOff val="248775"/>
              <a:satOff val="-822"/>
              <a:lumOff val="-1601"/>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2956" tIns="84267" rIns="72956" bIns="84267" numCol="1" spcCol="1270" anchor="ctr" anchorCtr="0">
          <a:noAutofit/>
        </a:bodyPr>
        <a:lstStyle/>
        <a:p>
          <a:pPr marL="0" lvl="0" indent="0" algn="ctr" defTabSz="711200">
            <a:lnSpc>
              <a:spcPct val="90000"/>
            </a:lnSpc>
            <a:spcBef>
              <a:spcPct val="0"/>
            </a:spcBef>
            <a:spcAft>
              <a:spcPct val="35000"/>
            </a:spcAft>
            <a:buNone/>
          </a:pPr>
          <a:r>
            <a:rPr lang="en-US" sz="1600" kern="1200"/>
            <a:t>Understand</a:t>
          </a:r>
        </a:p>
      </dsp:txBody>
      <dsp:txXfrm>
        <a:off x="0" y="907228"/>
        <a:ext cx="1378693" cy="853097"/>
      </dsp:txXfrm>
    </dsp:sp>
    <dsp:sp modelId="{3941FA8D-8E5E-4206-BA3D-AFFD30FF5C2A}">
      <dsp:nvSpPr>
        <dsp:cNvPr id="0" name=""/>
        <dsp:cNvSpPr/>
      </dsp:nvSpPr>
      <dsp:spPr>
        <a:xfrm>
          <a:off x="1378693" y="1811511"/>
          <a:ext cx="5514773" cy="853097"/>
        </a:xfrm>
        <a:prstGeom prst="rect">
          <a:avLst/>
        </a:prstGeom>
        <a:solidFill>
          <a:schemeClr val="accent5">
            <a:tint val="40000"/>
            <a:alpha val="90000"/>
            <a:hueOff val="270482"/>
            <a:satOff val="-5554"/>
            <a:lumOff val="-573"/>
            <a:alphaOff val="0"/>
          </a:schemeClr>
        </a:solidFill>
        <a:ln w="6350" cap="flat" cmpd="sng" algn="ctr">
          <a:solidFill>
            <a:schemeClr val="accent5">
              <a:tint val="40000"/>
              <a:alpha val="90000"/>
              <a:hueOff val="270482"/>
              <a:satOff val="-5554"/>
              <a:lumOff val="-573"/>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7002" tIns="216687" rIns="107002" bIns="216687" numCol="1" spcCol="1270" anchor="ctr" anchorCtr="0">
          <a:noAutofit/>
        </a:bodyPr>
        <a:lstStyle/>
        <a:p>
          <a:pPr marL="0" lvl="0" indent="0" algn="l" defTabSz="800100">
            <a:lnSpc>
              <a:spcPct val="90000"/>
            </a:lnSpc>
            <a:spcBef>
              <a:spcPct val="0"/>
            </a:spcBef>
            <a:spcAft>
              <a:spcPct val="35000"/>
            </a:spcAft>
            <a:buNone/>
          </a:pPr>
          <a:r>
            <a:rPr lang="en-US" sz="1800" kern="1200" dirty="0"/>
            <a:t>Set pragmatic goals</a:t>
          </a:r>
        </a:p>
      </dsp:txBody>
      <dsp:txXfrm>
        <a:off x="1378693" y="1811511"/>
        <a:ext cx="5514773" cy="853097"/>
      </dsp:txXfrm>
    </dsp:sp>
    <dsp:sp modelId="{E52C7A12-6502-47C9-82CC-EDD072949798}">
      <dsp:nvSpPr>
        <dsp:cNvPr id="0" name=""/>
        <dsp:cNvSpPr/>
      </dsp:nvSpPr>
      <dsp:spPr>
        <a:xfrm>
          <a:off x="0" y="1811511"/>
          <a:ext cx="1378693" cy="853097"/>
        </a:xfrm>
        <a:prstGeom prst="rect">
          <a:avLst/>
        </a:prstGeom>
        <a:gradFill rotWithShape="0">
          <a:gsLst>
            <a:gs pos="0">
              <a:schemeClr val="accent5">
                <a:hueOff val="497550"/>
                <a:satOff val="-1645"/>
                <a:lumOff val="-3203"/>
                <a:alphaOff val="0"/>
                <a:satMod val="103000"/>
                <a:lumMod val="102000"/>
                <a:tint val="94000"/>
              </a:schemeClr>
            </a:gs>
            <a:gs pos="50000">
              <a:schemeClr val="accent5">
                <a:hueOff val="497550"/>
                <a:satOff val="-1645"/>
                <a:lumOff val="-3203"/>
                <a:alphaOff val="0"/>
                <a:satMod val="110000"/>
                <a:lumMod val="100000"/>
                <a:shade val="100000"/>
              </a:schemeClr>
            </a:gs>
            <a:gs pos="100000">
              <a:schemeClr val="accent5">
                <a:hueOff val="497550"/>
                <a:satOff val="-1645"/>
                <a:lumOff val="-3203"/>
                <a:alphaOff val="0"/>
                <a:lumMod val="99000"/>
                <a:satMod val="120000"/>
                <a:shade val="78000"/>
              </a:schemeClr>
            </a:gs>
          </a:gsLst>
          <a:lin ang="5400000" scaled="0"/>
        </a:gradFill>
        <a:ln w="6350" cap="flat" cmpd="sng" algn="ctr">
          <a:solidFill>
            <a:schemeClr val="accent5">
              <a:hueOff val="497550"/>
              <a:satOff val="-1645"/>
              <a:lumOff val="-3203"/>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2956" tIns="84267" rIns="72956" bIns="84267" numCol="1" spcCol="1270" anchor="ctr" anchorCtr="0">
          <a:noAutofit/>
        </a:bodyPr>
        <a:lstStyle/>
        <a:p>
          <a:pPr marL="0" lvl="0" indent="0" algn="ctr" defTabSz="711200">
            <a:lnSpc>
              <a:spcPct val="90000"/>
            </a:lnSpc>
            <a:spcBef>
              <a:spcPct val="0"/>
            </a:spcBef>
            <a:spcAft>
              <a:spcPct val="35000"/>
            </a:spcAft>
            <a:buNone/>
          </a:pPr>
          <a:r>
            <a:rPr lang="en-US" sz="1600" kern="1200" dirty="0"/>
            <a:t>Set</a:t>
          </a:r>
        </a:p>
      </dsp:txBody>
      <dsp:txXfrm>
        <a:off x="0" y="1811511"/>
        <a:ext cx="1378693" cy="853097"/>
      </dsp:txXfrm>
    </dsp:sp>
    <dsp:sp modelId="{CC193AD0-07DB-4A22-AEB8-329150356EBA}">
      <dsp:nvSpPr>
        <dsp:cNvPr id="0" name=""/>
        <dsp:cNvSpPr/>
      </dsp:nvSpPr>
      <dsp:spPr>
        <a:xfrm>
          <a:off x="1378693" y="2715794"/>
          <a:ext cx="5514773" cy="853097"/>
        </a:xfrm>
        <a:prstGeom prst="rect">
          <a:avLst/>
        </a:prstGeom>
        <a:solidFill>
          <a:schemeClr val="accent5">
            <a:tint val="40000"/>
            <a:alpha val="90000"/>
            <a:hueOff val="405723"/>
            <a:satOff val="-8331"/>
            <a:lumOff val="-860"/>
            <a:alphaOff val="0"/>
          </a:schemeClr>
        </a:solidFill>
        <a:ln w="6350" cap="flat" cmpd="sng" algn="ctr">
          <a:solidFill>
            <a:schemeClr val="accent5">
              <a:tint val="40000"/>
              <a:alpha val="90000"/>
              <a:hueOff val="405723"/>
              <a:satOff val="-8331"/>
              <a:lumOff val="-86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7002" tIns="216687" rIns="107002" bIns="216687" numCol="1" spcCol="1270" anchor="ctr" anchorCtr="0">
          <a:noAutofit/>
        </a:bodyPr>
        <a:lstStyle/>
        <a:p>
          <a:pPr marL="0" lvl="0" indent="0" algn="l" defTabSz="800100">
            <a:lnSpc>
              <a:spcPct val="90000"/>
            </a:lnSpc>
            <a:spcBef>
              <a:spcPct val="0"/>
            </a:spcBef>
            <a:spcAft>
              <a:spcPct val="35000"/>
            </a:spcAft>
            <a:buNone/>
          </a:pPr>
          <a:r>
            <a:rPr lang="en-US" sz="1800" kern="1200" dirty="0"/>
            <a:t>Develop productive market strategies</a:t>
          </a:r>
        </a:p>
      </dsp:txBody>
      <dsp:txXfrm>
        <a:off x="1378693" y="2715794"/>
        <a:ext cx="5514773" cy="853097"/>
      </dsp:txXfrm>
    </dsp:sp>
    <dsp:sp modelId="{B572767E-EAE5-4D2E-A255-37A601A90E61}">
      <dsp:nvSpPr>
        <dsp:cNvPr id="0" name=""/>
        <dsp:cNvSpPr/>
      </dsp:nvSpPr>
      <dsp:spPr>
        <a:xfrm>
          <a:off x="0" y="2715794"/>
          <a:ext cx="1378693" cy="853097"/>
        </a:xfrm>
        <a:prstGeom prst="rect">
          <a:avLst/>
        </a:prstGeom>
        <a:gradFill rotWithShape="0">
          <a:gsLst>
            <a:gs pos="0">
              <a:schemeClr val="accent5">
                <a:hueOff val="746325"/>
                <a:satOff val="-2467"/>
                <a:lumOff val="-4804"/>
                <a:alphaOff val="0"/>
                <a:satMod val="103000"/>
                <a:lumMod val="102000"/>
                <a:tint val="94000"/>
              </a:schemeClr>
            </a:gs>
            <a:gs pos="50000">
              <a:schemeClr val="accent5">
                <a:hueOff val="746325"/>
                <a:satOff val="-2467"/>
                <a:lumOff val="-4804"/>
                <a:alphaOff val="0"/>
                <a:satMod val="110000"/>
                <a:lumMod val="100000"/>
                <a:shade val="100000"/>
              </a:schemeClr>
            </a:gs>
            <a:gs pos="100000">
              <a:schemeClr val="accent5">
                <a:hueOff val="746325"/>
                <a:satOff val="-2467"/>
                <a:lumOff val="-4804"/>
                <a:alphaOff val="0"/>
                <a:lumMod val="99000"/>
                <a:satMod val="120000"/>
                <a:shade val="78000"/>
              </a:schemeClr>
            </a:gs>
          </a:gsLst>
          <a:lin ang="5400000" scaled="0"/>
        </a:gradFill>
        <a:ln w="6350" cap="flat" cmpd="sng" algn="ctr">
          <a:solidFill>
            <a:schemeClr val="accent5">
              <a:hueOff val="746325"/>
              <a:satOff val="-2467"/>
              <a:lumOff val="-4804"/>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2956" tIns="84267" rIns="72956" bIns="84267" numCol="1" spcCol="1270" anchor="ctr" anchorCtr="0">
          <a:noAutofit/>
        </a:bodyPr>
        <a:lstStyle/>
        <a:p>
          <a:pPr marL="0" lvl="0" indent="0" algn="ctr" defTabSz="711200">
            <a:lnSpc>
              <a:spcPct val="90000"/>
            </a:lnSpc>
            <a:spcBef>
              <a:spcPct val="0"/>
            </a:spcBef>
            <a:spcAft>
              <a:spcPct val="35000"/>
            </a:spcAft>
            <a:buNone/>
          </a:pPr>
          <a:r>
            <a:rPr lang="en-US" sz="1600" kern="1200" dirty="0"/>
            <a:t>Develop</a:t>
          </a:r>
        </a:p>
      </dsp:txBody>
      <dsp:txXfrm>
        <a:off x="0" y="2715794"/>
        <a:ext cx="1378693" cy="853097"/>
      </dsp:txXfrm>
    </dsp:sp>
    <dsp:sp modelId="{21AB87A8-11CD-4D70-AF9E-38620CDEE628}">
      <dsp:nvSpPr>
        <dsp:cNvPr id="0" name=""/>
        <dsp:cNvSpPr/>
      </dsp:nvSpPr>
      <dsp:spPr>
        <a:xfrm>
          <a:off x="1378693" y="3620077"/>
          <a:ext cx="5514773" cy="853097"/>
        </a:xfrm>
        <a:prstGeom prst="rect">
          <a:avLst/>
        </a:prstGeom>
        <a:solidFill>
          <a:schemeClr val="accent5">
            <a:tint val="40000"/>
            <a:alpha val="90000"/>
            <a:hueOff val="540964"/>
            <a:satOff val="-11108"/>
            <a:lumOff val="-1146"/>
            <a:alphaOff val="0"/>
          </a:schemeClr>
        </a:solidFill>
        <a:ln w="6350" cap="flat" cmpd="sng" algn="ctr">
          <a:solidFill>
            <a:schemeClr val="accent5">
              <a:tint val="40000"/>
              <a:alpha val="90000"/>
              <a:hueOff val="540964"/>
              <a:satOff val="-11108"/>
              <a:lumOff val="-1146"/>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7002" tIns="216687" rIns="107002" bIns="216687" numCol="1" spcCol="1270" anchor="ctr" anchorCtr="0">
          <a:noAutofit/>
        </a:bodyPr>
        <a:lstStyle/>
        <a:p>
          <a:pPr marL="0" lvl="0" indent="0" algn="l" defTabSz="800100">
            <a:lnSpc>
              <a:spcPct val="90000"/>
            </a:lnSpc>
            <a:spcBef>
              <a:spcPct val="0"/>
            </a:spcBef>
            <a:spcAft>
              <a:spcPct val="35000"/>
            </a:spcAft>
            <a:buNone/>
          </a:pPr>
          <a:r>
            <a:rPr lang="en-US" sz="1800" kern="1200" dirty="0"/>
            <a:t>Address business challenges</a:t>
          </a:r>
        </a:p>
      </dsp:txBody>
      <dsp:txXfrm>
        <a:off x="1378693" y="3620077"/>
        <a:ext cx="5514773" cy="853097"/>
      </dsp:txXfrm>
    </dsp:sp>
    <dsp:sp modelId="{D4EC7A36-180E-4CE7-A347-3D5288D4C023}">
      <dsp:nvSpPr>
        <dsp:cNvPr id="0" name=""/>
        <dsp:cNvSpPr/>
      </dsp:nvSpPr>
      <dsp:spPr>
        <a:xfrm>
          <a:off x="0" y="3620077"/>
          <a:ext cx="1378693" cy="853097"/>
        </a:xfrm>
        <a:prstGeom prst="rect">
          <a:avLst/>
        </a:prstGeom>
        <a:gradFill rotWithShape="0">
          <a:gsLst>
            <a:gs pos="0">
              <a:schemeClr val="accent5">
                <a:hueOff val="995099"/>
                <a:satOff val="-3289"/>
                <a:lumOff val="-6406"/>
                <a:alphaOff val="0"/>
                <a:satMod val="103000"/>
                <a:lumMod val="102000"/>
                <a:tint val="94000"/>
              </a:schemeClr>
            </a:gs>
            <a:gs pos="50000">
              <a:schemeClr val="accent5">
                <a:hueOff val="995099"/>
                <a:satOff val="-3289"/>
                <a:lumOff val="-6406"/>
                <a:alphaOff val="0"/>
                <a:satMod val="110000"/>
                <a:lumMod val="100000"/>
                <a:shade val="100000"/>
              </a:schemeClr>
            </a:gs>
            <a:gs pos="100000">
              <a:schemeClr val="accent5">
                <a:hueOff val="995099"/>
                <a:satOff val="-3289"/>
                <a:lumOff val="-6406"/>
                <a:alphaOff val="0"/>
                <a:lumMod val="99000"/>
                <a:satMod val="120000"/>
                <a:shade val="78000"/>
              </a:schemeClr>
            </a:gs>
          </a:gsLst>
          <a:lin ang="5400000" scaled="0"/>
        </a:gradFill>
        <a:ln w="6350" cap="flat" cmpd="sng" algn="ctr">
          <a:solidFill>
            <a:schemeClr val="accent5">
              <a:hueOff val="995099"/>
              <a:satOff val="-3289"/>
              <a:lumOff val="-6406"/>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2956" tIns="84267" rIns="72956" bIns="84267" numCol="1" spcCol="1270" anchor="ctr" anchorCtr="0">
          <a:noAutofit/>
        </a:bodyPr>
        <a:lstStyle/>
        <a:p>
          <a:pPr marL="0" lvl="0" indent="0" algn="ctr" defTabSz="711200">
            <a:lnSpc>
              <a:spcPct val="90000"/>
            </a:lnSpc>
            <a:spcBef>
              <a:spcPct val="0"/>
            </a:spcBef>
            <a:spcAft>
              <a:spcPct val="35000"/>
            </a:spcAft>
            <a:buNone/>
          </a:pPr>
          <a:r>
            <a:rPr lang="en-US" sz="1600" kern="1200"/>
            <a:t>Address</a:t>
          </a:r>
        </a:p>
      </dsp:txBody>
      <dsp:txXfrm>
        <a:off x="0" y="3620077"/>
        <a:ext cx="1378693" cy="853097"/>
      </dsp:txXfrm>
    </dsp:sp>
    <dsp:sp modelId="{FF82CE96-BBCC-4DF9-A428-9BFDD457B30E}">
      <dsp:nvSpPr>
        <dsp:cNvPr id="0" name=""/>
        <dsp:cNvSpPr/>
      </dsp:nvSpPr>
      <dsp:spPr>
        <a:xfrm>
          <a:off x="1378693" y="4524360"/>
          <a:ext cx="5514773" cy="853097"/>
        </a:xfrm>
        <a:prstGeom prst="rect">
          <a:avLst/>
        </a:prstGeom>
        <a:solidFill>
          <a:schemeClr val="accent5">
            <a:tint val="40000"/>
            <a:alpha val="90000"/>
            <a:hueOff val="676205"/>
            <a:satOff val="-13885"/>
            <a:lumOff val="-1433"/>
            <a:alphaOff val="0"/>
          </a:schemeClr>
        </a:solidFill>
        <a:ln w="6350" cap="flat" cmpd="sng" algn="ctr">
          <a:solidFill>
            <a:schemeClr val="accent5">
              <a:tint val="40000"/>
              <a:alpha val="90000"/>
              <a:hueOff val="676205"/>
              <a:satOff val="-13885"/>
              <a:lumOff val="-1433"/>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7002" tIns="216687" rIns="107002" bIns="216687" numCol="1" spcCol="1270" anchor="ctr" anchorCtr="0">
          <a:noAutofit/>
        </a:bodyPr>
        <a:lstStyle/>
        <a:p>
          <a:pPr marL="0" lvl="0" indent="0" algn="l" defTabSz="800100">
            <a:lnSpc>
              <a:spcPct val="90000"/>
            </a:lnSpc>
            <a:spcBef>
              <a:spcPct val="0"/>
            </a:spcBef>
            <a:spcAft>
              <a:spcPct val="35000"/>
            </a:spcAft>
            <a:buNone/>
          </a:pPr>
          <a:r>
            <a:rPr lang="en-US" sz="1800" kern="1200" dirty="0"/>
            <a:t>Put together a business expansion plan</a:t>
          </a:r>
        </a:p>
      </dsp:txBody>
      <dsp:txXfrm>
        <a:off x="1378693" y="4524360"/>
        <a:ext cx="5514773" cy="853097"/>
      </dsp:txXfrm>
    </dsp:sp>
    <dsp:sp modelId="{0647C258-D079-4649-A2F1-889D0CE34D0D}">
      <dsp:nvSpPr>
        <dsp:cNvPr id="0" name=""/>
        <dsp:cNvSpPr/>
      </dsp:nvSpPr>
      <dsp:spPr>
        <a:xfrm>
          <a:off x="0" y="4524360"/>
          <a:ext cx="1378693" cy="853097"/>
        </a:xfrm>
        <a:prstGeom prst="rect">
          <a:avLst/>
        </a:prstGeom>
        <a:gradFill rotWithShape="0">
          <a:gsLst>
            <a:gs pos="0">
              <a:schemeClr val="accent5">
                <a:hueOff val="1243874"/>
                <a:satOff val="-4112"/>
                <a:lumOff val="-8007"/>
                <a:alphaOff val="0"/>
                <a:satMod val="103000"/>
                <a:lumMod val="102000"/>
                <a:tint val="94000"/>
              </a:schemeClr>
            </a:gs>
            <a:gs pos="50000">
              <a:schemeClr val="accent5">
                <a:hueOff val="1243874"/>
                <a:satOff val="-4112"/>
                <a:lumOff val="-8007"/>
                <a:alphaOff val="0"/>
                <a:satMod val="110000"/>
                <a:lumMod val="100000"/>
                <a:shade val="100000"/>
              </a:schemeClr>
            </a:gs>
            <a:gs pos="100000">
              <a:schemeClr val="accent5">
                <a:hueOff val="1243874"/>
                <a:satOff val="-4112"/>
                <a:lumOff val="-8007"/>
                <a:alphaOff val="0"/>
                <a:lumMod val="99000"/>
                <a:satMod val="120000"/>
                <a:shade val="78000"/>
              </a:schemeClr>
            </a:gs>
          </a:gsLst>
          <a:lin ang="5400000" scaled="0"/>
        </a:gradFill>
        <a:ln w="6350" cap="flat" cmpd="sng" algn="ctr">
          <a:solidFill>
            <a:schemeClr val="accent5">
              <a:hueOff val="1243874"/>
              <a:satOff val="-4112"/>
              <a:lumOff val="-8007"/>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2956" tIns="84267" rIns="72956" bIns="84267" numCol="1" spcCol="1270" anchor="ctr" anchorCtr="0">
          <a:noAutofit/>
        </a:bodyPr>
        <a:lstStyle/>
        <a:p>
          <a:pPr marL="0" lvl="0" indent="0" algn="ctr" defTabSz="711200">
            <a:lnSpc>
              <a:spcPct val="90000"/>
            </a:lnSpc>
            <a:spcBef>
              <a:spcPct val="0"/>
            </a:spcBef>
            <a:spcAft>
              <a:spcPct val="35000"/>
            </a:spcAft>
            <a:buNone/>
          </a:pPr>
          <a:r>
            <a:rPr lang="en-US" sz="1600" kern="1200" dirty="0"/>
            <a:t>Plan</a:t>
          </a:r>
        </a:p>
      </dsp:txBody>
      <dsp:txXfrm>
        <a:off x="0" y="4524360"/>
        <a:ext cx="1378693" cy="853097"/>
      </dsp:txXfrm>
    </dsp:sp>
    <dsp:sp modelId="{2F985351-0137-4DBE-A6D0-59963B2F467D}">
      <dsp:nvSpPr>
        <dsp:cNvPr id="0" name=""/>
        <dsp:cNvSpPr/>
      </dsp:nvSpPr>
      <dsp:spPr>
        <a:xfrm>
          <a:off x="1378693" y="5428643"/>
          <a:ext cx="5514773" cy="853097"/>
        </a:xfrm>
        <a:prstGeom prst="rect">
          <a:avLst/>
        </a:prstGeom>
        <a:solidFill>
          <a:schemeClr val="accent5">
            <a:tint val="40000"/>
            <a:alpha val="90000"/>
            <a:hueOff val="811446"/>
            <a:satOff val="-16662"/>
            <a:lumOff val="-1719"/>
            <a:alphaOff val="0"/>
          </a:schemeClr>
        </a:solidFill>
        <a:ln w="6350" cap="flat" cmpd="sng" algn="ctr">
          <a:solidFill>
            <a:schemeClr val="accent5">
              <a:tint val="40000"/>
              <a:alpha val="90000"/>
              <a:hueOff val="811446"/>
              <a:satOff val="-16662"/>
              <a:lumOff val="-1719"/>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7002" tIns="216687" rIns="107002" bIns="216687" numCol="1" spcCol="1270" anchor="ctr" anchorCtr="0">
          <a:noAutofit/>
        </a:bodyPr>
        <a:lstStyle/>
        <a:p>
          <a:pPr marL="0" lvl="0" indent="0" algn="l" defTabSz="800100">
            <a:lnSpc>
              <a:spcPct val="90000"/>
            </a:lnSpc>
            <a:spcBef>
              <a:spcPct val="0"/>
            </a:spcBef>
            <a:spcAft>
              <a:spcPct val="35000"/>
            </a:spcAft>
            <a:buNone/>
          </a:pPr>
          <a:r>
            <a:rPr lang="en-US" sz="1800" kern="1200" dirty="0"/>
            <a:t>Identify new business opportunities</a:t>
          </a:r>
        </a:p>
      </dsp:txBody>
      <dsp:txXfrm>
        <a:off x="1378693" y="5428643"/>
        <a:ext cx="5514773" cy="853097"/>
      </dsp:txXfrm>
    </dsp:sp>
    <dsp:sp modelId="{0A4ADD0B-D85D-4463-9F12-33EC39095D32}">
      <dsp:nvSpPr>
        <dsp:cNvPr id="0" name=""/>
        <dsp:cNvSpPr/>
      </dsp:nvSpPr>
      <dsp:spPr>
        <a:xfrm>
          <a:off x="0" y="5428643"/>
          <a:ext cx="1378693" cy="853097"/>
        </a:xfrm>
        <a:prstGeom prst="rect">
          <a:avLst/>
        </a:prstGeom>
        <a:gradFill rotWithShape="0">
          <a:gsLst>
            <a:gs pos="0">
              <a:schemeClr val="accent5">
                <a:hueOff val="1492649"/>
                <a:satOff val="-4934"/>
                <a:lumOff val="-9609"/>
                <a:alphaOff val="0"/>
                <a:satMod val="103000"/>
                <a:lumMod val="102000"/>
                <a:tint val="94000"/>
              </a:schemeClr>
            </a:gs>
            <a:gs pos="50000">
              <a:schemeClr val="accent5">
                <a:hueOff val="1492649"/>
                <a:satOff val="-4934"/>
                <a:lumOff val="-9609"/>
                <a:alphaOff val="0"/>
                <a:satMod val="110000"/>
                <a:lumMod val="100000"/>
                <a:shade val="100000"/>
              </a:schemeClr>
            </a:gs>
            <a:gs pos="100000">
              <a:schemeClr val="accent5">
                <a:hueOff val="1492649"/>
                <a:satOff val="-4934"/>
                <a:lumOff val="-9609"/>
                <a:alphaOff val="0"/>
                <a:lumMod val="99000"/>
                <a:satMod val="120000"/>
                <a:shade val="78000"/>
              </a:schemeClr>
            </a:gs>
          </a:gsLst>
          <a:lin ang="5400000" scaled="0"/>
        </a:gradFill>
        <a:ln w="6350" cap="flat" cmpd="sng" algn="ctr">
          <a:solidFill>
            <a:schemeClr val="accent5">
              <a:hueOff val="1492649"/>
              <a:satOff val="-4934"/>
              <a:lumOff val="-9609"/>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2956" tIns="84267" rIns="72956" bIns="84267" numCol="1" spcCol="1270" anchor="ctr" anchorCtr="0">
          <a:noAutofit/>
        </a:bodyPr>
        <a:lstStyle/>
        <a:p>
          <a:pPr marL="0" lvl="0" indent="0" algn="ctr" defTabSz="711200">
            <a:lnSpc>
              <a:spcPct val="90000"/>
            </a:lnSpc>
            <a:spcBef>
              <a:spcPct val="0"/>
            </a:spcBef>
            <a:spcAft>
              <a:spcPct val="35000"/>
            </a:spcAft>
            <a:buNone/>
          </a:pPr>
          <a:r>
            <a:rPr lang="en-US" sz="1600" kern="1200" dirty="0"/>
            <a:t>Opportunities</a:t>
          </a:r>
        </a:p>
      </dsp:txBody>
      <dsp:txXfrm>
        <a:off x="0" y="5428643"/>
        <a:ext cx="1378693" cy="8530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A4DED-3464-4C00-97D6-0AB2100DE0B8}">
      <dsp:nvSpPr>
        <dsp:cNvPr id="0" name=""/>
        <dsp:cNvSpPr/>
      </dsp:nvSpPr>
      <dsp:spPr>
        <a:xfrm>
          <a:off x="0" y="389215"/>
          <a:ext cx="7586058" cy="1663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762" tIns="499872" rIns="588762" bIns="163576" numCol="1" spcCol="1270" anchor="t" anchorCtr="0">
          <a:noAutofit/>
        </a:bodyPr>
        <a:lstStyle/>
        <a:p>
          <a:pPr marL="228600" lvl="1" indent="-228600" algn="l" defTabSz="1022350">
            <a:lnSpc>
              <a:spcPct val="90000"/>
            </a:lnSpc>
            <a:spcBef>
              <a:spcPct val="0"/>
            </a:spcBef>
            <a:spcAft>
              <a:spcPct val="15000"/>
            </a:spcAft>
            <a:buChar char="•"/>
            <a:defRPr cap="all"/>
          </a:pPr>
          <a:r>
            <a:rPr lang="en-US" sz="2300" kern="1200" cap="none" dirty="0">
              <a:solidFill>
                <a:srgbClr val="000000">
                  <a:hueOff val="0"/>
                  <a:satOff val="0"/>
                  <a:lumOff val="0"/>
                  <a:alphaOff val="0"/>
                </a:srgbClr>
              </a:solidFill>
              <a:latin typeface="Source Sans Pro"/>
              <a:ea typeface="+mn-ea"/>
              <a:cs typeface="+mn-cs"/>
            </a:rPr>
            <a:t>Use of multiple questions to examine an occurrence. It is undertaken to handle new problem areas that haven’t been explored before</a:t>
          </a:r>
        </a:p>
      </dsp:txBody>
      <dsp:txXfrm>
        <a:off x="0" y="389215"/>
        <a:ext cx="7586058" cy="1663200"/>
      </dsp:txXfrm>
    </dsp:sp>
    <dsp:sp modelId="{24948610-1B33-43F1-B833-BCAFF2D749EF}">
      <dsp:nvSpPr>
        <dsp:cNvPr id="0" name=""/>
        <dsp:cNvSpPr/>
      </dsp:nvSpPr>
      <dsp:spPr>
        <a:xfrm>
          <a:off x="379302" y="34975"/>
          <a:ext cx="5310240"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714" tIns="0" rIns="200714" bIns="0" numCol="1" spcCol="1270" anchor="ctr" anchorCtr="0">
          <a:noAutofit/>
        </a:bodyPr>
        <a:lstStyle/>
        <a:p>
          <a:pPr marL="0" lvl="0" indent="0" algn="l" defTabSz="1066800">
            <a:lnSpc>
              <a:spcPct val="90000"/>
            </a:lnSpc>
            <a:spcBef>
              <a:spcPct val="0"/>
            </a:spcBef>
            <a:spcAft>
              <a:spcPct val="35000"/>
            </a:spcAft>
            <a:buNone/>
            <a:defRPr cap="all"/>
          </a:pPr>
          <a:r>
            <a:rPr lang="en-US" sz="2400" b="0" i="0" kern="1200" baseline="0" dirty="0"/>
            <a:t>Exploratory Research</a:t>
          </a:r>
          <a:endParaRPr lang="en-US" sz="2400" kern="1200" dirty="0"/>
        </a:p>
      </dsp:txBody>
      <dsp:txXfrm>
        <a:off x="413887" y="69560"/>
        <a:ext cx="5241070" cy="639310"/>
      </dsp:txXfrm>
    </dsp:sp>
    <dsp:sp modelId="{5FA2350B-7586-41C5-90A0-72E756C53E72}">
      <dsp:nvSpPr>
        <dsp:cNvPr id="0" name=""/>
        <dsp:cNvSpPr/>
      </dsp:nvSpPr>
      <dsp:spPr>
        <a:xfrm>
          <a:off x="0" y="2536255"/>
          <a:ext cx="7586058" cy="1738800"/>
        </a:xfrm>
        <a:prstGeom prst="rect">
          <a:avLst/>
        </a:prstGeom>
        <a:solidFill>
          <a:schemeClr val="lt1">
            <a:alpha val="90000"/>
            <a:hueOff val="0"/>
            <a:satOff val="0"/>
            <a:lumOff val="0"/>
            <a:alphaOff val="0"/>
          </a:schemeClr>
        </a:solidFill>
        <a:ln w="12700" cap="flat" cmpd="sng" algn="ctr">
          <a:solidFill>
            <a:schemeClr val="accent5">
              <a:hueOff val="746325"/>
              <a:satOff val="-2467"/>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762" tIns="499872" rIns="588762"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Expanding knowledge on a current issue or topic.  3 primary purposes are describing, explaining, and validating.</a:t>
          </a:r>
        </a:p>
      </dsp:txBody>
      <dsp:txXfrm>
        <a:off x="0" y="2536255"/>
        <a:ext cx="7586058" cy="1738800"/>
      </dsp:txXfrm>
    </dsp:sp>
    <dsp:sp modelId="{28259C20-4053-40A2-B2A4-C82548EBE066}">
      <dsp:nvSpPr>
        <dsp:cNvPr id="0" name=""/>
        <dsp:cNvSpPr/>
      </dsp:nvSpPr>
      <dsp:spPr>
        <a:xfrm>
          <a:off x="379302" y="2182015"/>
          <a:ext cx="5310240" cy="708480"/>
        </a:xfrm>
        <a:prstGeom prst="roundRect">
          <a:avLst/>
        </a:prstGeom>
        <a:solidFill>
          <a:schemeClr val="accent5">
            <a:hueOff val="746325"/>
            <a:satOff val="-2467"/>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714" tIns="0" rIns="200714" bIns="0" numCol="1" spcCol="1270" anchor="ctr" anchorCtr="0">
          <a:noAutofit/>
        </a:bodyPr>
        <a:lstStyle/>
        <a:p>
          <a:pPr marL="0" lvl="0" indent="0" algn="l" defTabSz="1066800">
            <a:lnSpc>
              <a:spcPct val="90000"/>
            </a:lnSpc>
            <a:spcBef>
              <a:spcPct val="0"/>
            </a:spcBef>
            <a:spcAft>
              <a:spcPct val="35000"/>
            </a:spcAft>
            <a:buNone/>
            <a:defRPr cap="all"/>
          </a:pPr>
          <a:r>
            <a:rPr lang="en-US" sz="2400" b="0" i="0" kern="1200" baseline="0" dirty="0"/>
            <a:t>Descriptive Research </a:t>
          </a:r>
          <a:endParaRPr lang="en-US" sz="2400" kern="1200" dirty="0"/>
        </a:p>
      </dsp:txBody>
      <dsp:txXfrm>
        <a:off x="413887" y="2216600"/>
        <a:ext cx="5241070" cy="639310"/>
      </dsp:txXfrm>
    </dsp:sp>
    <dsp:sp modelId="{57C2A3A1-434F-41B8-A223-922F1D80CCB8}">
      <dsp:nvSpPr>
        <dsp:cNvPr id="0" name=""/>
        <dsp:cNvSpPr/>
      </dsp:nvSpPr>
      <dsp:spPr>
        <a:xfrm>
          <a:off x="0" y="4758895"/>
          <a:ext cx="7586058" cy="1663200"/>
        </a:xfrm>
        <a:prstGeom prst="rect">
          <a:avLst/>
        </a:prstGeom>
        <a:solidFill>
          <a:schemeClr val="lt1">
            <a:alpha val="90000"/>
            <a:hueOff val="0"/>
            <a:satOff val="0"/>
            <a:lumOff val="0"/>
            <a:alphaOff val="0"/>
          </a:schemeClr>
        </a:solidFill>
        <a:ln w="12700" cap="flat" cmpd="sng" algn="ctr">
          <a:solidFill>
            <a:schemeClr val="accent5">
              <a:hueOff val="1492649"/>
              <a:satOff val="-4934"/>
              <a:lumOff val="-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8762" tIns="499872" rIns="588762" bIns="163576" numCol="1" spcCol="1270" anchor="t" anchorCtr="0">
          <a:noAutofit/>
        </a:bodyPr>
        <a:lstStyle/>
        <a:p>
          <a:pPr marL="228600" lvl="1" indent="-228600" algn="l" defTabSz="1022350">
            <a:lnSpc>
              <a:spcPct val="90000"/>
            </a:lnSpc>
            <a:spcBef>
              <a:spcPct val="0"/>
            </a:spcBef>
            <a:spcAft>
              <a:spcPct val="15000"/>
            </a:spcAft>
            <a:buChar char="•"/>
            <a:defRPr cap="all"/>
          </a:pPr>
          <a:r>
            <a:rPr lang="en-US" sz="2300" kern="1200" cap="none" dirty="0">
              <a:solidFill>
                <a:srgbClr val="000000">
                  <a:hueOff val="0"/>
                  <a:satOff val="0"/>
                  <a:lumOff val="0"/>
                  <a:alphaOff val="0"/>
                </a:srgbClr>
              </a:solidFill>
              <a:latin typeface="Source Sans Pro"/>
              <a:ea typeface="+mn-ea"/>
              <a:cs typeface="+mn-cs"/>
            </a:rPr>
            <a:t>Understanding the impact of specific changes in existing standard procedures. Running experiments is the most popular form.  </a:t>
          </a:r>
        </a:p>
      </dsp:txBody>
      <dsp:txXfrm>
        <a:off x="0" y="4758895"/>
        <a:ext cx="7586058" cy="1663200"/>
      </dsp:txXfrm>
    </dsp:sp>
    <dsp:sp modelId="{6CDC368F-E725-4C26-9401-0D1FE46D45B0}">
      <dsp:nvSpPr>
        <dsp:cNvPr id="0" name=""/>
        <dsp:cNvSpPr/>
      </dsp:nvSpPr>
      <dsp:spPr>
        <a:xfrm>
          <a:off x="379302" y="4404655"/>
          <a:ext cx="5310240" cy="708480"/>
        </a:xfrm>
        <a:prstGeom prst="roundRect">
          <a:avLst/>
        </a:prstGeom>
        <a:solidFill>
          <a:schemeClr val="accent5">
            <a:hueOff val="1492649"/>
            <a:satOff val="-4934"/>
            <a:lumOff val="-96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714" tIns="0" rIns="200714" bIns="0" numCol="1" spcCol="1270" anchor="ctr" anchorCtr="0">
          <a:noAutofit/>
        </a:bodyPr>
        <a:lstStyle/>
        <a:p>
          <a:pPr marL="0" lvl="0" indent="0" algn="l" defTabSz="1066800">
            <a:lnSpc>
              <a:spcPct val="90000"/>
            </a:lnSpc>
            <a:spcBef>
              <a:spcPct val="0"/>
            </a:spcBef>
            <a:spcAft>
              <a:spcPct val="35000"/>
            </a:spcAft>
            <a:buNone/>
            <a:defRPr cap="all"/>
          </a:pPr>
          <a:r>
            <a:rPr lang="en-US" sz="2400" b="0" i="0" kern="1200" baseline="0" dirty="0"/>
            <a:t>Explanatory Research</a:t>
          </a:r>
          <a:endParaRPr lang="en-US" sz="2400" kern="1200" dirty="0"/>
        </a:p>
      </dsp:txBody>
      <dsp:txXfrm>
        <a:off x="413887" y="4439240"/>
        <a:ext cx="5241070"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32F5C-20EB-42DB-996A-671CDD2410ED}">
      <dsp:nvSpPr>
        <dsp:cNvPr id="0" name=""/>
        <dsp:cNvSpPr/>
      </dsp:nvSpPr>
      <dsp:spPr>
        <a:xfrm>
          <a:off x="1876290" y="912183"/>
          <a:ext cx="399716" cy="91440"/>
        </a:xfrm>
        <a:custGeom>
          <a:avLst/>
          <a:gdLst/>
          <a:ahLst/>
          <a:cxnLst/>
          <a:rect l="0" t="0" r="0" b="0"/>
          <a:pathLst>
            <a:path>
              <a:moveTo>
                <a:pt x="0" y="45720"/>
              </a:moveTo>
              <a:lnTo>
                <a:pt x="39971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65391" y="955752"/>
        <a:ext cx="21515" cy="4303"/>
      </dsp:txXfrm>
    </dsp:sp>
    <dsp:sp modelId="{21C673C0-D1B6-49E6-ABC1-3C0CE1A3F2AA}">
      <dsp:nvSpPr>
        <dsp:cNvPr id="0" name=""/>
        <dsp:cNvSpPr/>
      </dsp:nvSpPr>
      <dsp:spPr>
        <a:xfrm>
          <a:off x="7148" y="396621"/>
          <a:ext cx="1870942" cy="11225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622300">
            <a:lnSpc>
              <a:spcPct val="90000"/>
            </a:lnSpc>
            <a:spcBef>
              <a:spcPct val="0"/>
            </a:spcBef>
            <a:spcAft>
              <a:spcPct val="35000"/>
            </a:spcAft>
            <a:buNone/>
          </a:pPr>
          <a:r>
            <a:rPr lang="en-US" sz="1400" kern="1200" dirty="0"/>
            <a:t>Cover Page</a:t>
          </a:r>
        </a:p>
      </dsp:txBody>
      <dsp:txXfrm>
        <a:off x="7148" y="396621"/>
        <a:ext cx="1870942" cy="1122565"/>
      </dsp:txXfrm>
    </dsp:sp>
    <dsp:sp modelId="{70871478-F3C5-4329-9F69-8D4A618E2D58}">
      <dsp:nvSpPr>
        <dsp:cNvPr id="0" name=""/>
        <dsp:cNvSpPr/>
      </dsp:nvSpPr>
      <dsp:spPr>
        <a:xfrm>
          <a:off x="4177549" y="912183"/>
          <a:ext cx="399716" cy="91440"/>
        </a:xfrm>
        <a:custGeom>
          <a:avLst/>
          <a:gdLst/>
          <a:ahLst/>
          <a:cxnLst/>
          <a:rect l="0" t="0" r="0" b="0"/>
          <a:pathLst>
            <a:path>
              <a:moveTo>
                <a:pt x="0" y="45720"/>
              </a:moveTo>
              <a:lnTo>
                <a:pt x="39971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66650" y="955752"/>
        <a:ext cx="21515" cy="4303"/>
      </dsp:txXfrm>
    </dsp:sp>
    <dsp:sp modelId="{CE4E145C-03A8-4294-BA96-E6B850C04A45}">
      <dsp:nvSpPr>
        <dsp:cNvPr id="0" name=""/>
        <dsp:cNvSpPr/>
      </dsp:nvSpPr>
      <dsp:spPr>
        <a:xfrm>
          <a:off x="2308407" y="396621"/>
          <a:ext cx="1870942" cy="112256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622300">
            <a:lnSpc>
              <a:spcPct val="90000"/>
            </a:lnSpc>
            <a:spcBef>
              <a:spcPct val="0"/>
            </a:spcBef>
            <a:spcAft>
              <a:spcPct val="35000"/>
            </a:spcAft>
            <a:buNone/>
          </a:pPr>
          <a:r>
            <a:rPr lang="en-US" sz="1400" kern="1200" dirty="0"/>
            <a:t>Table of Contents</a:t>
          </a:r>
        </a:p>
      </dsp:txBody>
      <dsp:txXfrm>
        <a:off x="2308407" y="396621"/>
        <a:ext cx="1870942" cy="1122565"/>
      </dsp:txXfrm>
    </dsp:sp>
    <dsp:sp modelId="{43717E3C-EC55-42BB-B3BE-4E9393736F22}">
      <dsp:nvSpPr>
        <dsp:cNvPr id="0" name=""/>
        <dsp:cNvSpPr/>
      </dsp:nvSpPr>
      <dsp:spPr>
        <a:xfrm>
          <a:off x="6478809" y="912183"/>
          <a:ext cx="399716" cy="91440"/>
        </a:xfrm>
        <a:custGeom>
          <a:avLst/>
          <a:gdLst/>
          <a:ahLst/>
          <a:cxnLst/>
          <a:rect l="0" t="0" r="0" b="0"/>
          <a:pathLst>
            <a:path>
              <a:moveTo>
                <a:pt x="0" y="45720"/>
              </a:moveTo>
              <a:lnTo>
                <a:pt x="39971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67909" y="955752"/>
        <a:ext cx="21515" cy="4303"/>
      </dsp:txXfrm>
    </dsp:sp>
    <dsp:sp modelId="{6479B17B-741D-4AB5-9F29-03A952DCC058}">
      <dsp:nvSpPr>
        <dsp:cNvPr id="0" name=""/>
        <dsp:cNvSpPr/>
      </dsp:nvSpPr>
      <dsp:spPr>
        <a:xfrm>
          <a:off x="4609666" y="396621"/>
          <a:ext cx="1870942" cy="112256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622300">
            <a:lnSpc>
              <a:spcPct val="90000"/>
            </a:lnSpc>
            <a:spcBef>
              <a:spcPct val="0"/>
            </a:spcBef>
            <a:spcAft>
              <a:spcPct val="35000"/>
            </a:spcAft>
            <a:buNone/>
          </a:pPr>
          <a:r>
            <a:rPr lang="en-US" sz="1400" kern="1200"/>
            <a:t>Thesis </a:t>
          </a:r>
          <a:endParaRPr lang="en-US" sz="1400" kern="1200" dirty="0"/>
        </a:p>
      </dsp:txBody>
      <dsp:txXfrm>
        <a:off x="4609666" y="396621"/>
        <a:ext cx="1870942" cy="1122565"/>
      </dsp:txXfrm>
    </dsp:sp>
    <dsp:sp modelId="{595EBEEB-A165-4021-B57E-477189FDF06F}">
      <dsp:nvSpPr>
        <dsp:cNvPr id="0" name=""/>
        <dsp:cNvSpPr/>
      </dsp:nvSpPr>
      <dsp:spPr>
        <a:xfrm>
          <a:off x="8780068" y="912183"/>
          <a:ext cx="399716" cy="91440"/>
        </a:xfrm>
        <a:custGeom>
          <a:avLst/>
          <a:gdLst/>
          <a:ahLst/>
          <a:cxnLst/>
          <a:rect l="0" t="0" r="0" b="0"/>
          <a:pathLst>
            <a:path>
              <a:moveTo>
                <a:pt x="0" y="45720"/>
              </a:moveTo>
              <a:lnTo>
                <a:pt x="39971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69169" y="955752"/>
        <a:ext cx="21515" cy="4303"/>
      </dsp:txXfrm>
    </dsp:sp>
    <dsp:sp modelId="{B3C98471-F7F3-4CBF-AE0B-79C465DD349F}">
      <dsp:nvSpPr>
        <dsp:cNvPr id="0" name=""/>
        <dsp:cNvSpPr/>
      </dsp:nvSpPr>
      <dsp:spPr>
        <a:xfrm>
          <a:off x="6910926" y="396621"/>
          <a:ext cx="1870942" cy="112256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622300">
            <a:lnSpc>
              <a:spcPct val="90000"/>
            </a:lnSpc>
            <a:spcBef>
              <a:spcPct val="0"/>
            </a:spcBef>
            <a:spcAft>
              <a:spcPct val="35000"/>
            </a:spcAft>
            <a:buNone/>
          </a:pPr>
          <a:r>
            <a:rPr lang="en-US" sz="1400" kern="1200"/>
            <a:t>Outline</a:t>
          </a:r>
        </a:p>
      </dsp:txBody>
      <dsp:txXfrm>
        <a:off x="6910926" y="396621"/>
        <a:ext cx="1870942" cy="1122565"/>
      </dsp:txXfrm>
    </dsp:sp>
    <dsp:sp modelId="{13C21940-9E93-4C37-B787-F8A7E8E64FAC}">
      <dsp:nvSpPr>
        <dsp:cNvPr id="0" name=""/>
        <dsp:cNvSpPr/>
      </dsp:nvSpPr>
      <dsp:spPr>
        <a:xfrm>
          <a:off x="942619" y="1517386"/>
          <a:ext cx="9205037" cy="399716"/>
        </a:xfrm>
        <a:custGeom>
          <a:avLst/>
          <a:gdLst/>
          <a:ahLst/>
          <a:cxnLst/>
          <a:rect l="0" t="0" r="0" b="0"/>
          <a:pathLst>
            <a:path>
              <a:moveTo>
                <a:pt x="9205037" y="0"/>
              </a:moveTo>
              <a:lnTo>
                <a:pt x="9205037" y="216958"/>
              </a:lnTo>
              <a:lnTo>
                <a:pt x="0" y="216958"/>
              </a:lnTo>
              <a:lnTo>
                <a:pt x="0" y="399716"/>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4760" y="1715093"/>
        <a:ext cx="460754" cy="4303"/>
      </dsp:txXfrm>
    </dsp:sp>
    <dsp:sp modelId="{F2C30789-78B5-4225-8EBF-D02DC70B7777}">
      <dsp:nvSpPr>
        <dsp:cNvPr id="0" name=""/>
        <dsp:cNvSpPr/>
      </dsp:nvSpPr>
      <dsp:spPr>
        <a:xfrm>
          <a:off x="9212185" y="396621"/>
          <a:ext cx="1870942" cy="112256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622300">
            <a:lnSpc>
              <a:spcPct val="90000"/>
            </a:lnSpc>
            <a:spcBef>
              <a:spcPct val="0"/>
            </a:spcBef>
            <a:spcAft>
              <a:spcPct val="35000"/>
            </a:spcAft>
            <a:buNone/>
          </a:pPr>
          <a:r>
            <a:rPr lang="en-US" sz="1400" kern="1200"/>
            <a:t>Introduction</a:t>
          </a:r>
        </a:p>
      </dsp:txBody>
      <dsp:txXfrm>
        <a:off x="9212185" y="396621"/>
        <a:ext cx="1870942" cy="1122565"/>
      </dsp:txXfrm>
    </dsp:sp>
    <dsp:sp modelId="{09C8E087-F244-446E-8845-05A26D1B850D}">
      <dsp:nvSpPr>
        <dsp:cNvPr id="0" name=""/>
        <dsp:cNvSpPr/>
      </dsp:nvSpPr>
      <dsp:spPr>
        <a:xfrm>
          <a:off x="1876290" y="2465066"/>
          <a:ext cx="399716" cy="91440"/>
        </a:xfrm>
        <a:custGeom>
          <a:avLst/>
          <a:gdLst/>
          <a:ahLst/>
          <a:cxnLst/>
          <a:rect l="0" t="0" r="0" b="0"/>
          <a:pathLst>
            <a:path>
              <a:moveTo>
                <a:pt x="0" y="45720"/>
              </a:moveTo>
              <a:lnTo>
                <a:pt x="39971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65391" y="2508634"/>
        <a:ext cx="21515" cy="4303"/>
      </dsp:txXfrm>
    </dsp:sp>
    <dsp:sp modelId="{6718165F-26A0-4E49-9F40-D97826727625}">
      <dsp:nvSpPr>
        <dsp:cNvPr id="0" name=""/>
        <dsp:cNvSpPr/>
      </dsp:nvSpPr>
      <dsp:spPr>
        <a:xfrm>
          <a:off x="7148" y="1949503"/>
          <a:ext cx="1870942" cy="11225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622300">
            <a:lnSpc>
              <a:spcPct val="90000"/>
            </a:lnSpc>
            <a:spcBef>
              <a:spcPct val="0"/>
            </a:spcBef>
            <a:spcAft>
              <a:spcPct val="35000"/>
            </a:spcAft>
            <a:buNone/>
          </a:pPr>
          <a:r>
            <a:rPr lang="en-US" sz="1400" kern="1200"/>
            <a:t>Body: 1-2 Heading Levels points introducing paragraph with Topic sentences </a:t>
          </a:r>
        </a:p>
      </dsp:txBody>
      <dsp:txXfrm>
        <a:off x="7148" y="1949503"/>
        <a:ext cx="1870942" cy="1122565"/>
      </dsp:txXfrm>
    </dsp:sp>
    <dsp:sp modelId="{CA178914-B49E-4020-BBBA-3FFE5747BCCC}">
      <dsp:nvSpPr>
        <dsp:cNvPr id="0" name=""/>
        <dsp:cNvSpPr/>
      </dsp:nvSpPr>
      <dsp:spPr>
        <a:xfrm>
          <a:off x="4177549" y="2465066"/>
          <a:ext cx="399716" cy="91440"/>
        </a:xfrm>
        <a:custGeom>
          <a:avLst/>
          <a:gdLst/>
          <a:ahLst/>
          <a:cxnLst/>
          <a:rect l="0" t="0" r="0" b="0"/>
          <a:pathLst>
            <a:path>
              <a:moveTo>
                <a:pt x="0" y="45720"/>
              </a:moveTo>
              <a:lnTo>
                <a:pt x="39971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66650" y="2508634"/>
        <a:ext cx="21515" cy="4303"/>
      </dsp:txXfrm>
    </dsp:sp>
    <dsp:sp modelId="{C4A3015E-21EA-4DD9-AC8E-3490E6A54E67}">
      <dsp:nvSpPr>
        <dsp:cNvPr id="0" name=""/>
        <dsp:cNvSpPr/>
      </dsp:nvSpPr>
      <dsp:spPr>
        <a:xfrm>
          <a:off x="2308407" y="1949503"/>
          <a:ext cx="1870942" cy="112256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622300">
            <a:lnSpc>
              <a:spcPct val="90000"/>
            </a:lnSpc>
            <a:spcBef>
              <a:spcPct val="0"/>
            </a:spcBef>
            <a:spcAft>
              <a:spcPct val="35000"/>
            </a:spcAft>
            <a:buNone/>
          </a:pPr>
          <a:r>
            <a:rPr lang="en-US" sz="1400" kern="1200"/>
            <a:t>Paragraph development support facts. [</a:t>
          </a:r>
          <a:r>
            <a:rPr lang="en-US" sz="1400" i="1" kern="1200"/>
            <a:t>Types of facts</a:t>
          </a:r>
          <a:r>
            <a:rPr lang="en-US" sz="1400" kern="1200"/>
            <a:t>]</a:t>
          </a:r>
        </a:p>
      </dsp:txBody>
      <dsp:txXfrm>
        <a:off x="2308407" y="1949503"/>
        <a:ext cx="1870942" cy="1122565"/>
      </dsp:txXfrm>
    </dsp:sp>
    <dsp:sp modelId="{0B3FEEA8-969D-41A6-95B2-457271E368E0}">
      <dsp:nvSpPr>
        <dsp:cNvPr id="0" name=""/>
        <dsp:cNvSpPr/>
      </dsp:nvSpPr>
      <dsp:spPr>
        <a:xfrm>
          <a:off x="6478809" y="2465066"/>
          <a:ext cx="399716" cy="91440"/>
        </a:xfrm>
        <a:custGeom>
          <a:avLst/>
          <a:gdLst/>
          <a:ahLst/>
          <a:cxnLst/>
          <a:rect l="0" t="0" r="0" b="0"/>
          <a:pathLst>
            <a:path>
              <a:moveTo>
                <a:pt x="0" y="45720"/>
              </a:moveTo>
              <a:lnTo>
                <a:pt x="39971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67909" y="2508634"/>
        <a:ext cx="21515" cy="4303"/>
      </dsp:txXfrm>
    </dsp:sp>
    <dsp:sp modelId="{179AEA76-1BBF-4814-8649-C06F2906C440}">
      <dsp:nvSpPr>
        <dsp:cNvPr id="0" name=""/>
        <dsp:cNvSpPr/>
      </dsp:nvSpPr>
      <dsp:spPr>
        <a:xfrm>
          <a:off x="4609666" y="1949503"/>
          <a:ext cx="1870942" cy="112256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622300">
            <a:lnSpc>
              <a:spcPct val="90000"/>
            </a:lnSpc>
            <a:spcBef>
              <a:spcPct val="0"/>
            </a:spcBef>
            <a:spcAft>
              <a:spcPct val="35000"/>
            </a:spcAft>
            <a:buNone/>
          </a:pPr>
          <a:r>
            <a:rPr lang="en-US" sz="1400" kern="1200" dirty="0"/>
            <a:t>Visual Aid support where necessary</a:t>
          </a:r>
        </a:p>
      </dsp:txBody>
      <dsp:txXfrm>
        <a:off x="4609666" y="1949503"/>
        <a:ext cx="1870942" cy="1122565"/>
      </dsp:txXfrm>
    </dsp:sp>
    <dsp:sp modelId="{FB058D4E-D6D3-427E-B341-9AB4AB64C8AA}">
      <dsp:nvSpPr>
        <dsp:cNvPr id="0" name=""/>
        <dsp:cNvSpPr/>
      </dsp:nvSpPr>
      <dsp:spPr>
        <a:xfrm>
          <a:off x="8780068" y="2465066"/>
          <a:ext cx="399716" cy="91440"/>
        </a:xfrm>
        <a:custGeom>
          <a:avLst/>
          <a:gdLst/>
          <a:ahLst/>
          <a:cxnLst/>
          <a:rect l="0" t="0" r="0" b="0"/>
          <a:pathLst>
            <a:path>
              <a:moveTo>
                <a:pt x="0" y="45720"/>
              </a:moveTo>
              <a:lnTo>
                <a:pt x="39971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69169" y="2508634"/>
        <a:ext cx="21515" cy="4303"/>
      </dsp:txXfrm>
    </dsp:sp>
    <dsp:sp modelId="{3BF1C015-87A7-4B6D-81BF-8F160787103F}">
      <dsp:nvSpPr>
        <dsp:cNvPr id="0" name=""/>
        <dsp:cNvSpPr/>
      </dsp:nvSpPr>
      <dsp:spPr>
        <a:xfrm>
          <a:off x="6910926" y="1949503"/>
          <a:ext cx="1870942" cy="112256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622300">
            <a:lnSpc>
              <a:spcPct val="90000"/>
            </a:lnSpc>
            <a:spcBef>
              <a:spcPct val="0"/>
            </a:spcBef>
            <a:spcAft>
              <a:spcPct val="35000"/>
            </a:spcAft>
            <a:buNone/>
          </a:pPr>
          <a:r>
            <a:rPr lang="en-US" sz="1400" kern="1200"/>
            <a:t>Conclusion</a:t>
          </a:r>
        </a:p>
      </dsp:txBody>
      <dsp:txXfrm>
        <a:off x="6910926" y="1949503"/>
        <a:ext cx="1870942" cy="1122565"/>
      </dsp:txXfrm>
    </dsp:sp>
    <dsp:sp modelId="{041C74CE-8664-4BA3-9BC4-25E7ED7438C7}">
      <dsp:nvSpPr>
        <dsp:cNvPr id="0" name=""/>
        <dsp:cNvSpPr/>
      </dsp:nvSpPr>
      <dsp:spPr>
        <a:xfrm>
          <a:off x="9212185" y="1949503"/>
          <a:ext cx="1870942" cy="112256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622300">
            <a:lnSpc>
              <a:spcPct val="90000"/>
            </a:lnSpc>
            <a:spcBef>
              <a:spcPct val="0"/>
            </a:spcBef>
            <a:spcAft>
              <a:spcPct val="35000"/>
            </a:spcAft>
            <a:buNone/>
          </a:pPr>
          <a:r>
            <a:rPr lang="en-US" sz="1400" kern="1200" dirty="0"/>
            <a:t>Complete Reference List of sources used </a:t>
          </a:r>
        </a:p>
      </dsp:txBody>
      <dsp:txXfrm>
        <a:off x="9212185" y="1949503"/>
        <a:ext cx="1870942" cy="11225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77C36-0198-4484-ABB3-EB60F24814D1}">
      <dsp:nvSpPr>
        <dsp:cNvPr id="0" name=""/>
        <dsp:cNvSpPr/>
      </dsp:nvSpPr>
      <dsp:spPr>
        <a:xfrm rot="5400000">
          <a:off x="4285437" y="-1406087"/>
          <a:ext cx="1559217" cy="476710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An introduction should establish the topic with a strong opening that grabs the reader's attention before giving an overview of recent research on your chosen topic. Avoid going too in-depth</a:t>
          </a:r>
          <a:endParaRPr lang="en-US" sz="1600" kern="1200" dirty="0"/>
        </a:p>
      </dsp:txBody>
      <dsp:txXfrm rot="-5400000">
        <a:off x="2681495" y="273970"/>
        <a:ext cx="4690987" cy="1406987"/>
      </dsp:txXfrm>
    </dsp:sp>
    <dsp:sp modelId="{B70F61C7-A1D1-433D-A8B3-1D94C8C0DF9C}">
      <dsp:nvSpPr>
        <dsp:cNvPr id="0" name=""/>
        <dsp:cNvSpPr/>
      </dsp:nvSpPr>
      <dsp:spPr>
        <a:xfrm>
          <a:off x="0" y="2953"/>
          <a:ext cx="2681494" cy="194902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Opening Statement</a:t>
          </a:r>
        </a:p>
      </dsp:txBody>
      <dsp:txXfrm>
        <a:off x="95143" y="98096"/>
        <a:ext cx="2491208" cy="1758735"/>
      </dsp:txXfrm>
    </dsp:sp>
    <dsp:sp modelId="{C4183C65-974B-4742-854A-EEEC197F13D7}">
      <dsp:nvSpPr>
        <dsp:cNvPr id="0" name=""/>
        <dsp:cNvSpPr/>
      </dsp:nvSpPr>
      <dsp:spPr>
        <a:xfrm rot="5400000">
          <a:off x="4285437" y="640385"/>
          <a:ext cx="1559217" cy="4767102"/>
        </a:xfrm>
        <a:prstGeom prst="round2SameRect">
          <a:avLst/>
        </a:prstGeom>
        <a:solidFill>
          <a:schemeClr val="accent5">
            <a:tint val="40000"/>
            <a:alpha val="90000"/>
            <a:hueOff val="405723"/>
            <a:satOff val="-8331"/>
            <a:lumOff val="-860"/>
            <a:alphaOff val="0"/>
          </a:schemeClr>
        </a:solidFill>
        <a:ln w="12700" cap="flat" cmpd="sng" algn="ctr">
          <a:solidFill>
            <a:schemeClr val="accent5">
              <a:tint val="40000"/>
              <a:alpha val="90000"/>
              <a:hueOff val="405723"/>
              <a:satOff val="-8331"/>
              <a:lumOff val="-8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711200">
            <a:lnSpc>
              <a:spcPct val="90000"/>
            </a:lnSpc>
            <a:spcBef>
              <a:spcPct val="0"/>
            </a:spcBef>
            <a:spcAft>
              <a:spcPct val="15000"/>
            </a:spcAft>
            <a:buChar char="•"/>
          </a:pPr>
          <a:endParaRPr lang="en-US" sz="1600" b="0" i="0" kern="1200" dirty="0">
            <a:solidFill>
              <a:srgbClr val="000000">
                <a:hueOff val="0"/>
                <a:satOff val="0"/>
                <a:lumOff val="0"/>
                <a:alphaOff val="0"/>
              </a:srgbClr>
            </a:solidFill>
            <a:latin typeface="Source Sans Pro"/>
            <a:ea typeface="+mn-ea"/>
            <a:cs typeface="+mn-cs"/>
          </a:endParaRPr>
        </a:p>
        <a:p>
          <a:pPr marL="171450" lvl="1" indent="-171450" algn="l" defTabSz="711200">
            <a:lnSpc>
              <a:spcPct val="90000"/>
            </a:lnSpc>
            <a:spcBef>
              <a:spcPct val="0"/>
            </a:spcBef>
            <a:spcAft>
              <a:spcPct val="15000"/>
            </a:spcAft>
            <a:buChar char="•"/>
          </a:pPr>
          <a:r>
            <a:rPr lang="en-US" sz="1600" b="0" i="0" kern="1200" dirty="0">
              <a:solidFill>
                <a:srgbClr val="000000">
                  <a:hueOff val="0"/>
                  <a:satOff val="0"/>
                  <a:lumOff val="0"/>
                  <a:alphaOff val="0"/>
                </a:srgbClr>
              </a:solidFill>
              <a:latin typeface="Source Sans Pro"/>
              <a:ea typeface="+mn-ea"/>
              <a:cs typeface="+mn-cs"/>
            </a:rPr>
            <a:t>Striking sentence that clearly conveys the relevance of your topic.  E.g. The rise of social media has been accompanied by a sharp increase in the prevalence of body image issues among women and girls.</a:t>
          </a:r>
        </a:p>
      </dsp:txBody>
      <dsp:txXfrm rot="-5400000">
        <a:off x="2681495" y="2320443"/>
        <a:ext cx="4690987" cy="1406987"/>
      </dsp:txXfrm>
    </dsp:sp>
    <dsp:sp modelId="{A59862A8-6B87-40CA-AD59-B1F02EF45FE5}">
      <dsp:nvSpPr>
        <dsp:cNvPr id="0" name=""/>
        <dsp:cNvSpPr/>
      </dsp:nvSpPr>
      <dsp:spPr>
        <a:xfrm>
          <a:off x="0" y="2049425"/>
          <a:ext cx="2681494" cy="1949021"/>
        </a:xfrm>
        <a:prstGeom prst="roundRect">
          <a:avLst/>
        </a:prstGeom>
        <a:solidFill>
          <a:schemeClr val="accent5">
            <a:hueOff val="746325"/>
            <a:satOff val="-2467"/>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Hook/Lead</a:t>
          </a:r>
        </a:p>
      </dsp:txBody>
      <dsp:txXfrm>
        <a:off x="95143" y="2144568"/>
        <a:ext cx="2491208" cy="1758735"/>
      </dsp:txXfrm>
    </dsp:sp>
    <dsp:sp modelId="{85445EF4-1E08-4A59-9F43-982C3A94401C}">
      <dsp:nvSpPr>
        <dsp:cNvPr id="0" name=""/>
        <dsp:cNvSpPr/>
      </dsp:nvSpPr>
      <dsp:spPr>
        <a:xfrm rot="5400000">
          <a:off x="4285437" y="2686858"/>
          <a:ext cx="1559217" cy="4767102"/>
        </a:xfrm>
        <a:prstGeom prst="round2SameRect">
          <a:avLst/>
        </a:prstGeom>
        <a:solidFill>
          <a:schemeClr val="accent5">
            <a:tint val="40000"/>
            <a:alpha val="90000"/>
            <a:hueOff val="811446"/>
            <a:satOff val="-16662"/>
            <a:lumOff val="-1719"/>
            <a:alphaOff val="0"/>
          </a:schemeClr>
        </a:solidFill>
        <a:ln w="12700" cap="flat" cmpd="sng" algn="ctr">
          <a:solidFill>
            <a:schemeClr val="accent5">
              <a:tint val="40000"/>
              <a:alpha val="90000"/>
              <a:hueOff val="811446"/>
              <a:satOff val="-16662"/>
              <a:lumOff val="-17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t>Expresses the position that the rest of the paper will present evidence and arguments for. It can be presented in one or two sentences, and should state your position clearly and directly, without providing specific arguments for it at this point</a:t>
          </a:r>
          <a:endParaRPr lang="en-US" sz="1600" kern="1200" dirty="0"/>
        </a:p>
      </dsp:txBody>
      <dsp:txXfrm rot="-5400000">
        <a:off x="2681495" y="4366916"/>
        <a:ext cx="4690987" cy="1406987"/>
      </dsp:txXfrm>
    </dsp:sp>
    <dsp:sp modelId="{785A328D-24F9-4B79-8604-D433FD1A9976}">
      <dsp:nvSpPr>
        <dsp:cNvPr id="0" name=""/>
        <dsp:cNvSpPr/>
      </dsp:nvSpPr>
      <dsp:spPr>
        <a:xfrm>
          <a:off x="0" y="4095898"/>
          <a:ext cx="2681494" cy="1949021"/>
        </a:xfrm>
        <a:prstGeom prst="roundRect">
          <a:avLst/>
        </a:prstGeom>
        <a:solidFill>
          <a:schemeClr val="accent5">
            <a:hueOff val="1492649"/>
            <a:satOff val="-4934"/>
            <a:lumOff val="-96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Thesis Statement</a:t>
          </a:r>
        </a:p>
      </dsp:txBody>
      <dsp:txXfrm>
        <a:off x="95143" y="4191041"/>
        <a:ext cx="2491208" cy="17587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AE3B9-61BF-4E62-BB5E-9214078F6FF0}">
      <dsp:nvSpPr>
        <dsp:cNvPr id="0" name=""/>
        <dsp:cNvSpPr/>
      </dsp:nvSpPr>
      <dsp:spPr>
        <a:xfrm>
          <a:off x="0" y="5085786"/>
          <a:ext cx="2488385" cy="834365"/>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974" tIns="206248" rIns="176974" bIns="206248" numCol="1" spcCol="1270" anchor="ctr" anchorCtr="0">
          <a:noAutofit/>
        </a:bodyPr>
        <a:lstStyle/>
        <a:p>
          <a:pPr marL="0" lvl="0" indent="0" algn="ctr" defTabSz="1289050">
            <a:lnSpc>
              <a:spcPct val="90000"/>
            </a:lnSpc>
            <a:spcBef>
              <a:spcPct val="0"/>
            </a:spcBef>
            <a:spcAft>
              <a:spcPct val="35000"/>
            </a:spcAft>
            <a:buNone/>
          </a:pPr>
          <a:r>
            <a:rPr lang="en-US" sz="2900" kern="1200"/>
            <a:t>Step 5</a:t>
          </a:r>
        </a:p>
      </dsp:txBody>
      <dsp:txXfrm>
        <a:off x="0" y="5085786"/>
        <a:ext cx="2488385" cy="834365"/>
      </dsp:txXfrm>
    </dsp:sp>
    <dsp:sp modelId="{EBBEE2EC-2B4C-4390-A9F5-85FADBC83746}">
      <dsp:nvSpPr>
        <dsp:cNvPr id="0" name=""/>
        <dsp:cNvSpPr/>
      </dsp:nvSpPr>
      <dsp:spPr>
        <a:xfrm>
          <a:off x="2488385" y="5085786"/>
          <a:ext cx="7465155" cy="834365"/>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429" tIns="190500" rIns="151429" bIns="190500" numCol="1" spcCol="1270" anchor="ctr" anchorCtr="0">
          <a:noAutofit/>
        </a:bodyPr>
        <a:lstStyle/>
        <a:p>
          <a:pPr marL="0" lvl="0" indent="0" algn="l" defTabSz="666750">
            <a:lnSpc>
              <a:spcPct val="90000"/>
            </a:lnSpc>
            <a:spcBef>
              <a:spcPct val="0"/>
            </a:spcBef>
            <a:spcAft>
              <a:spcPct val="35000"/>
            </a:spcAft>
            <a:buNone/>
          </a:pPr>
          <a:r>
            <a:rPr lang="en-US" sz="1500" kern="1200" dirty="0"/>
            <a:t>Map your paper: </a:t>
          </a:r>
          <a:r>
            <a:rPr lang="en-US" sz="1500" b="0" i="0" kern="1200" dirty="0"/>
            <a:t>brief overview of the rest of the paper</a:t>
          </a:r>
          <a:endParaRPr lang="en-US" sz="1500" kern="1200" dirty="0"/>
        </a:p>
      </dsp:txBody>
      <dsp:txXfrm>
        <a:off x="2488385" y="5085786"/>
        <a:ext cx="7465155" cy="834365"/>
      </dsp:txXfrm>
    </dsp:sp>
    <dsp:sp modelId="{CC3F65E5-128D-420A-9FA1-56C8E70D1554}">
      <dsp:nvSpPr>
        <dsp:cNvPr id="0" name=""/>
        <dsp:cNvSpPr/>
      </dsp:nvSpPr>
      <dsp:spPr>
        <a:xfrm rot="10800000">
          <a:off x="0" y="3815047"/>
          <a:ext cx="2488385" cy="1283254"/>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974" tIns="206248" rIns="176974" bIns="206248" numCol="1" spcCol="1270" anchor="ctr" anchorCtr="0">
          <a:noAutofit/>
        </a:bodyPr>
        <a:lstStyle/>
        <a:p>
          <a:pPr marL="0" lvl="0" indent="0" algn="ctr" defTabSz="1289050">
            <a:lnSpc>
              <a:spcPct val="90000"/>
            </a:lnSpc>
            <a:spcBef>
              <a:spcPct val="0"/>
            </a:spcBef>
            <a:spcAft>
              <a:spcPct val="35000"/>
            </a:spcAft>
            <a:buNone/>
          </a:pPr>
          <a:r>
            <a:rPr lang="en-US" sz="2900" kern="1200"/>
            <a:t>Step 4</a:t>
          </a:r>
        </a:p>
      </dsp:txBody>
      <dsp:txXfrm rot="-10800000">
        <a:off x="0" y="3815047"/>
        <a:ext cx="2488385" cy="834115"/>
      </dsp:txXfrm>
    </dsp:sp>
    <dsp:sp modelId="{ADC0A1AD-56FB-47E4-82C7-D4E10F7A9086}">
      <dsp:nvSpPr>
        <dsp:cNvPr id="0" name=""/>
        <dsp:cNvSpPr/>
      </dsp:nvSpPr>
      <dsp:spPr>
        <a:xfrm>
          <a:off x="2488385" y="3815047"/>
          <a:ext cx="7465155" cy="834115"/>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429" tIns="190500" rIns="151429" bIns="190500" numCol="1" spcCol="1270" anchor="ctr" anchorCtr="0">
          <a:noAutofit/>
        </a:bodyPr>
        <a:lstStyle/>
        <a:p>
          <a:pPr marL="0" lvl="0" indent="0" algn="l" defTabSz="666750">
            <a:lnSpc>
              <a:spcPct val="90000"/>
            </a:lnSpc>
            <a:spcBef>
              <a:spcPct val="0"/>
            </a:spcBef>
            <a:spcAft>
              <a:spcPct val="35000"/>
            </a:spcAft>
            <a:buNone/>
          </a:pPr>
          <a:r>
            <a:rPr lang="en-US" sz="1500" kern="1200" dirty="0"/>
            <a:t>Specify objective(s): </a:t>
          </a:r>
          <a:r>
            <a:rPr lang="en-US" sz="1500" b="0" i="0" kern="1200" dirty="0"/>
            <a:t>specifics of what you intend to find out or express in your research paper</a:t>
          </a:r>
          <a:endParaRPr lang="en-US" sz="1500" kern="1200" dirty="0"/>
        </a:p>
      </dsp:txBody>
      <dsp:txXfrm>
        <a:off x="2488385" y="3815047"/>
        <a:ext cx="7465155" cy="834115"/>
      </dsp:txXfrm>
    </dsp:sp>
    <dsp:sp modelId="{25FBD55C-2403-45A6-BB92-EAE99D5180B2}">
      <dsp:nvSpPr>
        <dsp:cNvPr id="0" name=""/>
        <dsp:cNvSpPr/>
      </dsp:nvSpPr>
      <dsp:spPr>
        <a:xfrm rot="10800000">
          <a:off x="0" y="2544308"/>
          <a:ext cx="2488385" cy="1283254"/>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974" tIns="206248" rIns="176974" bIns="206248" numCol="1" spcCol="1270" anchor="ctr" anchorCtr="0">
          <a:noAutofit/>
        </a:bodyPr>
        <a:lstStyle/>
        <a:p>
          <a:pPr marL="0" lvl="0" indent="0" algn="ctr" defTabSz="1289050">
            <a:lnSpc>
              <a:spcPct val="90000"/>
            </a:lnSpc>
            <a:spcBef>
              <a:spcPct val="0"/>
            </a:spcBef>
            <a:spcAft>
              <a:spcPct val="35000"/>
            </a:spcAft>
            <a:buNone/>
          </a:pPr>
          <a:r>
            <a:rPr lang="en-US" sz="2900" kern="1200"/>
            <a:t>Step 3</a:t>
          </a:r>
        </a:p>
      </dsp:txBody>
      <dsp:txXfrm rot="-10800000">
        <a:off x="0" y="2544308"/>
        <a:ext cx="2488385" cy="834115"/>
      </dsp:txXfrm>
    </dsp:sp>
    <dsp:sp modelId="{6E2E8264-C6DF-4B75-B6B5-9B260A95E0EE}">
      <dsp:nvSpPr>
        <dsp:cNvPr id="0" name=""/>
        <dsp:cNvSpPr/>
      </dsp:nvSpPr>
      <dsp:spPr>
        <a:xfrm>
          <a:off x="2488385" y="2544308"/>
          <a:ext cx="7465155" cy="834115"/>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429" tIns="190500" rIns="151429" bIns="190500" numCol="1" spcCol="1270" anchor="ctr" anchorCtr="0">
          <a:noAutofit/>
        </a:bodyPr>
        <a:lstStyle/>
        <a:p>
          <a:pPr marL="0" lvl="0" indent="0" algn="l" defTabSz="666750">
            <a:lnSpc>
              <a:spcPct val="90000"/>
            </a:lnSpc>
            <a:spcBef>
              <a:spcPct val="0"/>
            </a:spcBef>
            <a:spcAft>
              <a:spcPct val="35000"/>
            </a:spcAft>
            <a:buNone/>
          </a:pPr>
          <a:r>
            <a:rPr lang="en-US" sz="1500" kern="1200" dirty="0"/>
            <a:t>Establish research problem: </a:t>
          </a:r>
          <a:r>
            <a:rPr lang="en-US" sz="1500" b="0" i="0" kern="1200" dirty="0"/>
            <a:t>clarify how your own research fits in and what problem it addresses.</a:t>
          </a:r>
          <a:endParaRPr lang="en-US" sz="1500" kern="1200" dirty="0"/>
        </a:p>
      </dsp:txBody>
      <dsp:txXfrm>
        <a:off x="2488385" y="2544308"/>
        <a:ext cx="7465155" cy="834115"/>
      </dsp:txXfrm>
    </dsp:sp>
    <dsp:sp modelId="{3C8E517C-1E38-4AD3-995B-47C7E7EABB70}">
      <dsp:nvSpPr>
        <dsp:cNvPr id="0" name=""/>
        <dsp:cNvSpPr/>
      </dsp:nvSpPr>
      <dsp:spPr>
        <a:xfrm rot="10800000">
          <a:off x="0" y="1273570"/>
          <a:ext cx="2488385" cy="1283254"/>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974" tIns="206248" rIns="176974" bIns="206248" numCol="1" spcCol="1270" anchor="ctr" anchorCtr="0">
          <a:noAutofit/>
        </a:bodyPr>
        <a:lstStyle/>
        <a:p>
          <a:pPr marL="0" lvl="0" indent="0" algn="ctr" defTabSz="1289050">
            <a:lnSpc>
              <a:spcPct val="90000"/>
            </a:lnSpc>
            <a:spcBef>
              <a:spcPct val="0"/>
            </a:spcBef>
            <a:spcAft>
              <a:spcPct val="35000"/>
            </a:spcAft>
            <a:buNone/>
          </a:pPr>
          <a:r>
            <a:rPr lang="en-US" sz="2900" kern="1200"/>
            <a:t>Step 2</a:t>
          </a:r>
        </a:p>
      </dsp:txBody>
      <dsp:txXfrm rot="-10800000">
        <a:off x="0" y="1273570"/>
        <a:ext cx="2488385" cy="834115"/>
      </dsp:txXfrm>
    </dsp:sp>
    <dsp:sp modelId="{70C48FD6-4AF0-49FD-AFFA-06344C0968D3}">
      <dsp:nvSpPr>
        <dsp:cNvPr id="0" name=""/>
        <dsp:cNvSpPr/>
      </dsp:nvSpPr>
      <dsp:spPr>
        <a:xfrm>
          <a:off x="2488385" y="1273570"/>
          <a:ext cx="7465155" cy="834115"/>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429" tIns="190500" rIns="151429" bIns="190500" numCol="1" spcCol="1270" anchor="ctr" anchorCtr="0">
          <a:noAutofit/>
        </a:bodyPr>
        <a:lstStyle/>
        <a:p>
          <a:pPr marL="0" lvl="0" indent="0" algn="l" defTabSz="666750">
            <a:lnSpc>
              <a:spcPct val="90000"/>
            </a:lnSpc>
            <a:spcBef>
              <a:spcPct val="0"/>
            </a:spcBef>
            <a:spcAft>
              <a:spcPct val="35000"/>
            </a:spcAft>
            <a:buNone/>
          </a:pPr>
          <a:r>
            <a:rPr lang="en-US" sz="1500" kern="1200" dirty="0"/>
            <a:t>Provide background: </a:t>
          </a:r>
          <a:r>
            <a:rPr lang="en-US" sz="1500" b="0" i="0" kern="1200" dirty="0"/>
            <a:t>place to review previous research and establish how yours fits in</a:t>
          </a:r>
          <a:endParaRPr lang="en-US" sz="1500" kern="1200" dirty="0"/>
        </a:p>
      </dsp:txBody>
      <dsp:txXfrm>
        <a:off x="2488385" y="1273570"/>
        <a:ext cx="7465155" cy="834115"/>
      </dsp:txXfrm>
    </dsp:sp>
    <dsp:sp modelId="{8668F632-70E8-44FE-82DD-5E73A8F12571}">
      <dsp:nvSpPr>
        <dsp:cNvPr id="0" name=""/>
        <dsp:cNvSpPr/>
      </dsp:nvSpPr>
      <dsp:spPr>
        <a:xfrm rot="10800000">
          <a:off x="0" y="2831"/>
          <a:ext cx="2488385" cy="1283254"/>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6974" tIns="206248" rIns="176974"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Step 1</a:t>
          </a:r>
        </a:p>
      </dsp:txBody>
      <dsp:txXfrm rot="-10800000">
        <a:off x="0" y="2831"/>
        <a:ext cx="2488385" cy="834115"/>
      </dsp:txXfrm>
    </dsp:sp>
    <dsp:sp modelId="{88D213C7-7288-4B49-8B18-B8D5E5908D32}">
      <dsp:nvSpPr>
        <dsp:cNvPr id="0" name=""/>
        <dsp:cNvSpPr/>
      </dsp:nvSpPr>
      <dsp:spPr>
        <a:xfrm>
          <a:off x="2488385" y="2831"/>
          <a:ext cx="7465155" cy="834115"/>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429" tIns="190500" rIns="151429" bIns="190500" numCol="1" spcCol="1270" anchor="ctr" anchorCtr="0">
          <a:noAutofit/>
        </a:bodyPr>
        <a:lstStyle/>
        <a:p>
          <a:pPr marL="0" lvl="0" indent="0" algn="l" defTabSz="666750">
            <a:lnSpc>
              <a:spcPct val="90000"/>
            </a:lnSpc>
            <a:spcBef>
              <a:spcPct val="0"/>
            </a:spcBef>
            <a:spcAft>
              <a:spcPct val="35000"/>
            </a:spcAft>
            <a:buNone/>
          </a:pPr>
          <a:r>
            <a:rPr lang="en-US" sz="1500" kern="1200" dirty="0"/>
            <a:t>Topic Introduction: </a:t>
          </a:r>
          <a:r>
            <a:rPr lang="en-US" sz="1500" b="0" i="0" kern="1200" dirty="0"/>
            <a:t>tell the reader about your topic &amp;  why it’s interesting or important. Can be accomplished with strong hook/lead</a:t>
          </a:r>
          <a:endParaRPr lang="en-US" sz="1500" kern="1200" dirty="0"/>
        </a:p>
      </dsp:txBody>
      <dsp:txXfrm>
        <a:off x="2488385" y="2831"/>
        <a:ext cx="7465155" cy="8341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0CC62-A2E1-4555-AB97-F49773DA7B84}">
      <dsp:nvSpPr>
        <dsp:cNvPr id="0" name=""/>
        <dsp:cNvSpPr/>
      </dsp:nvSpPr>
      <dsp:spPr>
        <a:xfrm>
          <a:off x="1876290" y="1063108"/>
          <a:ext cx="399716" cy="91440"/>
        </a:xfrm>
        <a:custGeom>
          <a:avLst/>
          <a:gdLst/>
          <a:ahLst/>
          <a:cxnLst/>
          <a:rect l="0" t="0" r="0" b="0"/>
          <a:pathLst>
            <a:path>
              <a:moveTo>
                <a:pt x="0" y="45720"/>
              </a:moveTo>
              <a:lnTo>
                <a:pt x="39971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65391" y="1106676"/>
        <a:ext cx="21515" cy="4303"/>
      </dsp:txXfrm>
    </dsp:sp>
    <dsp:sp modelId="{00FA8187-FA84-4788-BB48-5E421276D5C6}">
      <dsp:nvSpPr>
        <dsp:cNvPr id="0" name=""/>
        <dsp:cNvSpPr/>
      </dsp:nvSpPr>
      <dsp:spPr>
        <a:xfrm>
          <a:off x="7148" y="547545"/>
          <a:ext cx="1870942" cy="11225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844550">
            <a:lnSpc>
              <a:spcPct val="90000"/>
            </a:lnSpc>
            <a:spcBef>
              <a:spcPct val="0"/>
            </a:spcBef>
            <a:spcAft>
              <a:spcPct val="35000"/>
            </a:spcAft>
            <a:buNone/>
          </a:pPr>
          <a:r>
            <a:rPr lang="en-US" sz="1900" kern="1200" dirty="0"/>
            <a:t>Clear, focused research question</a:t>
          </a:r>
        </a:p>
      </dsp:txBody>
      <dsp:txXfrm>
        <a:off x="7148" y="547545"/>
        <a:ext cx="1870942" cy="1122565"/>
      </dsp:txXfrm>
    </dsp:sp>
    <dsp:sp modelId="{CFF1B9A8-1D05-42FE-B4E0-999D9ECEDB25}">
      <dsp:nvSpPr>
        <dsp:cNvPr id="0" name=""/>
        <dsp:cNvSpPr/>
      </dsp:nvSpPr>
      <dsp:spPr>
        <a:xfrm>
          <a:off x="4177549" y="1063108"/>
          <a:ext cx="399716" cy="91440"/>
        </a:xfrm>
        <a:custGeom>
          <a:avLst/>
          <a:gdLst/>
          <a:ahLst/>
          <a:cxnLst/>
          <a:rect l="0" t="0" r="0" b="0"/>
          <a:pathLst>
            <a:path>
              <a:moveTo>
                <a:pt x="0" y="45720"/>
              </a:moveTo>
              <a:lnTo>
                <a:pt x="39971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66650" y="1106676"/>
        <a:ext cx="21515" cy="4303"/>
      </dsp:txXfrm>
    </dsp:sp>
    <dsp:sp modelId="{E5F48470-6416-41F9-8E59-B485D01E8BF9}">
      <dsp:nvSpPr>
        <dsp:cNvPr id="0" name=""/>
        <dsp:cNvSpPr/>
      </dsp:nvSpPr>
      <dsp:spPr>
        <a:xfrm>
          <a:off x="2308407" y="547545"/>
          <a:ext cx="1870942" cy="112256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844550">
            <a:lnSpc>
              <a:spcPct val="90000"/>
            </a:lnSpc>
            <a:spcBef>
              <a:spcPct val="0"/>
            </a:spcBef>
            <a:spcAft>
              <a:spcPct val="35000"/>
            </a:spcAft>
            <a:buNone/>
          </a:pPr>
          <a:r>
            <a:rPr lang="en-US" sz="1900" kern="1200" dirty="0"/>
            <a:t>Conduct a thorough literature review </a:t>
          </a:r>
        </a:p>
      </dsp:txBody>
      <dsp:txXfrm>
        <a:off x="2308407" y="547545"/>
        <a:ext cx="1870942" cy="1122565"/>
      </dsp:txXfrm>
    </dsp:sp>
    <dsp:sp modelId="{36EF532B-C060-43AD-9B9F-B43D817EC920}">
      <dsp:nvSpPr>
        <dsp:cNvPr id="0" name=""/>
        <dsp:cNvSpPr/>
      </dsp:nvSpPr>
      <dsp:spPr>
        <a:xfrm>
          <a:off x="6478809" y="1063108"/>
          <a:ext cx="399716" cy="91440"/>
        </a:xfrm>
        <a:custGeom>
          <a:avLst/>
          <a:gdLst/>
          <a:ahLst/>
          <a:cxnLst/>
          <a:rect l="0" t="0" r="0" b="0"/>
          <a:pathLst>
            <a:path>
              <a:moveTo>
                <a:pt x="0" y="45720"/>
              </a:moveTo>
              <a:lnTo>
                <a:pt x="39971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67909" y="1106676"/>
        <a:ext cx="21515" cy="4303"/>
      </dsp:txXfrm>
    </dsp:sp>
    <dsp:sp modelId="{CC50B332-CA00-45C2-9B1A-FABDD3877F0B}">
      <dsp:nvSpPr>
        <dsp:cNvPr id="0" name=""/>
        <dsp:cNvSpPr/>
      </dsp:nvSpPr>
      <dsp:spPr>
        <a:xfrm>
          <a:off x="4609666" y="547545"/>
          <a:ext cx="1870942" cy="112256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844550">
            <a:lnSpc>
              <a:spcPct val="90000"/>
            </a:lnSpc>
            <a:spcBef>
              <a:spcPct val="0"/>
            </a:spcBef>
            <a:spcAft>
              <a:spcPct val="35000"/>
            </a:spcAft>
            <a:buNone/>
          </a:pPr>
          <a:r>
            <a:rPr lang="en-US" sz="1900" kern="1200" dirty="0"/>
            <a:t>Create research statement </a:t>
          </a:r>
        </a:p>
      </dsp:txBody>
      <dsp:txXfrm>
        <a:off x="4609666" y="547545"/>
        <a:ext cx="1870942" cy="1122565"/>
      </dsp:txXfrm>
    </dsp:sp>
    <dsp:sp modelId="{1809D9E2-6E47-409B-8426-22D059F432D7}">
      <dsp:nvSpPr>
        <dsp:cNvPr id="0" name=""/>
        <dsp:cNvSpPr/>
      </dsp:nvSpPr>
      <dsp:spPr>
        <a:xfrm>
          <a:off x="8780068" y="1063108"/>
          <a:ext cx="399716" cy="91440"/>
        </a:xfrm>
        <a:custGeom>
          <a:avLst/>
          <a:gdLst/>
          <a:ahLst/>
          <a:cxnLst/>
          <a:rect l="0" t="0" r="0" b="0"/>
          <a:pathLst>
            <a:path>
              <a:moveTo>
                <a:pt x="0" y="45720"/>
              </a:moveTo>
              <a:lnTo>
                <a:pt x="39971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69169" y="1106676"/>
        <a:ext cx="21515" cy="4303"/>
      </dsp:txXfrm>
    </dsp:sp>
    <dsp:sp modelId="{E2C9D392-A01D-4E93-B010-88D07608B506}">
      <dsp:nvSpPr>
        <dsp:cNvPr id="0" name=""/>
        <dsp:cNvSpPr/>
      </dsp:nvSpPr>
      <dsp:spPr>
        <a:xfrm>
          <a:off x="6910926" y="547545"/>
          <a:ext cx="1870942" cy="112256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844550">
            <a:lnSpc>
              <a:spcPct val="90000"/>
            </a:lnSpc>
            <a:spcBef>
              <a:spcPct val="0"/>
            </a:spcBef>
            <a:spcAft>
              <a:spcPct val="35000"/>
            </a:spcAft>
            <a:buNone/>
          </a:pPr>
          <a:r>
            <a:rPr lang="en-US" sz="1900" kern="1200" dirty="0"/>
            <a:t>Create strong outline </a:t>
          </a:r>
        </a:p>
      </dsp:txBody>
      <dsp:txXfrm>
        <a:off x="6910926" y="547545"/>
        <a:ext cx="1870942" cy="1122565"/>
      </dsp:txXfrm>
    </dsp:sp>
    <dsp:sp modelId="{082D1F2D-FA75-4784-A91F-9A01B792A6E5}">
      <dsp:nvSpPr>
        <dsp:cNvPr id="0" name=""/>
        <dsp:cNvSpPr/>
      </dsp:nvSpPr>
      <dsp:spPr>
        <a:xfrm>
          <a:off x="942619" y="1668311"/>
          <a:ext cx="9205037" cy="399716"/>
        </a:xfrm>
        <a:custGeom>
          <a:avLst/>
          <a:gdLst/>
          <a:ahLst/>
          <a:cxnLst/>
          <a:rect l="0" t="0" r="0" b="0"/>
          <a:pathLst>
            <a:path>
              <a:moveTo>
                <a:pt x="9205037" y="0"/>
              </a:moveTo>
              <a:lnTo>
                <a:pt x="9205037" y="216958"/>
              </a:lnTo>
              <a:lnTo>
                <a:pt x="0" y="216958"/>
              </a:lnTo>
              <a:lnTo>
                <a:pt x="0" y="399716"/>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14760" y="1866017"/>
        <a:ext cx="460754" cy="4303"/>
      </dsp:txXfrm>
    </dsp:sp>
    <dsp:sp modelId="{60044103-DF6C-4F3D-BF9D-9C301D1CE295}">
      <dsp:nvSpPr>
        <dsp:cNvPr id="0" name=""/>
        <dsp:cNvSpPr/>
      </dsp:nvSpPr>
      <dsp:spPr>
        <a:xfrm>
          <a:off x="9212185" y="547545"/>
          <a:ext cx="1870942" cy="112256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844550">
            <a:lnSpc>
              <a:spcPct val="90000"/>
            </a:lnSpc>
            <a:spcBef>
              <a:spcPct val="0"/>
            </a:spcBef>
            <a:spcAft>
              <a:spcPct val="35000"/>
            </a:spcAft>
            <a:buNone/>
          </a:pPr>
          <a:r>
            <a:rPr lang="en-US" sz="1900" kern="1200" dirty="0"/>
            <a:t>Begin first draft </a:t>
          </a:r>
        </a:p>
      </dsp:txBody>
      <dsp:txXfrm>
        <a:off x="9212185" y="547545"/>
        <a:ext cx="1870942" cy="1122565"/>
      </dsp:txXfrm>
    </dsp:sp>
    <dsp:sp modelId="{C28527ED-5923-4C04-A870-A0BA43FB7DC1}">
      <dsp:nvSpPr>
        <dsp:cNvPr id="0" name=""/>
        <dsp:cNvSpPr/>
      </dsp:nvSpPr>
      <dsp:spPr>
        <a:xfrm>
          <a:off x="1876290" y="2615990"/>
          <a:ext cx="399716" cy="91440"/>
        </a:xfrm>
        <a:custGeom>
          <a:avLst/>
          <a:gdLst/>
          <a:ahLst/>
          <a:cxnLst/>
          <a:rect l="0" t="0" r="0" b="0"/>
          <a:pathLst>
            <a:path>
              <a:moveTo>
                <a:pt x="0" y="45720"/>
              </a:moveTo>
              <a:lnTo>
                <a:pt x="39971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65391" y="2659559"/>
        <a:ext cx="21515" cy="4303"/>
      </dsp:txXfrm>
    </dsp:sp>
    <dsp:sp modelId="{DF4C22DD-854B-4432-BD54-FB9D554E84D2}">
      <dsp:nvSpPr>
        <dsp:cNvPr id="0" name=""/>
        <dsp:cNvSpPr/>
      </dsp:nvSpPr>
      <dsp:spPr>
        <a:xfrm>
          <a:off x="7148" y="2100427"/>
          <a:ext cx="1870942" cy="112256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844550">
            <a:lnSpc>
              <a:spcPct val="90000"/>
            </a:lnSpc>
            <a:spcBef>
              <a:spcPct val="0"/>
            </a:spcBef>
            <a:spcAft>
              <a:spcPct val="35000"/>
            </a:spcAft>
            <a:buNone/>
          </a:pPr>
          <a:r>
            <a:rPr lang="en-US" sz="1900" kern="1200" dirty="0"/>
            <a:t>Write compelling introduction </a:t>
          </a:r>
        </a:p>
      </dsp:txBody>
      <dsp:txXfrm>
        <a:off x="7148" y="2100427"/>
        <a:ext cx="1870942" cy="1122565"/>
      </dsp:txXfrm>
    </dsp:sp>
    <dsp:sp modelId="{139277F4-665D-4694-8247-1C33BEEA52EE}">
      <dsp:nvSpPr>
        <dsp:cNvPr id="0" name=""/>
        <dsp:cNvSpPr/>
      </dsp:nvSpPr>
      <dsp:spPr>
        <a:xfrm>
          <a:off x="4177549" y="2615990"/>
          <a:ext cx="399716" cy="91440"/>
        </a:xfrm>
        <a:custGeom>
          <a:avLst/>
          <a:gdLst/>
          <a:ahLst/>
          <a:cxnLst/>
          <a:rect l="0" t="0" r="0" b="0"/>
          <a:pathLst>
            <a:path>
              <a:moveTo>
                <a:pt x="0" y="45720"/>
              </a:moveTo>
              <a:lnTo>
                <a:pt x="39971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66650" y="2659559"/>
        <a:ext cx="21515" cy="4303"/>
      </dsp:txXfrm>
    </dsp:sp>
    <dsp:sp modelId="{CD9F294A-4932-4152-9A82-A75646F4335A}">
      <dsp:nvSpPr>
        <dsp:cNvPr id="0" name=""/>
        <dsp:cNvSpPr/>
      </dsp:nvSpPr>
      <dsp:spPr>
        <a:xfrm>
          <a:off x="2308407" y="2100427"/>
          <a:ext cx="1870942" cy="112256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844550">
            <a:lnSpc>
              <a:spcPct val="90000"/>
            </a:lnSpc>
            <a:spcBef>
              <a:spcPct val="0"/>
            </a:spcBef>
            <a:spcAft>
              <a:spcPct val="35000"/>
            </a:spcAft>
            <a:buNone/>
          </a:pPr>
          <a:r>
            <a:rPr lang="en-US" sz="1900" kern="1200" dirty="0"/>
            <a:t>Abstract &amp; Title are important </a:t>
          </a:r>
        </a:p>
      </dsp:txBody>
      <dsp:txXfrm>
        <a:off x="2308407" y="2100427"/>
        <a:ext cx="1870942" cy="1122565"/>
      </dsp:txXfrm>
    </dsp:sp>
    <dsp:sp modelId="{BA325031-FDE3-4C05-96A3-561F2312322D}">
      <dsp:nvSpPr>
        <dsp:cNvPr id="0" name=""/>
        <dsp:cNvSpPr/>
      </dsp:nvSpPr>
      <dsp:spPr>
        <a:xfrm>
          <a:off x="6478809" y="2615990"/>
          <a:ext cx="399716" cy="91440"/>
        </a:xfrm>
        <a:custGeom>
          <a:avLst/>
          <a:gdLst/>
          <a:ahLst/>
          <a:cxnLst/>
          <a:rect l="0" t="0" r="0" b="0"/>
          <a:pathLst>
            <a:path>
              <a:moveTo>
                <a:pt x="0" y="45720"/>
              </a:moveTo>
              <a:lnTo>
                <a:pt x="399716"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67909" y="2659559"/>
        <a:ext cx="21515" cy="4303"/>
      </dsp:txXfrm>
    </dsp:sp>
    <dsp:sp modelId="{B908BF87-3A98-45B9-872C-5C9A26965F84}">
      <dsp:nvSpPr>
        <dsp:cNvPr id="0" name=""/>
        <dsp:cNvSpPr/>
      </dsp:nvSpPr>
      <dsp:spPr>
        <a:xfrm>
          <a:off x="4609666" y="2100427"/>
          <a:ext cx="1870942" cy="112256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844550">
            <a:lnSpc>
              <a:spcPct val="90000"/>
            </a:lnSpc>
            <a:spcBef>
              <a:spcPct val="0"/>
            </a:spcBef>
            <a:spcAft>
              <a:spcPct val="35000"/>
            </a:spcAft>
            <a:buNone/>
          </a:pPr>
          <a:r>
            <a:rPr lang="en-US" sz="1900" kern="1200" dirty="0"/>
            <a:t>Conclusion – wrap up</a:t>
          </a:r>
        </a:p>
      </dsp:txBody>
      <dsp:txXfrm>
        <a:off x="4609666" y="2100427"/>
        <a:ext cx="1870942" cy="1122565"/>
      </dsp:txXfrm>
    </dsp:sp>
    <dsp:sp modelId="{DC747979-0DAD-4DA3-AE9D-291DBB87E48D}">
      <dsp:nvSpPr>
        <dsp:cNvPr id="0" name=""/>
        <dsp:cNvSpPr/>
      </dsp:nvSpPr>
      <dsp:spPr>
        <a:xfrm>
          <a:off x="8780068" y="2615990"/>
          <a:ext cx="399716" cy="91440"/>
        </a:xfrm>
        <a:custGeom>
          <a:avLst/>
          <a:gdLst/>
          <a:ahLst/>
          <a:cxnLst/>
          <a:rect l="0" t="0" r="0" b="0"/>
          <a:pathLst>
            <a:path>
              <a:moveTo>
                <a:pt x="0" y="45720"/>
              </a:moveTo>
              <a:lnTo>
                <a:pt x="399716"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69169" y="2659559"/>
        <a:ext cx="21515" cy="4303"/>
      </dsp:txXfrm>
    </dsp:sp>
    <dsp:sp modelId="{4BABAB08-558C-4EFD-A328-6FD2EE18DCA6}">
      <dsp:nvSpPr>
        <dsp:cNvPr id="0" name=""/>
        <dsp:cNvSpPr/>
      </dsp:nvSpPr>
      <dsp:spPr>
        <a:xfrm>
          <a:off x="6910926" y="2100427"/>
          <a:ext cx="1870942" cy="112256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844550">
            <a:lnSpc>
              <a:spcPct val="90000"/>
            </a:lnSpc>
            <a:spcBef>
              <a:spcPct val="0"/>
            </a:spcBef>
            <a:spcAft>
              <a:spcPct val="35000"/>
            </a:spcAft>
            <a:buNone/>
          </a:pPr>
          <a:r>
            <a:rPr lang="en-US" sz="1900" kern="1200" dirty="0"/>
            <a:t>Proper citations in-text and bibliography </a:t>
          </a:r>
        </a:p>
      </dsp:txBody>
      <dsp:txXfrm>
        <a:off x="6910926" y="2100427"/>
        <a:ext cx="1870942" cy="1122565"/>
      </dsp:txXfrm>
    </dsp:sp>
    <dsp:sp modelId="{E4FB073B-C6A9-4EE3-8B5F-75C81F20BC94}">
      <dsp:nvSpPr>
        <dsp:cNvPr id="0" name=""/>
        <dsp:cNvSpPr/>
      </dsp:nvSpPr>
      <dsp:spPr>
        <a:xfrm>
          <a:off x="9212185" y="2100427"/>
          <a:ext cx="1870942" cy="112256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678" tIns="96232" rIns="91678" bIns="96232" numCol="1" spcCol="1270" anchor="ctr" anchorCtr="0">
          <a:noAutofit/>
        </a:bodyPr>
        <a:lstStyle/>
        <a:p>
          <a:pPr marL="0" lvl="0" indent="0" algn="ctr" defTabSz="844550">
            <a:lnSpc>
              <a:spcPct val="90000"/>
            </a:lnSpc>
            <a:spcBef>
              <a:spcPct val="0"/>
            </a:spcBef>
            <a:spcAft>
              <a:spcPct val="35000"/>
            </a:spcAft>
            <a:buNone/>
          </a:pPr>
          <a:r>
            <a:rPr lang="en-US" sz="1900" kern="1200" dirty="0"/>
            <a:t>Review and edit </a:t>
          </a:r>
        </a:p>
      </dsp:txBody>
      <dsp:txXfrm>
        <a:off x="9212185" y="2100427"/>
        <a:ext cx="1870942" cy="11225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33056-4A6F-4E70-89AF-4EEE3A3C2064}">
      <dsp:nvSpPr>
        <dsp:cNvPr id="0" name=""/>
        <dsp:cNvSpPr/>
      </dsp:nvSpPr>
      <dsp:spPr>
        <a:xfrm>
          <a:off x="0" y="76585"/>
          <a:ext cx="7795144" cy="201046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t>Provides a first-hand account of an event or time period and are considered to be authoritative. </a:t>
          </a:r>
          <a:endParaRPr lang="en-US" sz="1800" kern="1200" dirty="0"/>
        </a:p>
      </dsp:txBody>
      <dsp:txXfrm>
        <a:off x="98143" y="174728"/>
        <a:ext cx="7598858" cy="1814183"/>
      </dsp:txXfrm>
    </dsp:sp>
    <dsp:sp modelId="{FFBEB655-9C2D-421A-AAB9-A26C376F8734}">
      <dsp:nvSpPr>
        <dsp:cNvPr id="0" name=""/>
        <dsp:cNvSpPr/>
      </dsp:nvSpPr>
      <dsp:spPr>
        <a:xfrm>
          <a:off x="0" y="2138894"/>
          <a:ext cx="7795144" cy="201046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They represent original thinking, reports on discoveries or events, or they can share new information. Often these sources are created at the time the events occurred, but they can also include sources that are created later. They are usually the first formal appearance of original research.</a:t>
          </a:r>
          <a:endParaRPr lang="en-US" sz="1800" kern="1200"/>
        </a:p>
      </dsp:txBody>
      <dsp:txXfrm>
        <a:off x="98143" y="2237037"/>
        <a:ext cx="7598858" cy="1814183"/>
      </dsp:txXfrm>
    </dsp:sp>
    <dsp:sp modelId="{A91E68BE-7BF4-4E22-9BA8-F4357F31C820}">
      <dsp:nvSpPr>
        <dsp:cNvPr id="0" name=""/>
        <dsp:cNvSpPr/>
      </dsp:nvSpPr>
      <dsp:spPr>
        <a:xfrm>
          <a:off x="0" y="4201203"/>
          <a:ext cx="7795144" cy="201046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Examples: </a:t>
          </a:r>
        </a:p>
        <a:p>
          <a:pPr marL="0" lvl="0" indent="0" algn="l" defTabSz="800100">
            <a:lnSpc>
              <a:spcPct val="90000"/>
            </a:lnSpc>
            <a:spcBef>
              <a:spcPct val="0"/>
            </a:spcBef>
            <a:spcAft>
              <a:spcPct val="35000"/>
            </a:spcAft>
            <a:buNone/>
          </a:pPr>
          <a:r>
            <a:rPr lang="en-US" sz="1800" b="0" i="0" kern="1200" dirty="0"/>
            <a:t>diaries, correspondence, ships' logs, original documents </a:t>
          </a:r>
          <a:r>
            <a:rPr lang="en-US" sz="1800" kern="1200" dirty="0"/>
            <a:t>- </a:t>
          </a:r>
          <a:r>
            <a:rPr lang="en-US" sz="1800" b="0" i="0" kern="1200" dirty="0"/>
            <a:t>birth certificates, trial transcripts, biographies, autobiographies, manuscripts, interviews, speeches, oral histories, case law, legislation, regulations, constitutions,</a:t>
          </a:r>
          <a:r>
            <a:rPr lang="en-US" sz="1800" kern="1200" dirty="0"/>
            <a:t> government documents, statistical data, research reports, a journal article reporting new research or findings</a:t>
          </a:r>
        </a:p>
      </dsp:txBody>
      <dsp:txXfrm>
        <a:off x="98143" y="4299346"/>
        <a:ext cx="7598858" cy="18141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39946D-3DC2-43DF-8AE6-16C52E658EF8}">
      <dsp:nvSpPr>
        <dsp:cNvPr id="0" name=""/>
        <dsp:cNvSpPr/>
      </dsp:nvSpPr>
      <dsp:spPr>
        <a:xfrm>
          <a:off x="0" y="0"/>
          <a:ext cx="8872220" cy="88206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Require analysis, interpretation, or evaluation of the primary sources. </a:t>
          </a:r>
        </a:p>
      </dsp:txBody>
      <dsp:txXfrm>
        <a:off x="25835" y="25835"/>
        <a:ext cx="7845867" cy="830396"/>
      </dsp:txXfrm>
    </dsp:sp>
    <dsp:sp modelId="{CD88C546-A769-40DC-8E9E-018B54C04903}">
      <dsp:nvSpPr>
        <dsp:cNvPr id="0" name=""/>
        <dsp:cNvSpPr/>
      </dsp:nvSpPr>
      <dsp:spPr>
        <a:xfrm>
          <a:off x="743048" y="1042441"/>
          <a:ext cx="8872220" cy="882066"/>
        </a:xfrm>
        <a:prstGeom prst="roundRect">
          <a:avLst>
            <a:gd name="adj" fmla="val 10000"/>
          </a:avLst>
        </a:prstGeom>
        <a:solidFill>
          <a:schemeClr val="accent4">
            <a:hueOff val="500254"/>
            <a:satOff val="-292"/>
            <a:lumOff val="37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An attempt to describe or explain primary sources.</a:t>
          </a:r>
        </a:p>
      </dsp:txBody>
      <dsp:txXfrm>
        <a:off x="768883" y="1068276"/>
        <a:ext cx="7504159" cy="830396"/>
      </dsp:txXfrm>
    </dsp:sp>
    <dsp:sp modelId="{DE23B7C6-498C-49AB-8B8F-4D89E473CF98}">
      <dsp:nvSpPr>
        <dsp:cNvPr id="0" name=""/>
        <dsp:cNvSpPr/>
      </dsp:nvSpPr>
      <dsp:spPr>
        <a:xfrm>
          <a:off x="1475006" y="2084883"/>
          <a:ext cx="8872220" cy="882066"/>
        </a:xfrm>
        <a:prstGeom prst="roundRect">
          <a:avLst>
            <a:gd name="adj" fmla="val 10000"/>
          </a:avLst>
        </a:prstGeom>
        <a:solidFill>
          <a:schemeClr val="accent4">
            <a:hueOff val="1000507"/>
            <a:satOff val="-584"/>
            <a:lumOff val="75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Often involve generalisation, interpretation, commentary or evaluation in an attempt to convince the reader of the creator's argument. </a:t>
          </a:r>
        </a:p>
      </dsp:txBody>
      <dsp:txXfrm>
        <a:off x="1500841" y="2110718"/>
        <a:ext cx="7515249" cy="830396"/>
      </dsp:txXfrm>
    </dsp:sp>
    <dsp:sp modelId="{666D7E8C-2EC3-4DB9-A8FF-647D36BEE33C}">
      <dsp:nvSpPr>
        <dsp:cNvPr id="0" name=""/>
        <dsp:cNvSpPr/>
      </dsp:nvSpPr>
      <dsp:spPr>
        <a:xfrm>
          <a:off x="2218055" y="3127324"/>
          <a:ext cx="8872220" cy="882066"/>
        </a:xfrm>
        <a:prstGeom prst="roundRect">
          <a:avLst>
            <a:gd name="adj" fmla="val 10000"/>
          </a:avLst>
        </a:prstGeom>
        <a:solidFill>
          <a:schemeClr val="accent4">
            <a:hueOff val="1500761"/>
            <a:satOff val="-876"/>
            <a:lumOff val="1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Examples: textbooks,  dictionaries &amp; encyclopedias, political commentary, newspaper editorial/opinion pieces</a:t>
          </a:r>
        </a:p>
      </dsp:txBody>
      <dsp:txXfrm>
        <a:off x="2243890" y="3153159"/>
        <a:ext cx="7504159" cy="830396"/>
      </dsp:txXfrm>
    </dsp:sp>
    <dsp:sp modelId="{3A26DFDB-A788-4EB6-A096-6A507D77CC54}">
      <dsp:nvSpPr>
        <dsp:cNvPr id="0" name=""/>
        <dsp:cNvSpPr/>
      </dsp:nvSpPr>
      <dsp:spPr>
        <a:xfrm>
          <a:off x="8298877" y="675582"/>
          <a:ext cx="573342" cy="573342"/>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427879" y="675582"/>
        <a:ext cx="315338" cy="431440"/>
      </dsp:txXfrm>
    </dsp:sp>
    <dsp:sp modelId="{CC1B8534-761C-4C07-BA75-7D02699FD989}">
      <dsp:nvSpPr>
        <dsp:cNvPr id="0" name=""/>
        <dsp:cNvSpPr/>
      </dsp:nvSpPr>
      <dsp:spPr>
        <a:xfrm>
          <a:off x="9041926" y="1718024"/>
          <a:ext cx="573342" cy="573342"/>
        </a:xfrm>
        <a:prstGeom prst="downArrow">
          <a:avLst>
            <a:gd name="adj1" fmla="val 55000"/>
            <a:gd name="adj2" fmla="val 45000"/>
          </a:avLst>
        </a:prstGeom>
        <a:solidFill>
          <a:schemeClr val="accent4">
            <a:tint val="40000"/>
            <a:alpha val="90000"/>
            <a:hueOff val="363606"/>
            <a:satOff val="8619"/>
            <a:lumOff val="924"/>
            <a:alphaOff val="0"/>
          </a:schemeClr>
        </a:solidFill>
        <a:ln w="12700" cap="flat" cmpd="sng" algn="ctr">
          <a:solidFill>
            <a:schemeClr val="accent4">
              <a:tint val="40000"/>
              <a:alpha val="90000"/>
              <a:hueOff val="363606"/>
              <a:satOff val="8619"/>
              <a:lumOff val="9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170928" y="1718024"/>
        <a:ext cx="315338" cy="431440"/>
      </dsp:txXfrm>
    </dsp:sp>
    <dsp:sp modelId="{7BBADF54-6C42-4FF7-8E61-CFECA564677A}">
      <dsp:nvSpPr>
        <dsp:cNvPr id="0" name=""/>
        <dsp:cNvSpPr/>
      </dsp:nvSpPr>
      <dsp:spPr>
        <a:xfrm>
          <a:off x="9773884" y="2760465"/>
          <a:ext cx="573342" cy="573342"/>
        </a:xfrm>
        <a:prstGeom prst="downArrow">
          <a:avLst>
            <a:gd name="adj1" fmla="val 55000"/>
            <a:gd name="adj2" fmla="val 45000"/>
          </a:avLst>
        </a:prstGeom>
        <a:solidFill>
          <a:schemeClr val="accent4">
            <a:tint val="40000"/>
            <a:alpha val="90000"/>
            <a:hueOff val="727213"/>
            <a:satOff val="17239"/>
            <a:lumOff val="1847"/>
            <a:alphaOff val="0"/>
          </a:schemeClr>
        </a:solidFill>
        <a:ln w="12700" cap="flat" cmpd="sng" algn="ctr">
          <a:solidFill>
            <a:schemeClr val="accent4">
              <a:tint val="40000"/>
              <a:alpha val="90000"/>
              <a:hueOff val="727213"/>
              <a:satOff val="17239"/>
              <a:lumOff val="18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902886" y="2760465"/>
        <a:ext cx="315338" cy="4314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3FD1B-9434-47AB-B248-B68D28C720C6}">
      <dsp:nvSpPr>
        <dsp:cNvPr id="0" name=""/>
        <dsp:cNvSpPr/>
      </dsp:nvSpPr>
      <dsp:spPr>
        <a:xfrm>
          <a:off x="2103120" y="2039"/>
          <a:ext cx="8412480" cy="590660"/>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225" tIns="150028" rIns="163225" bIns="150028" numCol="1" spcCol="1270" anchor="ctr" anchorCtr="0">
          <a:noAutofit/>
        </a:bodyPr>
        <a:lstStyle/>
        <a:p>
          <a:pPr marL="0" lvl="0" indent="0" algn="l" defTabSz="711200">
            <a:lnSpc>
              <a:spcPct val="90000"/>
            </a:lnSpc>
            <a:spcBef>
              <a:spcPct val="0"/>
            </a:spcBef>
            <a:spcAft>
              <a:spcPct val="35000"/>
            </a:spcAft>
            <a:buNone/>
          </a:pPr>
          <a:r>
            <a:rPr lang="en-US" sz="1600" kern="1200"/>
            <a:t>Knowledge gap that exist and needs to be explored </a:t>
          </a:r>
        </a:p>
      </dsp:txBody>
      <dsp:txXfrm>
        <a:off x="2103120" y="2039"/>
        <a:ext cx="8412480" cy="590660"/>
      </dsp:txXfrm>
    </dsp:sp>
    <dsp:sp modelId="{47A5C449-C2D8-4E73-90EB-4339C84B92DF}">
      <dsp:nvSpPr>
        <dsp:cNvPr id="0" name=""/>
        <dsp:cNvSpPr/>
      </dsp:nvSpPr>
      <dsp:spPr>
        <a:xfrm>
          <a:off x="0" y="2039"/>
          <a:ext cx="2103120" cy="59066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1290" tIns="58344" rIns="111290" bIns="58344" numCol="1" spcCol="1270" anchor="ctr" anchorCtr="0">
          <a:noAutofit/>
        </a:bodyPr>
        <a:lstStyle/>
        <a:p>
          <a:pPr marL="0" lvl="0" indent="0" algn="ctr" defTabSz="889000">
            <a:lnSpc>
              <a:spcPct val="90000"/>
            </a:lnSpc>
            <a:spcBef>
              <a:spcPct val="0"/>
            </a:spcBef>
            <a:spcAft>
              <a:spcPct val="35000"/>
            </a:spcAft>
            <a:buNone/>
          </a:pPr>
          <a:r>
            <a:rPr lang="en-US" sz="2000" kern="1200"/>
            <a:t>Problem </a:t>
          </a:r>
        </a:p>
      </dsp:txBody>
      <dsp:txXfrm>
        <a:off x="0" y="2039"/>
        <a:ext cx="2103120" cy="590660"/>
      </dsp:txXfrm>
    </dsp:sp>
    <dsp:sp modelId="{B8F1BA0F-BF52-4B85-899E-080996C22EEB}">
      <dsp:nvSpPr>
        <dsp:cNvPr id="0" name=""/>
        <dsp:cNvSpPr/>
      </dsp:nvSpPr>
      <dsp:spPr>
        <a:xfrm>
          <a:off x="2103120" y="628139"/>
          <a:ext cx="8412480" cy="590660"/>
        </a:xfrm>
        <a:prstGeom prst="rect">
          <a:avLst/>
        </a:prstGeom>
        <a:solidFill>
          <a:schemeClr val="accent2">
            <a:tint val="40000"/>
            <a:alpha val="90000"/>
            <a:hueOff val="-141538"/>
            <a:satOff val="-12558"/>
            <a:lumOff val="-128"/>
            <a:alphaOff val="0"/>
          </a:schemeClr>
        </a:solidFill>
        <a:ln w="6350" cap="flat" cmpd="sng" algn="ctr">
          <a:solidFill>
            <a:schemeClr val="accent2">
              <a:tint val="40000"/>
              <a:alpha val="90000"/>
              <a:hueOff val="-141538"/>
              <a:satOff val="-12558"/>
              <a:lumOff val="-1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225" tIns="150028" rIns="163225" bIns="150028" numCol="1" spcCol="1270" anchor="ctr" anchorCtr="0">
          <a:noAutofit/>
        </a:bodyPr>
        <a:lstStyle/>
        <a:p>
          <a:pPr marL="0" lvl="0" indent="0" algn="l" defTabSz="711200">
            <a:lnSpc>
              <a:spcPct val="90000"/>
            </a:lnSpc>
            <a:spcBef>
              <a:spcPct val="0"/>
            </a:spcBef>
            <a:spcAft>
              <a:spcPct val="35000"/>
            </a:spcAft>
            <a:buNone/>
          </a:pPr>
          <a:r>
            <a:rPr lang="en-US" sz="1600" kern="1200"/>
            <a:t>The objectives that will help solve the identificed problem </a:t>
          </a:r>
        </a:p>
      </dsp:txBody>
      <dsp:txXfrm>
        <a:off x="2103120" y="628139"/>
        <a:ext cx="8412480" cy="590660"/>
      </dsp:txXfrm>
    </dsp:sp>
    <dsp:sp modelId="{3DA60F68-977D-444A-B3A2-B91DEB10E5A0}">
      <dsp:nvSpPr>
        <dsp:cNvPr id="0" name=""/>
        <dsp:cNvSpPr/>
      </dsp:nvSpPr>
      <dsp:spPr>
        <a:xfrm>
          <a:off x="0" y="628139"/>
          <a:ext cx="2103120" cy="590660"/>
        </a:xfrm>
        <a:prstGeom prst="rect">
          <a:avLst/>
        </a:prstGeom>
        <a:gradFill rotWithShape="0">
          <a:gsLst>
            <a:gs pos="0">
              <a:schemeClr val="accent2">
                <a:hueOff val="-242561"/>
                <a:satOff val="-13988"/>
                <a:lumOff val="1438"/>
                <a:alphaOff val="0"/>
                <a:satMod val="103000"/>
                <a:lumMod val="102000"/>
                <a:tint val="94000"/>
              </a:schemeClr>
            </a:gs>
            <a:gs pos="50000">
              <a:schemeClr val="accent2">
                <a:hueOff val="-242561"/>
                <a:satOff val="-13988"/>
                <a:lumOff val="1438"/>
                <a:alphaOff val="0"/>
                <a:satMod val="110000"/>
                <a:lumMod val="100000"/>
                <a:shade val="100000"/>
              </a:schemeClr>
            </a:gs>
            <a:gs pos="100000">
              <a:schemeClr val="accent2">
                <a:hueOff val="-242561"/>
                <a:satOff val="-13988"/>
                <a:lumOff val="1438"/>
                <a:alphaOff val="0"/>
                <a:lumMod val="99000"/>
                <a:satMod val="120000"/>
                <a:shade val="78000"/>
              </a:schemeClr>
            </a:gs>
          </a:gsLst>
          <a:lin ang="5400000" scaled="0"/>
        </a:gradFill>
        <a:ln w="6350" cap="flat" cmpd="sng" algn="ctr">
          <a:solidFill>
            <a:schemeClr val="accent2">
              <a:hueOff val="-242561"/>
              <a:satOff val="-13988"/>
              <a:lumOff val="143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1290" tIns="58344" rIns="111290" bIns="58344" numCol="1" spcCol="1270" anchor="ctr" anchorCtr="0">
          <a:noAutofit/>
        </a:bodyPr>
        <a:lstStyle/>
        <a:p>
          <a:pPr marL="0" lvl="0" indent="0" algn="ctr" defTabSz="889000">
            <a:lnSpc>
              <a:spcPct val="90000"/>
            </a:lnSpc>
            <a:spcBef>
              <a:spcPct val="0"/>
            </a:spcBef>
            <a:spcAft>
              <a:spcPct val="35000"/>
            </a:spcAft>
            <a:buNone/>
          </a:pPr>
          <a:r>
            <a:rPr lang="en-US" sz="2000" kern="1200"/>
            <a:t>Objectives </a:t>
          </a:r>
        </a:p>
      </dsp:txBody>
      <dsp:txXfrm>
        <a:off x="0" y="628139"/>
        <a:ext cx="2103120" cy="590660"/>
      </dsp:txXfrm>
    </dsp:sp>
    <dsp:sp modelId="{3A95CDE9-8795-4F20-9F67-70E6A2BB76A6}">
      <dsp:nvSpPr>
        <dsp:cNvPr id="0" name=""/>
        <dsp:cNvSpPr/>
      </dsp:nvSpPr>
      <dsp:spPr>
        <a:xfrm>
          <a:off x="2103120" y="1254239"/>
          <a:ext cx="8412480" cy="590660"/>
        </a:xfrm>
        <a:prstGeom prst="rect">
          <a:avLst/>
        </a:prstGeom>
        <a:solidFill>
          <a:schemeClr val="accent2">
            <a:tint val="40000"/>
            <a:alpha val="90000"/>
            <a:hueOff val="-283075"/>
            <a:satOff val="-25115"/>
            <a:lumOff val="-256"/>
            <a:alphaOff val="0"/>
          </a:schemeClr>
        </a:solidFill>
        <a:ln w="6350" cap="flat" cmpd="sng" algn="ctr">
          <a:solidFill>
            <a:schemeClr val="accent2">
              <a:tint val="40000"/>
              <a:alpha val="90000"/>
              <a:hueOff val="-283075"/>
              <a:satOff val="-25115"/>
              <a:lumOff val="-25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225" tIns="150028" rIns="163225" bIns="150028" numCol="1" spcCol="1270" anchor="ctr" anchorCtr="0">
          <a:noAutofit/>
        </a:bodyPr>
        <a:lstStyle/>
        <a:p>
          <a:pPr marL="0" lvl="0" indent="0" algn="l" defTabSz="711200">
            <a:lnSpc>
              <a:spcPct val="90000"/>
            </a:lnSpc>
            <a:spcBef>
              <a:spcPct val="0"/>
            </a:spcBef>
            <a:spcAft>
              <a:spcPct val="35000"/>
            </a:spcAft>
            <a:buNone/>
          </a:pPr>
          <a:r>
            <a:rPr lang="en-US" sz="1600" kern="1200"/>
            <a:t>The approach that leads tro reaching the objectives </a:t>
          </a:r>
        </a:p>
      </dsp:txBody>
      <dsp:txXfrm>
        <a:off x="2103120" y="1254239"/>
        <a:ext cx="8412480" cy="590660"/>
      </dsp:txXfrm>
    </dsp:sp>
    <dsp:sp modelId="{64C29B6E-71D7-420C-8896-85DE18CC9BDE}">
      <dsp:nvSpPr>
        <dsp:cNvPr id="0" name=""/>
        <dsp:cNvSpPr/>
      </dsp:nvSpPr>
      <dsp:spPr>
        <a:xfrm>
          <a:off x="0" y="1254239"/>
          <a:ext cx="2103120" cy="590660"/>
        </a:xfrm>
        <a:prstGeom prst="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w="6350" cap="flat" cmpd="sng" algn="ctr">
          <a:solidFill>
            <a:schemeClr val="accent2">
              <a:hueOff val="-485121"/>
              <a:satOff val="-27976"/>
              <a:lumOff val="287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1290" tIns="58344" rIns="111290" bIns="58344" numCol="1" spcCol="1270" anchor="ctr" anchorCtr="0">
          <a:noAutofit/>
        </a:bodyPr>
        <a:lstStyle/>
        <a:p>
          <a:pPr marL="0" lvl="0" indent="0" algn="ctr" defTabSz="889000">
            <a:lnSpc>
              <a:spcPct val="90000"/>
            </a:lnSpc>
            <a:spcBef>
              <a:spcPct val="0"/>
            </a:spcBef>
            <a:spcAft>
              <a:spcPct val="35000"/>
            </a:spcAft>
            <a:buNone/>
          </a:pPr>
          <a:r>
            <a:rPr lang="en-US" sz="2000" kern="1200"/>
            <a:t>Methodology </a:t>
          </a:r>
        </a:p>
      </dsp:txBody>
      <dsp:txXfrm>
        <a:off x="0" y="1254239"/>
        <a:ext cx="2103120" cy="590660"/>
      </dsp:txXfrm>
    </dsp:sp>
    <dsp:sp modelId="{1606BFC2-7910-4AB7-AF0A-A9862AA5798D}">
      <dsp:nvSpPr>
        <dsp:cNvPr id="0" name=""/>
        <dsp:cNvSpPr/>
      </dsp:nvSpPr>
      <dsp:spPr>
        <a:xfrm>
          <a:off x="2103120" y="1880338"/>
          <a:ext cx="8412480" cy="590660"/>
        </a:xfrm>
        <a:prstGeom prst="rect">
          <a:avLst/>
        </a:prstGeom>
        <a:solidFill>
          <a:schemeClr val="accent2">
            <a:tint val="40000"/>
            <a:alpha val="90000"/>
            <a:hueOff val="-424613"/>
            <a:satOff val="-37673"/>
            <a:lumOff val="-385"/>
            <a:alphaOff val="0"/>
          </a:schemeClr>
        </a:solidFill>
        <a:ln w="6350" cap="flat" cmpd="sng" algn="ctr">
          <a:solidFill>
            <a:schemeClr val="accent2">
              <a:tint val="40000"/>
              <a:alpha val="90000"/>
              <a:hueOff val="-424613"/>
              <a:satOff val="-37673"/>
              <a:lumOff val="-38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225" tIns="150028" rIns="163225" bIns="150028" numCol="1" spcCol="1270" anchor="ctr" anchorCtr="0">
          <a:noAutofit/>
        </a:bodyPr>
        <a:lstStyle/>
        <a:p>
          <a:pPr marL="0" lvl="0" indent="0" algn="l" defTabSz="711200">
            <a:lnSpc>
              <a:spcPct val="90000"/>
            </a:lnSpc>
            <a:spcBef>
              <a:spcPct val="0"/>
            </a:spcBef>
            <a:spcAft>
              <a:spcPct val="35000"/>
            </a:spcAft>
            <a:buNone/>
          </a:pPr>
          <a:r>
            <a:rPr lang="en-US" sz="1600" kern="1200"/>
            <a:t>Resources/material needed to accomplish objective </a:t>
          </a:r>
        </a:p>
      </dsp:txBody>
      <dsp:txXfrm>
        <a:off x="2103120" y="1880338"/>
        <a:ext cx="8412480" cy="590660"/>
      </dsp:txXfrm>
    </dsp:sp>
    <dsp:sp modelId="{65C5A47B-A93C-4D7C-AD14-FDE150A84CF4}">
      <dsp:nvSpPr>
        <dsp:cNvPr id="0" name=""/>
        <dsp:cNvSpPr/>
      </dsp:nvSpPr>
      <dsp:spPr>
        <a:xfrm>
          <a:off x="0" y="1880338"/>
          <a:ext cx="2103120" cy="590660"/>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1290" tIns="58344" rIns="111290" bIns="58344" numCol="1" spcCol="1270" anchor="ctr" anchorCtr="0">
          <a:noAutofit/>
        </a:bodyPr>
        <a:lstStyle/>
        <a:p>
          <a:pPr marL="0" lvl="0" indent="0" algn="ctr" defTabSz="889000">
            <a:lnSpc>
              <a:spcPct val="90000"/>
            </a:lnSpc>
            <a:spcBef>
              <a:spcPct val="0"/>
            </a:spcBef>
            <a:spcAft>
              <a:spcPct val="35000"/>
            </a:spcAft>
            <a:buNone/>
          </a:pPr>
          <a:r>
            <a:rPr lang="en-US" sz="2000" kern="1200"/>
            <a:t>Resources</a:t>
          </a:r>
        </a:p>
      </dsp:txBody>
      <dsp:txXfrm>
        <a:off x="0" y="1880338"/>
        <a:ext cx="2103120" cy="590660"/>
      </dsp:txXfrm>
    </dsp:sp>
    <dsp:sp modelId="{3710C57E-B4FB-4244-9AD3-DD549D92EEE1}">
      <dsp:nvSpPr>
        <dsp:cNvPr id="0" name=""/>
        <dsp:cNvSpPr/>
      </dsp:nvSpPr>
      <dsp:spPr>
        <a:xfrm>
          <a:off x="2103120" y="2506438"/>
          <a:ext cx="8412480" cy="590660"/>
        </a:xfrm>
        <a:prstGeom prst="rect">
          <a:avLst/>
        </a:prstGeom>
        <a:solidFill>
          <a:schemeClr val="accent2">
            <a:tint val="40000"/>
            <a:alpha val="90000"/>
            <a:hueOff val="-566151"/>
            <a:satOff val="-50231"/>
            <a:lumOff val="-513"/>
            <a:alphaOff val="0"/>
          </a:schemeClr>
        </a:solidFill>
        <a:ln w="6350" cap="flat" cmpd="sng" algn="ctr">
          <a:solidFill>
            <a:schemeClr val="accent2">
              <a:tint val="40000"/>
              <a:alpha val="90000"/>
              <a:hueOff val="-566151"/>
              <a:satOff val="-50231"/>
              <a:lumOff val="-51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225" tIns="150028" rIns="163225" bIns="150028" numCol="1" spcCol="1270" anchor="ctr" anchorCtr="0">
          <a:noAutofit/>
        </a:bodyPr>
        <a:lstStyle/>
        <a:p>
          <a:pPr marL="0" lvl="0" indent="0" algn="l" defTabSz="711200">
            <a:lnSpc>
              <a:spcPct val="90000"/>
            </a:lnSpc>
            <a:spcBef>
              <a:spcPct val="0"/>
            </a:spcBef>
            <a:spcAft>
              <a:spcPct val="35000"/>
            </a:spcAft>
            <a:buNone/>
          </a:pPr>
          <a:r>
            <a:rPr lang="en-US" sz="1600" kern="1200"/>
            <a:t>The new pkowledge that will be created and its real-world impact </a:t>
          </a:r>
        </a:p>
      </dsp:txBody>
      <dsp:txXfrm>
        <a:off x="2103120" y="2506438"/>
        <a:ext cx="8412480" cy="590660"/>
      </dsp:txXfrm>
    </dsp:sp>
    <dsp:sp modelId="{01B773E8-B998-40CA-B1D6-05D5E3196E85}">
      <dsp:nvSpPr>
        <dsp:cNvPr id="0" name=""/>
        <dsp:cNvSpPr/>
      </dsp:nvSpPr>
      <dsp:spPr>
        <a:xfrm>
          <a:off x="0" y="2506438"/>
          <a:ext cx="2103120" cy="590660"/>
        </a:xfrm>
        <a:prstGeom prst="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w="6350" cap="flat" cmpd="sng" algn="ctr">
          <a:solidFill>
            <a:schemeClr val="accent2">
              <a:hueOff val="-970242"/>
              <a:satOff val="-55952"/>
              <a:lumOff val="575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1290" tIns="58344" rIns="111290" bIns="58344" numCol="1" spcCol="1270" anchor="ctr" anchorCtr="0">
          <a:noAutofit/>
        </a:bodyPr>
        <a:lstStyle/>
        <a:p>
          <a:pPr marL="0" lvl="0" indent="0" algn="ctr" defTabSz="889000">
            <a:lnSpc>
              <a:spcPct val="90000"/>
            </a:lnSpc>
            <a:spcBef>
              <a:spcPct val="0"/>
            </a:spcBef>
            <a:spcAft>
              <a:spcPct val="35000"/>
            </a:spcAft>
            <a:buNone/>
          </a:pPr>
          <a:r>
            <a:rPr lang="en-US" sz="2000" kern="1200"/>
            <a:t>Results &amp; Impact </a:t>
          </a:r>
        </a:p>
      </dsp:txBody>
      <dsp:txXfrm>
        <a:off x="0" y="2506438"/>
        <a:ext cx="2103120" cy="590660"/>
      </dsp:txXfrm>
    </dsp:sp>
    <dsp:sp modelId="{6A04F024-B3BB-466A-9658-301193464A10}">
      <dsp:nvSpPr>
        <dsp:cNvPr id="0" name=""/>
        <dsp:cNvSpPr/>
      </dsp:nvSpPr>
      <dsp:spPr>
        <a:xfrm>
          <a:off x="2103120" y="3132538"/>
          <a:ext cx="8412480" cy="590660"/>
        </a:xfrm>
        <a:prstGeom prst="rect">
          <a:avLst/>
        </a:prstGeom>
        <a:solidFill>
          <a:schemeClr val="accent2">
            <a:tint val="40000"/>
            <a:alpha val="90000"/>
            <a:hueOff val="-707688"/>
            <a:satOff val="-62788"/>
            <a:lumOff val="-641"/>
            <a:alphaOff val="0"/>
          </a:schemeClr>
        </a:solidFill>
        <a:ln w="6350" cap="flat" cmpd="sng" algn="ctr">
          <a:solidFill>
            <a:schemeClr val="accent2">
              <a:tint val="40000"/>
              <a:alpha val="90000"/>
              <a:hueOff val="-707688"/>
              <a:satOff val="-62788"/>
              <a:lumOff val="-64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225" tIns="150028" rIns="163225" bIns="150028" numCol="1" spcCol="1270" anchor="ctr" anchorCtr="0">
          <a:noAutofit/>
        </a:bodyPr>
        <a:lstStyle/>
        <a:p>
          <a:pPr marL="0" lvl="0" indent="0" algn="l" defTabSz="711200">
            <a:lnSpc>
              <a:spcPct val="90000"/>
            </a:lnSpc>
            <a:spcBef>
              <a:spcPct val="0"/>
            </a:spcBef>
            <a:spcAft>
              <a:spcPct val="35000"/>
            </a:spcAft>
            <a:buNone/>
          </a:pPr>
          <a:r>
            <a:rPr lang="en-US" sz="1600" kern="1200"/>
            <a:t>Proper target audience and how you will reach them</a:t>
          </a:r>
        </a:p>
      </dsp:txBody>
      <dsp:txXfrm>
        <a:off x="2103120" y="3132538"/>
        <a:ext cx="8412480" cy="590660"/>
      </dsp:txXfrm>
    </dsp:sp>
    <dsp:sp modelId="{D6BFB4F2-96EB-4C1E-856B-EDE46765A8F5}">
      <dsp:nvSpPr>
        <dsp:cNvPr id="0" name=""/>
        <dsp:cNvSpPr/>
      </dsp:nvSpPr>
      <dsp:spPr>
        <a:xfrm>
          <a:off x="0" y="3132538"/>
          <a:ext cx="2103120" cy="590660"/>
        </a:xfrm>
        <a:prstGeom prst="rect">
          <a:avLst/>
        </a:prstGeom>
        <a:gradFill rotWithShape="0">
          <a:gsLst>
            <a:gs pos="0">
              <a:schemeClr val="accent2">
                <a:hueOff val="-1212803"/>
                <a:satOff val="-69940"/>
                <a:lumOff val="7190"/>
                <a:alphaOff val="0"/>
                <a:satMod val="103000"/>
                <a:lumMod val="102000"/>
                <a:tint val="94000"/>
              </a:schemeClr>
            </a:gs>
            <a:gs pos="50000">
              <a:schemeClr val="accent2">
                <a:hueOff val="-1212803"/>
                <a:satOff val="-69940"/>
                <a:lumOff val="7190"/>
                <a:alphaOff val="0"/>
                <a:satMod val="110000"/>
                <a:lumMod val="100000"/>
                <a:shade val="100000"/>
              </a:schemeClr>
            </a:gs>
            <a:gs pos="100000">
              <a:schemeClr val="accent2">
                <a:hueOff val="-1212803"/>
                <a:satOff val="-69940"/>
                <a:lumOff val="7190"/>
                <a:alphaOff val="0"/>
                <a:lumMod val="99000"/>
                <a:satMod val="120000"/>
                <a:shade val="78000"/>
              </a:schemeClr>
            </a:gs>
          </a:gsLst>
          <a:lin ang="5400000" scaled="0"/>
        </a:gradFill>
        <a:ln w="6350" cap="flat" cmpd="sng" algn="ctr">
          <a:solidFill>
            <a:schemeClr val="accent2">
              <a:hueOff val="-1212803"/>
              <a:satOff val="-69940"/>
              <a:lumOff val="719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1290" tIns="58344" rIns="111290" bIns="58344" numCol="1" spcCol="1270" anchor="ctr" anchorCtr="0">
          <a:noAutofit/>
        </a:bodyPr>
        <a:lstStyle/>
        <a:p>
          <a:pPr marL="0" lvl="0" indent="0" algn="ctr" defTabSz="889000">
            <a:lnSpc>
              <a:spcPct val="90000"/>
            </a:lnSpc>
            <a:spcBef>
              <a:spcPct val="0"/>
            </a:spcBef>
            <a:spcAft>
              <a:spcPct val="35000"/>
            </a:spcAft>
            <a:buNone/>
          </a:pPr>
          <a:r>
            <a:rPr lang="en-US" sz="2000" kern="1200"/>
            <a:t>Dissemination </a:t>
          </a:r>
        </a:p>
      </dsp:txBody>
      <dsp:txXfrm>
        <a:off x="0" y="3132538"/>
        <a:ext cx="2103120" cy="590660"/>
      </dsp:txXfrm>
    </dsp:sp>
    <dsp:sp modelId="{C9B8EA97-BA85-4A82-BBEA-90CA1D89D4E7}">
      <dsp:nvSpPr>
        <dsp:cNvPr id="0" name=""/>
        <dsp:cNvSpPr/>
      </dsp:nvSpPr>
      <dsp:spPr>
        <a:xfrm>
          <a:off x="2103120" y="3758638"/>
          <a:ext cx="8412480" cy="590660"/>
        </a:xfrm>
        <a:prstGeom prst="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3225" tIns="150028" rIns="163225" bIns="150028" numCol="1" spcCol="1270" anchor="ctr" anchorCtr="0">
          <a:noAutofit/>
        </a:bodyPr>
        <a:lstStyle/>
        <a:p>
          <a:pPr marL="0" lvl="0" indent="0" algn="l" defTabSz="711200">
            <a:lnSpc>
              <a:spcPct val="90000"/>
            </a:lnSpc>
            <a:spcBef>
              <a:spcPct val="0"/>
            </a:spcBef>
            <a:spcAft>
              <a:spcPct val="35000"/>
            </a:spcAft>
            <a:buNone/>
          </a:pPr>
          <a:r>
            <a:rPr lang="en-US" sz="1600" kern="1200" dirty="0"/>
            <a:t>Time required to perform each part of the research project within the confines of the deadline </a:t>
          </a:r>
        </a:p>
      </dsp:txBody>
      <dsp:txXfrm>
        <a:off x="2103120" y="3758638"/>
        <a:ext cx="8412480" cy="590660"/>
      </dsp:txXfrm>
    </dsp:sp>
    <dsp:sp modelId="{87F869BA-F7C1-4760-982F-89169CE78FD6}">
      <dsp:nvSpPr>
        <dsp:cNvPr id="0" name=""/>
        <dsp:cNvSpPr/>
      </dsp:nvSpPr>
      <dsp:spPr>
        <a:xfrm>
          <a:off x="0" y="3758638"/>
          <a:ext cx="2103120" cy="590660"/>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1290" tIns="58344" rIns="111290" bIns="58344" numCol="1" spcCol="1270" anchor="ctr" anchorCtr="0">
          <a:noAutofit/>
        </a:bodyPr>
        <a:lstStyle/>
        <a:p>
          <a:pPr marL="0" lvl="0" indent="0" algn="ctr" defTabSz="889000">
            <a:lnSpc>
              <a:spcPct val="90000"/>
            </a:lnSpc>
            <a:spcBef>
              <a:spcPct val="0"/>
            </a:spcBef>
            <a:spcAft>
              <a:spcPct val="35000"/>
            </a:spcAft>
            <a:buNone/>
          </a:pPr>
          <a:r>
            <a:rPr lang="en-US" sz="2000" kern="1200"/>
            <a:t>Timeline </a:t>
          </a:r>
        </a:p>
      </dsp:txBody>
      <dsp:txXfrm>
        <a:off x="0" y="3758638"/>
        <a:ext cx="2103120" cy="59066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243BC-8A37-4528-976C-20E207D82028}"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BB2F4-A7B7-4C4A-85CD-984793BC8BCC}" type="slidenum">
              <a:rPr lang="en-US" smtClean="0"/>
              <a:t>‹#›</a:t>
            </a:fld>
            <a:endParaRPr lang="en-US"/>
          </a:p>
        </p:txBody>
      </p:sp>
    </p:spTree>
    <p:extLst>
      <p:ext uri="{BB962C8B-B14F-4D97-AF65-F5344CB8AC3E}">
        <p14:creationId xmlns:p14="http://schemas.microsoft.com/office/powerpoint/2010/main" val="1462006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74AD6F-EC03-4CA7-8B76-DB570E739E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388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Sunday, January 7,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82781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Sunday, January 7,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51629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Sunday, January 7,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151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6B1A-00C1-663F-723D-4DFA6B0BCB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811716-9B09-E0DB-7316-23BE95483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F07B79-7AFC-4D51-10EE-DF67ADFD3F73}"/>
              </a:ext>
            </a:extLst>
          </p:cNvPr>
          <p:cNvSpPr>
            <a:spLocks noGrp="1"/>
          </p:cNvSpPr>
          <p:nvPr>
            <p:ph type="dt" sz="half" idx="10"/>
          </p:nvPr>
        </p:nvSpPr>
        <p:spPr/>
        <p:txBody>
          <a:bodyPr/>
          <a:lstStyle/>
          <a:p>
            <a:fld id="{672EE743-E276-4B74-B55B-7B609C9BC38C}" type="datetimeFigureOut">
              <a:rPr lang="en-US" smtClean="0"/>
              <a:t>1/7/2024</a:t>
            </a:fld>
            <a:endParaRPr lang="en-US"/>
          </a:p>
        </p:txBody>
      </p:sp>
      <p:sp>
        <p:nvSpPr>
          <p:cNvPr id="5" name="Footer Placeholder 4">
            <a:extLst>
              <a:ext uri="{FF2B5EF4-FFF2-40B4-BE49-F238E27FC236}">
                <a16:creationId xmlns:a16="http://schemas.microsoft.com/office/drawing/2014/main" id="{4511DCDB-0810-461C-DF3C-6C9ABA847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52EEF-3872-E1EB-8B24-0B3ED0376FC3}"/>
              </a:ext>
            </a:extLst>
          </p:cNvPr>
          <p:cNvSpPr>
            <a:spLocks noGrp="1"/>
          </p:cNvSpPr>
          <p:nvPr>
            <p:ph type="sldNum" sz="quarter" idx="12"/>
          </p:nvPr>
        </p:nvSpPr>
        <p:spPr/>
        <p:txBody>
          <a:bodyPr/>
          <a:lstStyle/>
          <a:p>
            <a:fld id="{1E1E4DCF-2D3D-4EFD-BC1C-4EA1BAC8EF6D}" type="slidenum">
              <a:rPr lang="en-US" smtClean="0"/>
              <a:t>‹#›</a:t>
            </a:fld>
            <a:endParaRPr lang="en-US"/>
          </a:p>
        </p:txBody>
      </p:sp>
    </p:spTree>
    <p:extLst>
      <p:ext uri="{BB962C8B-B14F-4D97-AF65-F5344CB8AC3E}">
        <p14:creationId xmlns:p14="http://schemas.microsoft.com/office/powerpoint/2010/main" val="1041698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C9C6-6AB1-0010-4DF1-8C70E36A0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B2EE8B-AD94-B10E-3B8D-3F55F97DAC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30CC5-7F1D-BFDA-7824-EA1B4561AE07}"/>
              </a:ext>
            </a:extLst>
          </p:cNvPr>
          <p:cNvSpPr>
            <a:spLocks noGrp="1"/>
          </p:cNvSpPr>
          <p:nvPr>
            <p:ph type="dt" sz="half" idx="10"/>
          </p:nvPr>
        </p:nvSpPr>
        <p:spPr/>
        <p:txBody>
          <a:bodyPr/>
          <a:lstStyle/>
          <a:p>
            <a:fld id="{672EE743-E276-4B74-B55B-7B609C9BC38C}" type="datetimeFigureOut">
              <a:rPr lang="en-US" smtClean="0"/>
              <a:t>1/7/2024</a:t>
            </a:fld>
            <a:endParaRPr lang="en-US"/>
          </a:p>
        </p:txBody>
      </p:sp>
      <p:sp>
        <p:nvSpPr>
          <p:cNvPr id="5" name="Footer Placeholder 4">
            <a:extLst>
              <a:ext uri="{FF2B5EF4-FFF2-40B4-BE49-F238E27FC236}">
                <a16:creationId xmlns:a16="http://schemas.microsoft.com/office/drawing/2014/main" id="{F4F8C1A2-2DDC-210A-2B26-BD4A2D5AC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69172-DCC0-1BF8-172B-1FF4D91574B7}"/>
              </a:ext>
            </a:extLst>
          </p:cNvPr>
          <p:cNvSpPr>
            <a:spLocks noGrp="1"/>
          </p:cNvSpPr>
          <p:nvPr>
            <p:ph type="sldNum" sz="quarter" idx="12"/>
          </p:nvPr>
        </p:nvSpPr>
        <p:spPr/>
        <p:txBody>
          <a:bodyPr/>
          <a:lstStyle/>
          <a:p>
            <a:fld id="{1E1E4DCF-2D3D-4EFD-BC1C-4EA1BAC8EF6D}" type="slidenum">
              <a:rPr lang="en-US" smtClean="0"/>
              <a:t>‹#›</a:t>
            </a:fld>
            <a:endParaRPr lang="en-US"/>
          </a:p>
        </p:txBody>
      </p:sp>
    </p:spTree>
    <p:extLst>
      <p:ext uri="{BB962C8B-B14F-4D97-AF65-F5344CB8AC3E}">
        <p14:creationId xmlns:p14="http://schemas.microsoft.com/office/powerpoint/2010/main" val="3770190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D596-54CC-F58E-C97E-ADA12E141A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DEE256-4CE6-0864-2CCF-8DAE1E06A3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700F86-2663-D6E0-FEA7-3876C389873E}"/>
              </a:ext>
            </a:extLst>
          </p:cNvPr>
          <p:cNvSpPr>
            <a:spLocks noGrp="1"/>
          </p:cNvSpPr>
          <p:nvPr>
            <p:ph type="dt" sz="half" idx="10"/>
          </p:nvPr>
        </p:nvSpPr>
        <p:spPr/>
        <p:txBody>
          <a:bodyPr/>
          <a:lstStyle/>
          <a:p>
            <a:fld id="{672EE743-E276-4B74-B55B-7B609C9BC38C}" type="datetimeFigureOut">
              <a:rPr lang="en-US" smtClean="0"/>
              <a:t>1/7/2024</a:t>
            </a:fld>
            <a:endParaRPr lang="en-US"/>
          </a:p>
        </p:txBody>
      </p:sp>
      <p:sp>
        <p:nvSpPr>
          <p:cNvPr id="5" name="Footer Placeholder 4">
            <a:extLst>
              <a:ext uri="{FF2B5EF4-FFF2-40B4-BE49-F238E27FC236}">
                <a16:creationId xmlns:a16="http://schemas.microsoft.com/office/drawing/2014/main" id="{45372290-FEAE-3907-ADD9-B2C1D0479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AC872-DEE1-999C-0BC2-55C9B4803D21}"/>
              </a:ext>
            </a:extLst>
          </p:cNvPr>
          <p:cNvSpPr>
            <a:spLocks noGrp="1"/>
          </p:cNvSpPr>
          <p:nvPr>
            <p:ph type="sldNum" sz="quarter" idx="12"/>
          </p:nvPr>
        </p:nvSpPr>
        <p:spPr/>
        <p:txBody>
          <a:bodyPr/>
          <a:lstStyle/>
          <a:p>
            <a:fld id="{1E1E4DCF-2D3D-4EFD-BC1C-4EA1BAC8EF6D}" type="slidenum">
              <a:rPr lang="en-US" smtClean="0"/>
              <a:t>‹#›</a:t>
            </a:fld>
            <a:endParaRPr lang="en-US"/>
          </a:p>
        </p:txBody>
      </p:sp>
    </p:spTree>
    <p:extLst>
      <p:ext uri="{BB962C8B-B14F-4D97-AF65-F5344CB8AC3E}">
        <p14:creationId xmlns:p14="http://schemas.microsoft.com/office/powerpoint/2010/main" val="2263483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9DBDE-2CC4-0048-CB78-7798360A2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D8E050-44A3-A705-9663-1709D560EB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7E5118-6DBD-C554-4E64-C024D5750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88327A-E600-CAA3-FDD1-6AEC0ED5032F}"/>
              </a:ext>
            </a:extLst>
          </p:cNvPr>
          <p:cNvSpPr>
            <a:spLocks noGrp="1"/>
          </p:cNvSpPr>
          <p:nvPr>
            <p:ph type="dt" sz="half" idx="10"/>
          </p:nvPr>
        </p:nvSpPr>
        <p:spPr/>
        <p:txBody>
          <a:bodyPr/>
          <a:lstStyle/>
          <a:p>
            <a:fld id="{672EE743-E276-4B74-B55B-7B609C9BC38C}" type="datetimeFigureOut">
              <a:rPr lang="en-US" smtClean="0"/>
              <a:t>1/7/2024</a:t>
            </a:fld>
            <a:endParaRPr lang="en-US"/>
          </a:p>
        </p:txBody>
      </p:sp>
      <p:sp>
        <p:nvSpPr>
          <p:cNvPr id="6" name="Footer Placeholder 5">
            <a:extLst>
              <a:ext uri="{FF2B5EF4-FFF2-40B4-BE49-F238E27FC236}">
                <a16:creationId xmlns:a16="http://schemas.microsoft.com/office/drawing/2014/main" id="{BD520C34-4A42-905C-A659-A5B8E50321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D25086-E58F-DFAE-4E21-E12197E99F65}"/>
              </a:ext>
            </a:extLst>
          </p:cNvPr>
          <p:cNvSpPr>
            <a:spLocks noGrp="1"/>
          </p:cNvSpPr>
          <p:nvPr>
            <p:ph type="sldNum" sz="quarter" idx="12"/>
          </p:nvPr>
        </p:nvSpPr>
        <p:spPr/>
        <p:txBody>
          <a:bodyPr/>
          <a:lstStyle/>
          <a:p>
            <a:fld id="{1E1E4DCF-2D3D-4EFD-BC1C-4EA1BAC8EF6D}" type="slidenum">
              <a:rPr lang="en-US" smtClean="0"/>
              <a:t>‹#›</a:t>
            </a:fld>
            <a:endParaRPr lang="en-US"/>
          </a:p>
        </p:txBody>
      </p:sp>
    </p:spTree>
    <p:extLst>
      <p:ext uri="{BB962C8B-B14F-4D97-AF65-F5344CB8AC3E}">
        <p14:creationId xmlns:p14="http://schemas.microsoft.com/office/powerpoint/2010/main" val="2857429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5EC4-ED55-91E6-114B-531E738BAA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82A584-9B9F-3F4E-4C5C-DD7EEE5486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377BBF-96DC-E528-ABDA-10F747BD3E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FFDC62-7DDF-1378-C916-E1F9B31F7A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6DB839-0115-DAC8-DE61-56A9D1EFED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4F7359-399B-EA77-CF45-E2C54E88CFBB}"/>
              </a:ext>
            </a:extLst>
          </p:cNvPr>
          <p:cNvSpPr>
            <a:spLocks noGrp="1"/>
          </p:cNvSpPr>
          <p:nvPr>
            <p:ph type="dt" sz="half" idx="10"/>
          </p:nvPr>
        </p:nvSpPr>
        <p:spPr/>
        <p:txBody>
          <a:bodyPr/>
          <a:lstStyle/>
          <a:p>
            <a:fld id="{672EE743-E276-4B74-B55B-7B609C9BC38C}" type="datetimeFigureOut">
              <a:rPr lang="en-US" smtClean="0"/>
              <a:t>1/7/2024</a:t>
            </a:fld>
            <a:endParaRPr lang="en-US"/>
          </a:p>
        </p:txBody>
      </p:sp>
      <p:sp>
        <p:nvSpPr>
          <p:cNvPr id="8" name="Footer Placeholder 7">
            <a:extLst>
              <a:ext uri="{FF2B5EF4-FFF2-40B4-BE49-F238E27FC236}">
                <a16:creationId xmlns:a16="http://schemas.microsoft.com/office/drawing/2014/main" id="{A4F132B4-0B82-4B13-F883-5133978A77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8AAA74-6BC0-866A-3E93-A52BA7BF2D32}"/>
              </a:ext>
            </a:extLst>
          </p:cNvPr>
          <p:cNvSpPr>
            <a:spLocks noGrp="1"/>
          </p:cNvSpPr>
          <p:nvPr>
            <p:ph type="sldNum" sz="quarter" idx="12"/>
          </p:nvPr>
        </p:nvSpPr>
        <p:spPr/>
        <p:txBody>
          <a:bodyPr/>
          <a:lstStyle/>
          <a:p>
            <a:fld id="{1E1E4DCF-2D3D-4EFD-BC1C-4EA1BAC8EF6D}" type="slidenum">
              <a:rPr lang="en-US" smtClean="0"/>
              <a:t>‹#›</a:t>
            </a:fld>
            <a:endParaRPr lang="en-US"/>
          </a:p>
        </p:txBody>
      </p:sp>
    </p:spTree>
    <p:extLst>
      <p:ext uri="{BB962C8B-B14F-4D97-AF65-F5344CB8AC3E}">
        <p14:creationId xmlns:p14="http://schemas.microsoft.com/office/powerpoint/2010/main" val="1794419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E81F-3BCB-6990-6CCF-A236D835E4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9B9929-C92B-2E64-AB47-E7E3B016531C}"/>
              </a:ext>
            </a:extLst>
          </p:cNvPr>
          <p:cNvSpPr>
            <a:spLocks noGrp="1"/>
          </p:cNvSpPr>
          <p:nvPr>
            <p:ph type="dt" sz="half" idx="10"/>
          </p:nvPr>
        </p:nvSpPr>
        <p:spPr/>
        <p:txBody>
          <a:bodyPr/>
          <a:lstStyle/>
          <a:p>
            <a:fld id="{672EE743-E276-4B74-B55B-7B609C9BC38C}" type="datetimeFigureOut">
              <a:rPr lang="en-US" smtClean="0"/>
              <a:t>1/7/2024</a:t>
            </a:fld>
            <a:endParaRPr lang="en-US"/>
          </a:p>
        </p:txBody>
      </p:sp>
      <p:sp>
        <p:nvSpPr>
          <p:cNvPr id="4" name="Footer Placeholder 3">
            <a:extLst>
              <a:ext uri="{FF2B5EF4-FFF2-40B4-BE49-F238E27FC236}">
                <a16:creationId xmlns:a16="http://schemas.microsoft.com/office/drawing/2014/main" id="{32809DE9-75BA-BD98-4430-5D651EF1D2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DCE3F3-D5DE-E947-094A-580BD8F41BB2}"/>
              </a:ext>
            </a:extLst>
          </p:cNvPr>
          <p:cNvSpPr>
            <a:spLocks noGrp="1"/>
          </p:cNvSpPr>
          <p:nvPr>
            <p:ph type="sldNum" sz="quarter" idx="12"/>
          </p:nvPr>
        </p:nvSpPr>
        <p:spPr/>
        <p:txBody>
          <a:bodyPr/>
          <a:lstStyle/>
          <a:p>
            <a:fld id="{1E1E4DCF-2D3D-4EFD-BC1C-4EA1BAC8EF6D}" type="slidenum">
              <a:rPr lang="en-US" smtClean="0"/>
              <a:t>‹#›</a:t>
            </a:fld>
            <a:endParaRPr lang="en-US"/>
          </a:p>
        </p:txBody>
      </p:sp>
    </p:spTree>
    <p:extLst>
      <p:ext uri="{BB962C8B-B14F-4D97-AF65-F5344CB8AC3E}">
        <p14:creationId xmlns:p14="http://schemas.microsoft.com/office/powerpoint/2010/main" val="337305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93B7CD-2D26-06E8-67F1-6FE489B80E00}"/>
              </a:ext>
            </a:extLst>
          </p:cNvPr>
          <p:cNvSpPr>
            <a:spLocks noGrp="1"/>
          </p:cNvSpPr>
          <p:nvPr>
            <p:ph type="dt" sz="half" idx="10"/>
          </p:nvPr>
        </p:nvSpPr>
        <p:spPr/>
        <p:txBody>
          <a:bodyPr/>
          <a:lstStyle/>
          <a:p>
            <a:fld id="{672EE743-E276-4B74-B55B-7B609C9BC38C}" type="datetimeFigureOut">
              <a:rPr lang="en-US" smtClean="0"/>
              <a:t>1/7/2024</a:t>
            </a:fld>
            <a:endParaRPr lang="en-US"/>
          </a:p>
        </p:txBody>
      </p:sp>
      <p:sp>
        <p:nvSpPr>
          <p:cNvPr id="3" name="Footer Placeholder 2">
            <a:extLst>
              <a:ext uri="{FF2B5EF4-FFF2-40B4-BE49-F238E27FC236}">
                <a16:creationId xmlns:a16="http://schemas.microsoft.com/office/drawing/2014/main" id="{B01DDF41-5840-226B-0F64-0266DB6959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89525E-D75C-E2A4-A025-36DA68F81F10}"/>
              </a:ext>
            </a:extLst>
          </p:cNvPr>
          <p:cNvSpPr>
            <a:spLocks noGrp="1"/>
          </p:cNvSpPr>
          <p:nvPr>
            <p:ph type="sldNum" sz="quarter" idx="12"/>
          </p:nvPr>
        </p:nvSpPr>
        <p:spPr/>
        <p:txBody>
          <a:bodyPr/>
          <a:lstStyle/>
          <a:p>
            <a:fld id="{1E1E4DCF-2D3D-4EFD-BC1C-4EA1BAC8EF6D}" type="slidenum">
              <a:rPr lang="en-US" smtClean="0"/>
              <a:t>‹#›</a:t>
            </a:fld>
            <a:endParaRPr lang="en-US"/>
          </a:p>
        </p:txBody>
      </p:sp>
    </p:spTree>
    <p:extLst>
      <p:ext uri="{BB962C8B-B14F-4D97-AF65-F5344CB8AC3E}">
        <p14:creationId xmlns:p14="http://schemas.microsoft.com/office/powerpoint/2010/main" val="4210481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4670-51F1-6832-BD67-80FB8F7C9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4A0D44-56A8-8B6B-472F-36463F8582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3AD6A1-E529-58B2-06F7-9255DBDC9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9E90D-F053-4387-4C56-20C30E7A9BA6}"/>
              </a:ext>
            </a:extLst>
          </p:cNvPr>
          <p:cNvSpPr>
            <a:spLocks noGrp="1"/>
          </p:cNvSpPr>
          <p:nvPr>
            <p:ph type="dt" sz="half" idx="10"/>
          </p:nvPr>
        </p:nvSpPr>
        <p:spPr/>
        <p:txBody>
          <a:bodyPr/>
          <a:lstStyle/>
          <a:p>
            <a:fld id="{672EE743-E276-4B74-B55B-7B609C9BC38C}" type="datetimeFigureOut">
              <a:rPr lang="en-US" smtClean="0"/>
              <a:t>1/7/2024</a:t>
            </a:fld>
            <a:endParaRPr lang="en-US"/>
          </a:p>
        </p:txBody>
      </p:sp>
      <p:sp>
        <p:nvSpPr>
          <p:cNvPr id="6" name="Footer Placeholder 5">
            <a:extLst>
              <a:ext uri="{FF2B5EF4-FFF2-40B4-BE49-F238E27FC236}">
                <a16:creationId xmlns:a16="http://schemas.microsoft.com/office/drawing/2014/main" id="{56A36A3E-ACA7-C453-9EEA-B59186504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3A66E-E1DC-10C9-F37B-C604001862AC}"/>
              </a:ext>
            </a:extLst>
          </p:cNvPr>
          <p:cNvSpPr>
            <a:spLocks noGrp="1"/>
          </p:cNvSpPr>
          <p:nvPr>
            <p:ph type="sldNum" sz="quarter" idx="12"/>
          </p:nvPr>
        </p:nvSpPr>
        <p:spPr/>
        <p:txBody>
          <a:bodyPr/>
          <a:lstStyle/>
          <a:p>
            <a:fld id="{1E1E4DCF-2D3D-4EFD-BC1C-4EA1BAC8EF6D}" type="slidenum">
              <a:rPr lang="en-US" smtClean="0"/>
              <a:t>‹#›</a:t>
            </a:fld>
            <a:endParaRPr lang="en-US"/>
          </a:p>
        </p:txBody>
      </p:sp>
    </p:spTree>
    <p:extLst>
      <p:ext uri="{BB962C8B-B14F-4D97-AF65-F5344CB8AC3E}">
        <p14:creationId xmlns:p14="http://schemas.microsoft.com/office/powerpoint/2010/main" val="3518625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Sunday, January 7,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510359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7507-6E03-B6BD-4ED6-874726447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7EF645-08BA-3401-2FAE-BDC784DA7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738856-5E7D-246C-3ED4-72198DB88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1ADB90-CDE5-8982-47E8-4806A44D806C}"/>
              </a:ext>
            </a:extLst>
          </p:cNvPr>
          <p:cNvSpPr>
            <a:spLocks noGrp="1"/>
          </p:cNvSpPr>
          <p:nvPr>
            <p:ph type="dt" sz="half" idx="10"/>
          </p:nvPr>
        </p:nvSpPr>
        <p:spPr/>
        <p:txBody>
          <a:bodyPr/>
          <a:lstStyle/>
          <a:p>
            <a:fld id="{672EE743-E276-4B74-B55B-7B609C9BC38C}" type="datetimeFigureOut">
              <a:rPr lang="en-US" smtClean="0"/>
              <a:t>1/7/2024</a:t>
            </a:fld>
            <a:endParaRPr lang="en-US"/>
          </a:p>
        </p:txBody>
      </p:sp>
      <p:sp>
        <p:nvSpPr>
          <p:cNvPr id="6" name="Footer Placeholder 5">
            <a:extLst>
              <a:ext uri="{FF2B5EF4-FFF2-40B4-BE49-F238E27FC236}">
                <a16:creationId xmlns:a16="http://schemas.microsoft.com/office/drawing/2014/main" id="{26DBFAE2-FD33-CFA8-9963-09C470F2C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BF80F-F83B-16B5-4068-EE20BB8B5D81}"/>
              </a:ext>
            </a:extLst>
          </p:cNvPr>
          <p:cNvSpPr>
            <a:spLocks noGrp="1"/>
          </p:cNvSpPr>
          <p:nvPr>
            <p:ph type="sldNum" sz="quarter" idx="12"/>
          </p:nvPr>
        </p:nvSpPr>
        <p:spPr/>
        <p:txBody>
          <a:bodyPr/>
          <a:lstStyle/>
          <a:p>
            <a:fld id="{1E1E4DCF-2D3D-4EFD-BC1C-4EA1BAC8EF6D}" type="slidenum">
              <a:rPr lang="en-US" smtClean="0"/>
              <a:t>‹#›</a:t>
            </a:fld>
            <a:endParaRPr lang="en-US"/>
          </a:p>
        </p:txBody>
      </p:sp>
    </p:spTree>
    <p:extLst>
      <p:ext uri="{BB962C8B-B14F-4D97-AF65-F5344CB8AC3E}">
        <p14:creationId xmlns:p14="http://schemas.microsoft.com/office/powerpoint/2010/main" val="1511369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B19C-485D-94DA-8B50-2E89493B75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26AB37-0886-F6DB-25CD-D15790D534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9F567-1DF4-03ED-EAD4-3DDFEFCDCCCC}"/>
              </a:ext>
            </a:extLst>
          </p:cNvPr>
          <p:cNvSpPr>
            <a:spLocks noGrp="1"/>
          </p:cNvSpPr>
          <p:nvPr>
            <p:ph type="dt" sz="half" idx="10"/>
          </p:nvPr>
        </p:nvSpPr>
        <p:spPr/>
        <p:txBody>
          <a:bodyPr/>
          <a:lstStyle/>
          <a:p>
            <a:fld id="{672EE743-E276-4B74-B55B-7B609C9BC38C}" type="datetimeFigureOut">
              <a:rPr lang="en-US" smtClean="0"/>
              <a:t>1/7/2024</a:t>
            </a:fld>
            <a:endParaRPr lang="en-US"/>
          </a:p>
        </p:txBody>
      </p:sp>
      <p:sp>
        <p:nvSpPr>
          <p:cNvPr id="5" name="Footer Placeholder 4">
            <a:extLst>
              <a:ext uri="{FF2B5EF4-FFF2-40B4-BE49-F238E27FC236}">
                <a16:creationId xmlns:a16="http://schemas.microsoft.com/office/drawing/2014/main" id="{4993AAD8-8CA5-6D74-EA1F-C51CA3A2C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445C1E-E92F-6FC3-3BA3-4F0B4FDEB73C}"/>
              </a:ext>
            </a:extLst>
          </p:cNvPr>
          <p:cNvSpPr>
            <a:spLocks noGrp="1"/>
          </p:cNvSpPr>
          <p:nvPr>
            <p:ph type="sldNum" sz="quarter" idx="12"/>
          </p:nvPr>
        </p:nvSpPr>
        <p:spPr/>
        <p:txBody>
          <a:bodyPr/>
          <a:lstStyle/>
          <a:p>
            <a:fld id="{1E1E4DCF-2D3D-4EFD-BC1C-4EA1BAC8EF6D}" type="slidenum">
              <a:rPr lang="en-US" smtClean="0"/>
              <a:t>‹#›</a:t>
            </a:fld>
            <a:endParaRPr lang="en-US"/>
          </a:p>
        </p:txBody>
      </p:sp>
    </p:spTree>
    <p:extLst>
      <p:ext uri="{BB962C8B-B14F-4D97-AF65-F5344CB8AC3E}">
        <p14:creationId xmlns:p14="http://schemas.microsoft.com/office/powerpoint/2010/main" val="8898726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DC4070-3368-338E-BF98-051EC8EF28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C80F45-7358-5F80-DB0D-463E07AAFA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4D9ADA-B292-7218-1839-2695B1DC9BBB}"/>
              </a:ext>
            </a:extLst>
          </p:cNvPr>
          <p:cNvSpPr>
            <a:spLocks noGrp="1"/>
          </p:cNvSpPr>
          <p:nvPr>
            <p:ph type="dt" sz="half" idx="10"/>
          </p:nvPr>
        </p:nvSpPr>
        <p:spPr/>
        <p:txBody>
          <a:bodyPr/>
          <a:lstStyle/>
          <a:p>
            <a:fld id="{672EE743-E276-4B74-B55B-7B609C9BC38C}" type="datetimeFigureOut">
              <a:rPr lang="en-US" smtClean="0"/>
              <a:t>1/7/2024</a:t>
            </a:fld>
            <a:endParaRPr lang="en-US"/>
          </a:p>
        </p:txBody>
      </p:sp>
      <p:sp>
        <p:nvSpPr>
          <p:cNvPr id="5" name="Footer Placeholder 4">
            <a:extLst>
              <a:ext uri="{FF2B5EF4-FFF2-40B4-BE49-F238E27FC236}">
                <a16:creationId xmlns:a16="http://schemas.microsoft.com/office/drawing/2014/main" id="{D9CE6DC4-7E00-1437-25F2-0B11C9F0A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5A327-4F64-86CC-9886-0047870CC1B1}"/>
              </a:ext>
            </a:extLst>
          </p:cNvPr>
          <p:cNvSpPr>
            <a:spLocks noGrp="1"/>
          </p:cNvSpPr>
          <p:nvPr>
            <p:ph type="sldNum" sz="quarter" idx="12"/>
          </p:nvPr>
        </p:nvSpPr>
        <p:spPr/>
        <p:txBody>
          <a:bodyPr/>
          <a:lstStyle/>
          <a:p>
            <a:fld id="{1E1E4DCF-2D3D-4EFD-BC1C-4EA1BAC8EF6D}" type="slidenum">
              <a:rPr lang="en-US" smtClean="0"/>
              <a:t>‹#›</a:t>
            </a:fld>
            <a:endParaRPr lang="en-US"/>
          </a:p>
        </p:txBody>
      </p:sp>
    </p:spTree>
    <p:extLst>
      <p:ext uri="{BB962C8B-B14F-4D97-AF65-F5344CB8AC3E}">
        <p14:creationId xmlns:p14="http://schemas.microsoft.com/office/powerpoint/2010/main" val="2635767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Sunday, January 7,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44801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Sunday, January 7,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9348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Sunday, January 7,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8069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Sunday, January 7,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56375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Sunday, January 7,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0458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Sunday, January 7,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2314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Sunday, January 7,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7697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Sunday, January 7,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68140073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8F2A39-74A4-414A-45E2-329A59EC96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EAA20B-93A0-0590-1A0B-E446A2D054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5F7D0-2383-2BA3-DC22-28418F50BE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EE743-E276-4B74-B55B-7B609C9BC38C}" type="datetimeFigureOut">
              <a:rPr lang="en-US" smtClean="0"/>
              <a:t>1/7/2024</a:t>
            </a:fld>
            <a:endParaRPr lang="en-US"/>
          </a:p>
        </p:txBody>
      </p:sp>
      <p:sp>
        <p:nvSpPr>
          <p:cNvPr id="5" name="Footer Placeholder 4">
            <a:extLst>
              <a:ext uri="{FF2B5EF4-FFF2-40B4-BE49-F238E27FC236}">
                <a16:creationId xmlns:a16="http://schemas.microsoft.com/office/drawing/2014/main" id="{794964A8-05C2-BC2B-8012-340AAA7BB5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368446-382F-B6F7-EF87-75762AE43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E4DCF-2D3D-4EFD-BC1C-4EA1BAC8EF6D}" type="slidenum">
              <a:rPr lang="en-US" smtClean="0"/>
              <a:t>‹#›</a:t>
            </a:fld>
            <a:endParaRPr lang="en-US"/>
          </a:p>
        </p:txBody>
      </p:sp>
    </p:spTree>
    <p:extLst>
      <p:ext uri="{BB962C8B-B14F-4D97-AF65-F5344CB8AC3E}">
        <p14:creationId xmlns:p14="http://schemas.microsoft.com/office/powerpoint/2010/main" val="26477913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9.jpeg"/><Relationship Id="rId7" Type="http://schemas.openxmlformats.org/officeDocument/2006/relationships/diagramColors" Target="../diagrams/colors9.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2441D-B9CD-1A21-8B0F-40C5BD037D0C}"/>
              </a:ext>
            </a:extLst>
          </p:cNvPr>
          <p:cNvSpPr>
            <a:spLocks noGrp="1"/>
          </p:cNvSpPr>
          <p:nvPr>
            <p:ph type="ctrTitle"/>
          </p:nvPr>
        </p:nvSpPr>
        <p:spPr>
          <a:xfrm>
            <a:off x="550864" y="1051551"/>
            <a:ext cx="3565524" cy="2384898"/>
          </a:xfrm>
        </p:spPr>
        <p:txBody>
          <a:bodyPr anchor="b">
            <a:normAutofit/>
          </a:bodyPr>
          <a:lstStyle/>
          <a:p>
            <a:r>
              <a:rPr lang="en-US" sz="4800" dirty="0"/>
              <a:t>Research</a:t>
            </a:r>
          </a:p>
        </p:txBody>
      </p:sp>
      <p:grpSp>
        <p:nvGrpSpPr>
          <p:cNvPr id="31" name="Group 3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25" name="Freeform: Shape 24">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Oval 31">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33" name="Picture 32" descr="Droplet of water">
            <a:extLst>
              <a:ext uri="{FF2B5EF4-FFF2-40B4-BE49-F238E27FC236}">
                <a16:creationId xmlns:a16="http://schemas.microsoft.com/office/drawing/2014/main" id="{BAB29C0D-2814-1368-0B0D-816A42344E8C}"/>
              </a:ext>
            </a:extLst>
          </p:cNvPr>
          <p:cNvPicPr>
            <a:picLocks noChangeAspect="1"/>
          </p:cNvPicPr>
          <p:nvPr/>
        </p:nvPicPr>
        <p:blipFill rotWithShape="1">
          <a:blip r:embed="rId2"/>
          <a:srcRect l="5404" r="13138"/>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28" name="Rectangle 27">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5184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1A876-72EF-EEF4-01C6-D91FC7BC1575}"/>
              </a:ext>
            </a:extLst>
          </p:cNvPr>
          <p:cNvSpPr>
            <a:spLocks noGrp="1"/>
          </p:cNvSpPr>
          <p:nvPr>
            <p:ph type="title"/>
          </p:nvPr>
        </p:nvSpPr>
        <p:spPr>
          <a:xfrm>
            <a:off x="550863" y="549275"/>
            <a:ext cx="3565525" cy="5543549"/>
          </a:xfrm>
        </p:spPr>
        <p:txBody>
          <a:bodyPr wrap="square" anchor="ctr">
            <a:normAutofit/>
          </a:bodyPr>
          <a:lstStyle/>
          <a:p>
            <a:r>
              <a:rPr lang="en-US" dirty="0"/>
              <a:t>Introduction </a:t>
            </a:r>
          </a:p>
        </p:txBody>
      </p:sp>
      <p:sp>
        <p:nvSpPr>
          <p:cNvPr id="18" name="Rectangle 17">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A35CD98-4581-D9A7-ADD9-9A478ECEAD5B}"/>
              </a:ext>
            </a:extLst>
          </p:cNvPr>
          <p:cNvGraphicFramePr>
            <a:graphicFrameLocks noGrp="1"/>
          </p:cNvGraphicFramePr>
          <p:nvPr>
            <p:ph idx="1"/>
            <p:extLst>
              <p:ext uri="{D42A27DB-BD31-4B8C-83A1-F6EECF244321}">
                <p14:modId xmlns:p14="http://schemas.microsoft.com/office/powerpoint/2010/main" val="586432483"/>
              </p:ext>
            </p:extLst>
          </p:nvPr>
        </p:nvGraphicFramePr>
        <p:xfrm>
          <a:off x="4550898" y="401052"/>
          <a:ext cx="7448597" cy="60478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2497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393F6-B6B8-BDDD-0F76-09EDEE504366}"/>
              </a:ext>
            </a:extLst>
          </p:cNvPr>
          <p:cNvSpPr>
            <a:spLocks noGrp="1"/>
          </p:cNvSpPr>
          <p:nvPr>
            <p:ph type="title"/>
          </p:nvPr>
        </p:nvSpPr>
        <p:spPr>
          <a:xfrm rot="16200000">
            <a:off x="-2434508" y="3052353"/>
            <a:ext cx="6464971" cy="753293"/>
          </a:xfrm>
        </p:spPr>
        <p:txBody>
          <a:bodyPr anchor="ctr">
            <a:noAutofit/>
          </a:bodyPr>
          <a:lstStyle/>
          <a:p>
            <a:r>
              <a:rPr lang="en-US" dirty="0"/>
              <a:t>Opening Statement</a:t>
            </a:r>
            <a:r>
              <a:rPr lang="en-US" sz="7200" dirty="0"/>
              <a:t> </a:t>
            </a:r>
          </a:p>
        </p:txBody>
      </p:sp>
      <p:grpSp>
        <p:nvGrpSpPr>
          <p:cNvPr id="19" name="Group 18">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20" name="Freeform: Shape 19">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3" name="Oval 22">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Shape 24">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7" name="Freeform: Shape 26">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9" name="Oval 28">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Content Placeholder 2">
            <a:extLst>
              <a:ext uri="{FF2B5EF4-FFF2-40B4-BE49-F238E27FC236}">
                <a16:creationId xmlns:a16="http://schemas.microsoft.com/office/drawing/2014/main" id="{AAB9A05F-5061-9B89-61DD-33BB3CB97EC8}"/>
              </a:ext>
            </a:extLst>
          </p:cNvPr>
          <p:cNvGraphicFramePr/>
          <p:nvPr>
            <p:extLst>
              <p:ext uri="{D42A27DB-BD31-4B8C-83A1-F6EECF244321}">
                <p14:modId xmlns:p14="http://schemas.microsoft.com/office/powerpoint/2010/main" val="3294263431"/>
              </p:ext>
            </p:extLst>
          </p:nvPr>
        </p:nvGraphicFramePr>
        <p:xfrm>
          <a:off x="1817129" y="525219"/>
          <a:ext cx="9953541" cy="5922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83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3250A-71A6-94B7-5D4F-16349BD8A1F6}"/>
              </a:ext>
            </a:extLst>
          </p:cNvPr>
          <p:cNvSpPr>
            <a:spLocks noGrp="1"/>
          </p:cNvSpPr>
          <p:nvPr>
            <p:ph type="title"/>
          </p:nvPr>
        </p:nvSpPr>
        <p:spPr>
          <a:xfrm>
            <a:off x="550863" y="549275"/>
            <a:ext cx="6571831" cy="1084271"/>
          </a:xfrm>
        </p:spPr>
        <p:txBody>
          <a:bodyPr vert="horz" wrap="square" lIns="0" tIns="0" rIns="0" bIns="0" rtlCol="0" anchor="b" anchorCtr="0">
            <a:normAutofit/>
          </a:bodyPr>
          <a:lstStyle/>
          <a:p>
            <a:r>
              <a:rPr lang="en-US" kern="1200" dirty="0">
                <a:solidFill>
                  <a:schemeClr val="tx1"/>
                </a:solidFill>
                <a:latin typeface="+mj-lt"/>
                <a:ea typeface="+mj-ea"/>
                <a:cs typeface="+mj-cs"/>
              </a:rPr>
              <a:t>Research Paper - Body </a:t>
            </a:r>
          </a:p>
        </p:txBody>
      </p:sp>
      <p:sp>
        <p:nvSpPr>
          <p:cNvPr id="6" name="TextBox 5">
            <a:extLst>
              <a:ext uri="{FF2B5EF4-FFF2-40B4-BE49-F238E27FC236}">
                <a16:creationId xmlns:a16="http://schemas.microsoft.com/office/drawing/2014/main" id="{90857330-A49E-1BC8-7E73-FCEA7FEF304C}"/>
              </a:ext>
            </a:extLst>
          </p:cNvPr>
          <p:cNvSpPr txBox="1"/>
          <p:nvPr/>
        </p:nvSpPr>
        <p:spPr>
          <a:xfrm>
            <a:off x="550863" y="1997901"/>
            <a:ext cx="6363282" cy="4620127"/>
          </a:xfrm>
          <a:prstGeom prst="rect">
            <a:avLst/>
          </a:prstGeom>
        </p:spPr>
        <p:txBody>
          <a:bodyPr vert="horz" wrap="square" lIns="0" tIns="0" rIns="0" bIns="0" rtlCol="0" anchor="t">
            <a:normAutofit fontScale="77500" lnSpcReduction="20000"/>
          </a:bodyPr>
          <a:lstStyle/>
          <a:p>
            <a:pPr marL="285750" indent="-228600">
              <a:lnSpc>
                <a:spcPct val="110000"/>
              </a:lnSpc>
              <a:spcAft>
                <a:spcPts val="800"/>
              </a:spcAft>
              <a:buFont typeface="Arial" panose="020B0604020202020204" pitchFamily="34" charset="0"/>
              <a:buChar char="•"/>
            </a:pPr>
            <a:r>
              <a:rPr lang="en-US" sz="3400" dirty="0">
                <a:solidFill>
                  <a:schemeClr val="tx1">
                    <a:alpha val="60000"/>
                  </a:schemeClr>
                </a:solidFill>
              </a:rPr>
              <a:t>Present supporting information effectively: </a:t>
            </a:r>
          </a:p>
          <a:p>
            <a:pPr marL="742950" lvl="1" indent="-228600">
              <a:lnSpc>
                <a:spcPct val="110000"/>
              </a:lnSpc>
              <a:spcAft>
                <a:spcPts val="800"/>
              </a:spcAft>
              <a:buFont typeface="Arial" panose="020B0604020202020204" pitchFamily="34" charset="0"/>
              <a:buChar char="•"/>
            </a:pPr>
            <a:r>
              <a:rPr lang="en-US" sz="3400" dirty="0">
                <a:solidFill>
                  <a:schemeClr val="tx1">
                    <a:alpha val="60000"/>
                  </a:schemeClr>
                </a:solidFill>
              </a:rPr>
              <a:t>Vocabulary, tone, imagination, style, originality</a:t>
            </a:r>
          </a:p>
          <a:p>
            <a:pPr marL="285750" indent="-228600">
              <a:lnSpc>
                <a:spcPct val="110000"/>
              </a:lnSpc>
              <a:spcAft>
                <a:spcPts val="800"/>
              </a:spcAft>
              <a:buFont typeface="Arial" panose="020B0604020202020204" pitchFamily="34" charset="0"/>
              <a:buChar char="•"/>
            </a:pPr>
            <a:r>
              <a:rPr lang="en-US" sz="3400" dirty="0">
                <a:solidFill>
                  <a:schemeClr val="tx1">
                    <a:alpha val="60000"/>
                  </a:schemeClr>
                </a:solidFill>
              </a:rPr>
              <a:t>Logical Development: </a:t>
            </a:r>
          </a:p>
          <a:p>
            <a:pPr marL="742950" lvl="1" indent="-228600">
              <a:lnSpc>
                <a:spcPct val="110000"/>
              </a:lnSpc>
              <a:spcAft>
                <a:spcPts val="800"/>
              </a:spcAft>
              <a:buFont typeface="Arial" panose="020B0604020202020204" pitchFamily="34" charset="0"/>
              <a:buChar char="•"/>
            </a:pPr>
            <a:r>
              <a:rPr lang="en-US" sz="3400" dirty="0">
                <a:solidFill>
                  <a:schemeClr val="tx1">
                    <a:alpha val="60000"/>
                  </a:schemeClr>
                </a:solidFill>
              </a:rPr>
              <a:t>Make provisions for opposition of your topic</a:t>
            </a:r>
          </a:p>
          <a:p>
            <a:pPr marL="742950" lvl="1" indent="-228600">
              <a:lnSpc>
                <a:spcPct val="110000"/>
              </a:lnSpc>
              <a:spcAft>
                <a:spcPts val="800"/>
              </a:spcAft>
              <a:buFont typeface="Arial" panose="020B0604020202020204" pitchFamily="34" charset="0"/>
              <a:buChar char="•"/>
            </a:pPr>
            <a:r>
              <a:rPr lang="en-US" sz="3400" dirty="0">
                <a:solidFill>
                  <a:schemeClr val="tx1">
                    <a:alpha val="60000"/>
                  </a:schemeClr>
                </a:solidFill>
              </a:rPr>
              <a:t>One paragraph to every major argument in support of your topic</a:t>
            </a:r>
          </a:p>
          <a:p>
            <a:pPr marL="742950" lvl="1" indent="-228600">
              <a:lnSpc>
                <a:spcPct val="110000"/>
              </a:lnSpc>
              <a:spcAft>
                <a:spcPts val="800"/>
              </a:spcAft>
              <a:buFont typeface="Arial" panose="020B0604020202020204" pitchFamily="34" charset="0"/>
              <a:buChar char="•"/>
            </a:pPr>
            <a:r>
              <a:rPr lang="en-US" sz="3400" dirty="0">
                <a:solidFill>
                  <a:schemeClr val="tx1">
                    <a:alpha val="60000"/>
                  </a:schemeClr>
                </a:solidFill>
              </a:rPr>
              <a:t>Best arguments are often left for last.</a:t>
            </a:r>
            <a:endParaRPr lang="en-US" sz="1500" dirty="0">
              <a:solidFill>
                <a:schemeClr val="tx1">
                  <a:alpha val="60000"/>
                </a:schemeClr>
              </a:solidFill>
            </a:endParaRPr>
          </a:p>
          <a:p>
            <a:pPr marL="742950" lvl="1" indent="-228600">
              <a:lnSpc>
                <a:spcPct val="110000"/>
              </a:lnSpc>
              <a:spcAft>
                <a:spcPts val="800"/>
              </a:spcAft>
              <a:buFont typeface="Arial" panose="020B0604020202020204" pitchFamily="34" charset="0"/>
              <a:buChar char="•"/>
            </a:pPr>
            <a:endParaRPr lang="en-US" sz="1500" dirty="0">
              <a:solidFill>
                <a:schemeClr val="tx1">
                  <a:alpha val="60000"/>
                </a:schemeClr>
              </a:solidFill>
            </a:endParaRPr>
          </a:p>
        </p:txBody>
      </p:sp>
      <p:pic>
        <p:nvPicPr>
          <p:cNvPr id="8" name="Picture 7" descr="Abstract blurred public library with bookshelves">
            <a:extLst>
              <a:ext uri="{FF2B5EF4-FFF2-40B4-BE49-F238E27FC236}">
                <a16:creationId xmlns:a16="http://schemas.microsoft.com/office/drawing/2014/main" id="{96936CD6-7470-0B36-8FA6-EB407C6C5D9F}"/>
              </a:ext>
            </a:extLst>
          </p:cNvPr>
          <p:cNvPicPr>
            <a:picLocks noChangeAspect="1"/>
          </p:cNvPicPr>
          <p:nvPr/>
        </p:nvPicPr>
        <p:blipFill rotWithShape="1">
          <a:blip r:embed="rId2"/>
          <a:srcRect l="1644" r="23983" b="-1"/>
          <a:stretch/>
        </p:blipFill>
        <p:spPr>
          <a:xfrm>
            <a:off x="7315199" y="10"/>
            <a:ext cx="4876801"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4" name="Rectangle 13">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5422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5375-4CF3-7A57-C845-92B89D3EC481}"/>
              </a:ext>
            </a:extLst>
          </p:cNvPr>
          <p:cNvSpPr>
            <a:spLocks noGrp="1"/>
          </p:cNvSpPr>
          <p:nvPr>
            <p:ph type="title"/>
          </p:nvPr>
        </p:nvSpPr>
        <p:spPr>
          <a:xfrm>
            <a:off x="935873" y="112295"/>
            <a:ext cx="11091600" cy="636035"/>
          </a:xfrm>
        </p:spPr>
        <p:txBody>
          <a:bodyPr>
            <a:normAutofit fontScale="90000"/>
          </a:bodyPr>
          <a:lstStyle/>
          <a:p>
            <a:pPr algn="ctr"/>
            <a:r>
              <a:rPr lang="en-US" dirty="0"/>
              <a:t>Conclusion </a:t>
            </a:r>
          </a:p>
        </p:txBody>
      </p:sp>
      <p:pic>
        <p:nvPicPr>
          <p:cNvPr id="4" name="Content Placeholder 3">
            <a:extLst>
              <a:ext uri="{FF2B5EF4-FFF2-40B4-BE49-F238E27FC236}">
                <a16:creationId xmlns:a16="http://schemas.microsoft.com/office/drawing/2014/main" id="{E055E560-6E59-09C1-2C4E-03D3C7E4150E}"/>
              </a:ext>
            </a:extLst>
          </p:cNvPr>
          <p:cNvPicPr>
            <a:picLocks noGrp="1" noChangeAspect="1"/>
          </p:cNvPicPr>
          <p:nvPr>
            <p:ph idx="1"/>
          </p:nvPr>
        </p:nvPicPr>
        <p:blipFill>
          <a:blip r:embed="rId2"/>
          <a:stretch>
            <a:fillRect/>
          </a:stretch>
        </p:blipFill>
        <p:spPr>
          <a:xfrm>
            <a:off x="657727" y="934026"/>
            <a:ext cx="10845126" cy="5647416"/>
          </a:xfrm>
          <a:prstGeom prst="rect">
            <a:avLst/>
          </a:prstGeom>
        </p:spPr>
      </p:pic>
    </p:spTree>
    <p:extLst>
      <p:ext uri="{BB962C8B-B14F-4D97-AF65-F5344CB8AC3E}">
        <p14:creationId xmlns:p14="http://schemas.microsoft.com/office/powerpoint/2010/main" val="3976817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392BC-4588-A710-68BF-93E3DA4A5768}"/>
              </a:ext>
            </a:extLst>
          </p:cNvPr>
          <p:cNvSpPr>
            <a:spLocks noGrp="1"/>
          </p:cNvSpPr>
          <p:nvPr>
            <p:ph type="title"/>
          </p:nvPr>
        </p:nvSpPr>
        <p:spPr>
          <a:xfrm>
            <a:off x="550863" y="550800"/>
            <a:ext cx="7308850" cy="986400"/>
          </a:xfrm>
        </p:spPr>
        <p:txBody>
          <a:bodyPr wrap="square" anchor="ctr">
            <a:normAutofit/>
          </a:bodyPr>
          <a:lstStyle/>
          <a:p>
            <a:pPr>
              <a:lnSpc>
                <a:spcPct val="90000"/>
              </a:lnSpc>
            </a:pPr>
            <a:r>
              <a:rPr lang="en-US" sz="3700"/>
              <a:t>Steps to Effective Research writing </a:t>
            </a:r>
          </a:p>
        </p:txBody>
      </p:sp>
      <p:sp>
        <p:nvSpPr>
          <p:cNvPr id="12" name="Rectangle 11">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FD084B30-8D93-6A84-E39E-24B15F0E262E}"/>
              </a:ext>
            </a:extLst>
          </p:cNvPr>
          <p:cNvGraphicFramePr/>
          <p:nvPr>
            <p:extLst>
              <p:ext uri="{D42A27DB-BD31-4B8C-83A1-F6EECF244321}">
                <p14:modId xmlns:p14="http://schemas.microsoft.com/office/powerpoint/2010/main" val="1953330312"/>
              </p:ext>
            </p:extLst>
          </p:nvPr>
        </p:nvGraphicFramePr>
        <p:xfrm>
          <a:off x="550863" y="2322286"/>
          <a:ext cx="11090276" cy="37705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15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 name="Freeform: Shape 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Shape 1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5" name="Rectangle 14">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B84A8-923E-26CF-CFE4-B19AF5717AF0}"/>
              </a:ext>
            </a:extLst>
          </p:cNvPr>
          <p:cNvSpPr>
            <a:spLocks noGrp="1"/>
          </p:cNvSpPr>
          <p:nvPr>
            <p:ph type="title"/>
          </p:nvPr>
        </p:nvSpPr>
        <p:spPr>
          <a:xfrm>
            <a:off x="550863" y="549275"/>
            <a:ext cx="3565525" cy="5543549"/>
          </a:xfrm>
        </p:spPr>
        <p:txBody>
          <a:bodyPr vert="horz" wrap="square" lIns="0" tIns="0" rIns="0" bIns="0" rtlCol="0" anchor="ctr" anchorCtr="0">
            <a:normAutofit/>
          </a:bodyPr>
          <a:lstStyle/>
          <a:p>
            <a:r>
              <a:rPr lang="en-US" dirty="0"/>
              <a:t>Types of Sources: Primary  </a:t>
            </a:r>
          </a:p>
        </p:txBody>
      </p:sp>
      <p:sp>
        <p:nvSpPr>
          <p:cNvPr id="17" name="Rectangle 16">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F05C65B-CAD9-965A-D0F2-BABDEF9EF3E6}"/>
              </a:ext>
            </a:extLst>
          </p:cNvPr>
          <p:cNvGraphicFramePr>
            <a:graphicFrameLocks noGrp="1"/>
          </p:cNvGraphicFramePr>
          <p:nvPr>
            <p:ph sz="half" idx="1"/>
            <p:extLst>
              <p:ext uri="{D42A27DB-BD31-4B8C-83A1-F6EECF244321}">
                <p14:modId xmlns:p14="http://schemas.microsoft.com/office/powerpoint/2010/main" val="2604747680"/>
              </p:ext>
            </p:extLst>
          </p:nvPr>
        </p:nvGraphicFramePr>
        <p:xfrm>
          <a:off x="4032968" y="211016"/>
          <a:ext cx="7795144" cy="6288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8160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Shape 2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9" name="Rectangle 2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B84A8-923E-26CF-CFE4-B19AF5717AF0}"/>
              </a:ext>
            </a:extLst>
          </p:cNvPr>
          <p:cNvSpPr>
            <a:spLocks noGrp="1"/>
          </p:cNvSpPr>
          <p:nvPr>
            <p:ph type="title"/>
          </p:nvPr>
        </p:nvSpPr>
        <p:spPr>
          <a:xfrm>
            <a:off x="550863" y="550800"/>
            <a:ext cx="7308850" cy="986400"/>
          </a:xfrm>
        </p:spPr>
        <p:txBody>
          <a:bodyPr vert="horz" wrap="square" lIns="0" tIns="0" rIns="0" bIns="0" rtlCol="0" anchor="ctr" anchorCtr="0">
            <a:normAutofit/>
          </a:bodyPr>
          <a:lstStyle/>
          <a:p>
            <a:r>
              <a:rPr lang="en-US" dirty="0"/>
              <a:t>Types of Sources: Secondary</a:t>
            </a:r>
          </a:p>
        </p:txBody>
      </p:sp>
      <p:sp>
        <p:nvSpPr>
          <p:cNvPr id="31" name="Rectangle 3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98DA0FBE-F552-9BF4-6FFA-83CDC4C93A93}"/>
              </a:ext>
            </a:extLst>
          </p:cNvPr>
          <p:cNvGraphicFramePr>
            <a:graphicFrameLocks noGrp="1"/>
          </p:cNvGraphicFramePr>
          <p:nvPr>
            <p:ph sz="half" idx="2"/>
            <p:extLst>
              <p:ext uri="{D42A27DB-BD31-4B8C-83A1-F6EECF244321}">
                <p14:modId xmlns:p14="http://schemas.microsoft.com/office/powerpoint/2010/main" val="137998869"/>
              </p:ext>
            </p:extLst>
          </p:nvPr>
        </p:nvGraphicFramePr>
        <p:xfrm>
          <a:off x="550863" y="2083434"/>
          <a:ext cx="11090276" cy="4009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1913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C83F985-A4AD-EDD9-70CB-4CF1BBD3A2C9}"/>
              </a:ext>
            </a:extLst>
          </p:cNvPr>
          <p:cNvPicPr>
            <a:picLocks noChangeAspect="1"/>
          </p:cNvPicPr>
          <p:nvPr/>
        </p:nvPicPr>
        <p:blipFill rotWithShape="1">
          <a:blip r:embed="rId3">
            <a:duotone>
              <a:schemeClr val="bg2">
                <a:shade val="45000"/>
                <a:satMod val="135000"/>
              </a:schemeClr>
              <a:prstClr val="white"/>
            </a:duotone>
          </a:blip>
          <a:srcRect t="17582"/>
          <a:stretch/>
        </p:blipFill>
        <p:spPr>
          <a:xfrm>
            <a:off x="20" y="10"/>
            <a:ext cx="12191980" cy="6857990"/>
          </a:xfrm>
          <a:prstGeom prst="rect">
            <a:avLst/>
          </a:prstGeom>
          <a:solidFill>
            <a:schemeClr val="tx1">
              <a:lumMod val="65000"/>
              <a:lumOff val="35000"/>
            </a:schemeClr>
          </a:solidFill>
        </p:spPr>
      </p:pic>
      <p:sp>
        <p:nvSpPr>
          <p:cNvPr id="22" name="Rectangle 2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DE4012-8E30-5C2F-D59A-0E4FB0B7253F}"/>
              </a:ext>
            </a:extLst>
          </p:cNvPr>
          <p:cNvSpPr>
            <a:spLocks noGrp="1"/>
          </p:cNvSpPr>
          <p:nvPr>
            <p:ph type="title"/>
          </p:nvPr>
        </p:nvSpPr>
        <p:spPr>
          <a:xfrm>
            <a:off x="838200" y="365125"/>
            <a:ext cx="10515600" cy="1325563"/>
          </a:xfrm>
        </p:spPr>
        <p:txBody>
          <a:bodyPr>
            <a:normAutofit/>
          </a:bodyPr>
          <a:lstStyle/>
          <a:p>
            <a:r>
              <a:rPr lang="en-US" dirty="0"/>
              <a:t>Research Proposal Structure </a:t>
            </a:r>
          </a:p>
        </p:txBody>
      </p:sp>
      <p:graphicFrame>
        <p:nvGraphicFramePr>
          <p:cNvPr id="17" name="Content Placeholder 14">
            <a:extLst>
              <a:ext uri="{FF2B5EF4-FFF2-40B4-BE49-F238E27FC236}">
                <a16:creationId xmlns:a16="http://schemas.microsoft.com/office/drawing/2014/main" id="{C230D853-A4AB-C43D-2DF8-A45EDC52D32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87761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B007-A93E-6ED3-8676-92D1D3FD9DAD}"/>
              </a:ext>
            </a:extLst>
          </p:cNvPr>
          <p:cNvSpPr>
            <a:spLocks noGrp="1"/>
          </p:cNvSpPr>
          <p:nvPr>
            <p:ph type="title"/>
          </p:nvPr>
        </p:nvSpPr>
        <p:spPr/>
        <p:txBody>
          <a:bodyPr/>
          <a:lstStyle/>
          <a:p>
            <a:r>
              <a:rPr lang="en-US" dirty="0"/>
              <a:t>Assignment 1</a:t>
            </a:r>
          </a:p>
        </p:txBody>
      </p:sp>
      <p:sp>
        <p:nvSpPr>
          <p:cNvPr id="3" name="Content Placeholder 2">
            <a:extLst>
              <a:ext uri="{FF2B5EF4-FFF2-40B4-BE49-F238E27FC236}">
                <a16:creationId xmlns:a16="http://schemas.microsoft.com/office/drawing/2014/main" id="{7439D0DE-D9AD-EA5B-D323-F5F8664FB918}"/>
              </a:ext>
            </a:extLst>
          </p:cNvPr>
          <p:cNvSpPr>
            <a:spLocks noGrp="1"/>
          </p:cNvSpPr>
          <p:nvPr>
            <p:ph idx="1"/>
          </p:nvPr>
        </p:nvSpPr>
        <p:spPr/>
        <p:txBody>
          <a:bodyPr/>
          <a:lstStyle/>
          <a:p>
            <a:pPr marL="0" indent="0">
              <a:buNone/>
            </a:pPr>
            <a:r>
              <a:rPr lang="en-US" sz="2000" dirty="0">
                <a:effectLst/>
                <a:latin typeface="Times New Roman" panose="02020603050405020304" pitchFamily="18" charset="0"/>
                <a:ea typeface="Calibri" panose="020F0502020204030204" pitchFamily="34" charset="0"/>
              </a:rPr>
              <a:t>Students will submit their research topic for approval along with their thesis statement, and significance of study.  Students must clearly identify how their research will be beneficial and use the topic tips </a:t>
            </a:r>
            <a:r>
              <a:rPr lang="en-US" dirty="0">
                <a:latin typeface="Times New Roman" panose="02020603050405020304" pitchFamily="18" charset="0"/>
                <a:ea typeface="Calibri" panose="020F0502020204030204" pitchFamily="34" charset="0"/>
              </a:rPr>
              <a:t>questions of </a:t>
            </a:r>
            <a:r>
              <a:rPr lang="en-US" sz="2000" dirty="0">
                <a:effectLst/>
                <a:latin typeface="Times New Roman" panose="02020603050405020304" pitchFamily="18" charset="0"/>
                <a:ea typeface="Calibri" panose="020F0502020204030204" pitchFamily="34" charset="0"/>
              </a:rPr>
              <a:t> – who,</a:t>
            </a:r>
            <a:r>
              <a:rPr lang="en-US" dirty="0">
                <a:latin typeface="Times New Roman" panose="02020603050405020304" pitchFamily="18" charset="0"/>
                <a:ea typeface="Calibri" panose="020F0502020204030204" pitchFamily="34" charset="0"/>
              </a:rPr>
              <a:t> what, when, where, and why – to answer. Please note the previous slide on the structure of a research proposal. </a:t>
            </a:r>
            <a:endParaRPr lang="en-US" dirty="0"/>
          </a:p>
        </p:txBody>
      </p:sp>
    </p:spTree>
    <p:extLst>
      <p:ext uri="{BB962C8B-B14F-4D97-AF65-F5344CB8AC3E}">
        <p14:creationId xmlns:p14="http://schemas.microsoft.com/office/powerpoint/2010/main" val="126604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E7A85-EBB9-403A-600E-F0D04476FA7F}"/>
              </a:ext>
            </a:extLst>
          </p:cNvPr>
          <p:cNvSpPr>
            <a:spLocks noGrp="1"/>
          </p:cNvSpPr>
          <p:nvPr>
            <p:ph type="title"/>
          </p:nvPr>
        </p:nvSpPr>
        <p:spPr>
          <a:xfrm>
            <a:off x="8075612" y="549275"/>
            <a:ext cx="3565524" cy="1997855"/>
          </a:xfrm>
        </p:spPr>
        <p:txBody>
          <a:bodyPr wrap="square" anchor="b">
            <a:normAutofit/>
          </a:bodyPr>
          <a:lstStyle/>
          <a:p>
            <a:r>
              <a:rPr lang="en-US" dirty="0"/>
              <a:t>What is Research </a:t>
            </a:r>
          </a:p>
        </p:txBody>
      </p:sp>
      <p:pic>
        <p:nvPicPr>
          <p:cNvPr id="5" name="Picture 4">
            <a:extLst>
              <a:ext uri="{FF2B5EF4-FFF2-40B4-BE49-F238E27FC236}">
                <a16:creationId xmlns:a16="http://schemas.microsoft.com/office/drawing/2014/main" id="{8D75749C-C06C-E353-74B8-2122E71C87F9}"/>
              </a:ext>
            </a:extLst>
          </p:cNvPr>
          <p:cNvPicPr>
            <a:picLocks noChangeAspect="1"/>
          </p:cNvPicPr>
          <p:nvPr/>
        </p:nvPicPr>
        <p:blipFill rotWithShape="1">
          <a:blip r:embed="rId2"/>
          <a:srcRect b="2918"/>
          <a:stretch/>
        </p:blipFill>
        <p:spPr>
          <a:xfrm>
            <a:off x="550864" y="1397886"/>
            <a:ext cx="6973882" cy="4062229"/>
          </a:xfrm>
          <a:custGeom>
            <a:avLst/>
            <a:gdLst/>
            <a:ahLst/>
            <a:cxnLst/>
            <a:rect l="l" t="t" r="r" b="b"/>
            <a:pathLst>
              <a:path w="6973882" h="5759451">
                <a:moveTo>
                  <a:pt x="0" y="0"/>
                </a:moveTo>
                <a:lnTo>
                  <a:pt x="6973882" y="0"/>
                </a:lnTo>
                <a:lnTo>
                  <a:pt x="6973882" y="5759451"/>
                </a:lnTo>
                <a:lnTo>
                  <a:pt x="0" y="5759451"/>
                </a:lnTo>
                <a:close/>
              </a:path>
            </a:pathLst>
          </a:custGeom>
        </p:spPr>
      </p:pic>
      <p:sp>
        <p:nvSpPr>
          <p:cNvPr id="3" name="Content Placeholder 2">
            <a:extLst>
              <a:ext uri="{FF2B5EF4-FFF2-40B4-BE49-F238E27FC236}">
                <a16:creationId xmlns:a16="http://schemas.microsoft.com/office/drawing/2014/main" id="{36EA2C1D-CF00-0554-1255-FDB8554F3374}"/>
              </a:ext>
            </a:extLst>
          </p:cNvPr>
          <p:cNvSpPr>
            <a:spLocks noGrp="1"/>
          </p:cNvSpPr>
          <p:nvPr>
            <p:ph idx="1"/>
          </p:nvPr>
        </p:nvSpPr>
        <p:spPr>
          <a:xfrm>
            <a:off x="8075611" y="2677306"/>
            <a:ext cx="3565525" cy="3415519"/>
          </a:xfrm>
        </p:spPr>
        <p:txBody>
          <a:bodyPr anchor="t">
            <a:normAutofit/>
          </a:bodyPr>
          <a:lstStyle/>
          <a:p>
            <a:pPr marL="0" indent="0">
              <a:buNone/>
            </a:pPr>
            <a:r>
              <a:rPr lang="en-US" sz="1600">
                <a:latin typeface="Fira Sans" panose="020F0502020204030204" pitchFamily="34" charset="0"/>
              </a:rPr>
              <a:t>“R</a:t>
            </a:r>
            <a:r>
              <a:rPr lang="en-US" sz="1600" b="0" i="0">
                <a:effectLst/>
                <a:latin typeface="Fira Sans" panose="020F0502020204030204" pitchFamily="34" charset="0"/>
              </a:rPr>
              <a:t>esearch is a systematic inquiry to describe, explain, predict, and control the observed phenomenon. It involves inductive and deductive methods.”</a:t>
            </a:r>
          </a:p>
          <a:p>
            <a:pPr marL="0" indent="0">
              <a:buNone/>
            </a:pPr>
            <a:r>
              <a:rPr kumimoji="0" lang="en-US" sz="1600" b="0" i="1" u="none" strike="noStrike" kern="1200" cap="none" spc="0" normalizeH="0" baseline="0" noProof="0">
                <a:ln>
                  <a:noFill/>
                </a:ln>
                <a:effectLst/>
                <a:uLnTx/>
                <a:uFillTx/>
                <a:latin typeface="Fira Sans" panose="020F0502020204030204" pitchFamily="34" charset="0"/>
                <a:ea typeface="+mn-ea"/>
                <a:cs typeface="+mn-cs"/>
              </a:rPr>
              <a:t>Earl Robert Babbie</a:t>
            </a:r>
            <a:endParaRPr lang="en-US" sz="1600" i="1"/>
          </a:p>
        </p:txBody>
      </p:sp>
      <p:sp>
        <p:nvSpPr>
          <p:cNvPr id="12" name="Oval 11">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87068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32D6F-34B3-2EBD-A7DF-DF1E312DEDCC}"/>
              </a:ext>
            </a:extLst>
          </p:cNvPr>
          <p:cNvSpPr>
            <a:spLocks noGrp="1"/>
          </p:cNvSpPr>
          <p:nvPr>
            <p:ph type="title"/>
          </p:nvPr>
        </p:nvSpPr>
        <p:spPr>
          <a:xfrm>
            <a:off x="550863" y="1520825"/>
            <a:ext cx="4535487" cy="3779838"/>
          </a:xfrm>
        </p:spPr>
        <p:txBody>
          <a:bodyPr anchor="ctr">
            <a:normAutofit/>
          </a:bodyPr>
          <a:lstStyle/>
          <a:p>
            <a:r>
              <a:rPr lang="en-US" sz="6400"/>
              <a:t>Reasons for Research </a:t>
            </a:r>
          </a:p>
        </p:txBody>
      </p:sp>
      <p:grpSp>
        <p:nvGrpSpPr>
          <p:cNvPr id="11" name="Group 1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1" name="Oval 2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B33350CF-90F0-6A7E-BDE6-7D3CE74AA05C}"/>
              </a:ext>
            </a:extLst>
          </p:cNvPr>
          <p:cNvGraphicFramePr>
            <a:graphicFrameLocks noGrp="1"/>
          </p:cNvGraphicFramePr>
          <p:nvPr>
            <p:ph idx="1"/>
            <p:extLst>
              <p:ext uri="{D42A27DB-BD31-4B8C-83A1-F6EECF244321}">
                <p14:modId xmlns:p14="http://schemas.microsoft.com/office/powerpoint/2010/main" val="1600510699"/>
              </p:ext>
            </p:extLst>
          </p:nvPr>
        </p:nvGraphicFramePr>
        <p:xfrm>
          <a:off x="5008246" y="348343"/>
          <a:ext cx="6893467" cy="6284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060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23A6F-1F6F-4C04-6D31-938E2A181786}"/>
              </a:ext>
            </a:extLst>
          </p:cNvPr>
          <p:cNvSpPr>
            <a:spLocks noGrp="1"/>
          </p:cNvSpPr>
          <p:nvPr>
            <p:ph type="title"/>
          </p:nvPr>
        </p:nvSpPr>
        <p:spPr>
          <a:xfrm>
            <a:off x="176304" y="1388731"/>
            <a:ext cx="4535487" cy="3779838"/>
          </a:xfrm>
        </p:spPr>
        <p:txBody>
          <a:bodyPr anchor="ctr">
            <a:normAutofit/>
          </a:bodyPr>
          <a:lstStyle/>
          <a:p>
            <a:pPr algn="ctr"/>
            <a:r>
              <a:rPr lang="en-US" sz="6400" dirty="0"/>
              <a:t>Purpose </a:t>
            </a:r>
            <a:br>
              <a:rPr lang="en-US" sz="6400" dirty="0"/>
            </a:br>
            <a:r>
              <a:rPr lang="en-US" sz="6400" dirty="0"/>
              <a:t>of </a:t>
            </a:r>
            <a:br>
              <a:rPr lang="en-US" sz="6400" dirty="0"/>
            </a:br>
            <a:r>
              <a:rPr lang="en-US" sz="6400" dirty="0"/>
              <a:t>Research </a:t>
            </a:r>
          </a:p>
        </p:txBody>
      </p:sp>
      <p:grpSp>
        <p:nvGrpSpPr>
          <p:cNvPr id="24" name="Group 23">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25" name="Freeform: Shape 24">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8" name="Oval 27">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2" name="Freeform: Shape 31">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34" name="Oval 33">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1" name="Content Placeholder 8">
            <a:extLst>
              <a:ext uri="{FF2B5EF4-FFF2-40B4-BE49-F238E27FC236}">
                <a16:creationId xmlns:a16="http://schemas.microsoft.com/office/drawing/2014/main" id="{4336A371-2AE9-BB69-EE17-D84DC7FF7502}"/>
              </a:ext>
            </a:extLst>
          </p:cNvPr>
          <p:cNvGraphicFramePr>
            <a:graphicFrameLocks noGrp="1"/>
          </p:cNvGraphicFramePr>
          <p:nvPr>
            <p:ph idx="1"/>
            <p:extLst>
              <p:ext uri="{D42A27DB-BD31-4B8C-83A1-F6EECF244321}">
                <p14:modId xmlns:p14="http://schemas.microsoft.com/office/powerpoint/2010/main" val="2191617889"/>
              </p:ext>
            </p:extLst>
          </p:nvPr>
        </p:nvGraphicFramePr>
        <p:xfrm>
          <a:off x="4417256" y="253218"/>
          <a:ext cx="7586058" cy="6457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103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C087-CFD0-AABC-CE2A-B5C9B404BC3C}"/>
              </a:ext>
            </a:extLst>
          </p:cNvPr>
          <p:cNvSpPr>
            <a:spLocks noGrp="1"/>
          </p:cNvSpPr>
          <p:nvPr>
            <p:ph type="title"/>
          </p:nvPr>
        </p:nvSpPr>
        <p:spPr/>
        <p:txBody>
          <a:bodyPr/>
          <a:lstStyle/>
          <a:p>
            <a:r>
              <a:rPr lang="en-US" dirty="0"/>
              <a:t>Research Writing</a:t>
            </a:r>
          </a:p>
        </p:txBody>
      </p:sp>
      <p:pic>
        <p:nvPicPr>
          <p:cNvPr id="5" name="Picture 4">
            <a:extLst>
              <a:ext uri="{FF2B5EF4-FFF2-40B4-BE49-F238E27FC236}">
                <a16:creationId xmlns:a16="http://schemas.microsoft.com/office/drawing/2014/main" id="{247B0032-F448-6700-2553-8B5ED9E2CB3B}"/>
              </a:ext>
            </a:extLst>
          </p:cNvPr>
          <p:cNvPicPr>
            <a:picLocks noChangeAspect="1"/>
          </p:cNvPicPr>
          <p:nvPr/>
        </p:nvPicPr>
        <p:blipFill>
          <a:blip r:embed="rId2"/>
          <a:stretch>
            <a:fillRect/>
          </a:stretch>
        </p:blipFill>
        <p:spPr>
          <a:xfrm>
            <a:off x="4952586" y="1651946"/>
            <a:ext cx="7108216" cy="3554108"/>
          </a:xfrm>
          <a:prstGeom prst="rect">
            <a:avLst/>
          </a:prstGeom>
        </p:spPr>
      </p:pic>
      <p:sp>
        <p:nvSpPr>
          <p:cNvPr id="4" name="Text Placeholder 3">
            <a:extLst>
              <a:ext uri="{FF2B5EF4-FFF2-40B4-BE49-F238E27FC236}">
                <a16:creationId xmlns:a16="http://schemas.microsoft.com/office/drawing/2014/main" id="{0F13D34B-24BA-2096-51B1-16C19191A7AA}"/>
              </a:ext>
            </a:extLst>
          </p:cNvPr>
          <p:cNvSpPr>
            <a:spLocks noGrp="1"/>
          </p:cNvSpPr>
          <p:nvPr>
            <p:ph type="body" sz="half" idx="2"/>
          </p:nvPr>
        </p:nvSpPr>
        <p:spPr>
          <a:xfrm>
            <a:off x="131198" y="1534160"/>
            <a:ext cx="4679341" cy="4919649"/>
          </a:xfrm>
        </p:spPr>
        <p:txBody>
          <a:bodyPr>
            <a:normAutofit lnSpcReduction="10000"/>
          </a:bodyPr>
          <a:lstStyle/>
          <a:p>
            <a:pPr marL="228600" marR="0" lvl="0" indent="-228600" algn="l" defTabSz="914400" rtl="0" eaLnBrk="1" fontAlgn="auto" latinLnBrk="0" hangingPunct="1">
              <a:lnSpc>
                <a:spcPct val="110000"/>
              </a:lnSpc>
              <a:spcBef>
                <a:spcPts val="1000"/>
              </a:spcBef>
              <a:spcAft>
                <a:spcPts val="800"/>
              </a:spcAft>
              <a:buClrTx/>
              <a:buSzTx/>
              <a:buFont typeface="Arial" panose="020B0604020202020204" pitchFamily="34" charset="0"/>
              <a:buChar char="•"/>
              <a:tabLst/>
              <a:defRPr/>
            </a:pPr>
            <a:r>
              <a:rPr lang="en-US" sz="2100" dirty="0">
                <a:solidFill>
                  <a:schemeClr val="tx1"/>
                </a:solidFill>
                <a:latin typeface="proxima-nova"/>
              </a:rPr>
              <a:t>“The physical process of gathering information  + the mental process of deriving the answer to your question from the information you gathered”</a:t>
            </a:r>
          </a:p>
          <a:p>
            <a:pPr marL="228600" marR="0" lvl="0" indent="-228600" algn="l" defTabSz="914400" rtl="0" eaLnBrk="1" fontAlgn="auto" latinLnBrk="0" hangingPunct="1">
              <a:lnSpc>
                <a:spcPct val="110000"/>
              </a:lnSpc>
              <a:spcBef>
                <a:spcPts val="1000"/>
              </a:spcBef>
              <a:spcAft>
                <a:spcPts val="800"/>
              </a:spcAft>
              <a:buClrTx/>
              <a:buSzTx/>
              <a:buFont typeface="Arial" panose="020B0604020202020204" pitchFamily="34" charset="0"/>
              <a:buChar char="•"/>
              <a:tabLst/>
              <a:defRPr/>
            </a:pPr>
            <a:r>
              <a:rPr kumimoji="0" lang="en-US" sz="2100" i="0" u="none" strike="noStrike" kern="1200" cap="none" spc="0" normalizeH="0" baseline="0" noProof="0" dirty="0">
                <a:ln>
                  <a:noFill/>
                </a:ln>
                <a:solidFill>
                  <a:schemeClr val="tx1"/>
                </a:solidFill>
                <a:effectLst/>
                <a:uLnTx/>
                <a:uFillTx/>
                <a:latin typeface="proxima-nova"/>
                <a:ea typeface="+mn-ea"/>
                <a:cs typeface="+mn-cs"/>
              </a:rPr>
              <a:t>“The process of sharing the answer to your research question along with the evidence on which your answer is based, the sources you used, and your own reasoning and explanation.”</a:t>
            </a:r>
          </a:p>
          <a:p>
            <a:pPr marL="228600" marR="0" lvl="0" indent="-228600" algn="l" defTabSz="914400" rtl="0" eaLnBrk="1" fontAlgn="auto" latinLnBrk="0" hangingPunct="1">
              <a:lnSpc>
                <a:spcPct val="110000"/>
              </a:lnSpc>
              <a:spcBef>
                <a:spcPts val="1000"/>
              </a:spcBef>
              <a:spcAft>
                <a:spcPts val="800"/>
              </a:spcAft>
              <a:buClrTx/>
              <a:buSzTx/>
              <a:buFont typeface="Arial" panose="020B0604020202020204" pitchFamily="34" charset="0"/>
              <a:buChar char="•"/>
              <a:tabLst/>
              <a:defRPr/>
            </a:pPr>
            <a:r>
              <a:rPr lang="en-US" sz="2100" dirty="0">
                <a:solidFill>
                  <a:schemeClr val="tx1"/>
                </a:solidFill>
                <a:latin typeface="proxima-nova"/>
              </a:rPr>
              <a:t>Writing a research paper follows similar a standard composition essay – title, introduction, body, &amp; conclusion. </a:t>
            </a:r>
            <a:endParaRPr kumimoji="0" lang="en-US" sz="2100" i="0" u="none" strike="noStrike" kern="1200" cap="none" spc="0" normalizeH="0" baseline="0" noProof="0" dirty="0">
              <a:ln>
                <a:noFill/>
              </a:ln>
              <a:solidFill>
                <a:schemeClr val="tx1"/>
              </a:solidFill>
              <a:effectLst/>
              <a:uLnTx/>
              <a:uFillTx/>
              <a:latin typeface="proxima-nova"/>
              <a:ea typeface="+mn-ea"/>
              <a:cs typeface="+mn-cs"/>
            </a:endParaRPr>
          </a:p>
          <a:p>
            <a:pPr marL="228600" marR="0" lvl="0" indent="-228600" algn="l" defTabSz="914400" rtl="0" eaLnBrk="1" fontAlgn="auto" latinLnBrk="0" hangingPunct="1">
              <a:lnSpc>
                <a:spcPct val="110000"/>
              </a:lnSpc>
              <a:spcBef>
                <a:spcPts val="1000"/>
              </a:spcBef>
              <a:spcAft>
                <a:spcPts val="800"/>
              </a:spcAft>
              <a:buClrTx/>
              <a:buSzTx/>
              <a:buFont typeface="Arial" panose="020B0604020202020204" pitchFamily="34" charset="0"/>
              <a:buChar char="•"/>
              <a:tabLst/>
              <a:defRPr/>
            </a:pPr>
            <a:endParaRPr kumimoji="0" lang="en-US" sz="2100" i="0" u="none" strike="noStrike" kern="1200" cap="none" spc="0" normalizeH="0" baseline="0" noProof="0" dirty="0">
              <a:ln>
                <a:noFill/>
              </a:ln>
              <a:solidFill>
                <a:schemeClr val="tx1"/>
              </a:solidFill>
              <a:effectLst/>
              <a:uLnTx/>
              <a:uFillTx/>
              <a:latin typeface="Source Sans Pro"/>
              <a:ea typeface="+mn-ea"/>
              <a:cs typeface="+mn-cs"/>
            </a:endParaRPr>
          </a:p>
          <a:p>
            <a:endParaRPr lang="en-US" dirty="0"/>
          </a:p>
        </p:txBody>
      </p:sp>
    </p:spTree>
    <p:extLst>
      <p:ext uri="{BB962C8B-B14F-4D97-AF65-F5344CB8AC3E}">
        <p14:creationId xmlns:p14="http://schemas.microsoft.com/office/powerpoint/2010/main" val="355710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33F80-4977-DAED-21EE-149BE7D5DE89}"/>
              </a:ext>
            </a:extLst>
          </p:cNvPr>
          <p:cNvSpPr>
            <a:spLocks noGrp="1"/>
          </p:cNvSpPr>
          <p:nvPr>
            <p:ph type="title"/>
          </p:nvPr>
        </p:nvSpPr>
        <p:spPr>
          <a:xfrm>
            <a:off x="550863" y="256479"/>
            <a:ext cx="7199765" cy="582838"/>
          </a:xfrm>
        </p:spPr>
        <p:txBody>
          <a:bodyPr wrap="square" anchor="b">
            <a:normAutofit fontScale="90000"/>
          </a:bodyPr>
          <a:lstStyle/>
          <a:p>
            <a:r>
              <a:rPr lang="en-US" dirty="0"/>
              <a:t>Topic Selection </a:t>
            </a:r>
          </a:p>
        </p:txBody>
      </p:sp>
      <p:sp>
        <p:nvSpPr>
          <p:cNvPr id="3" name="Content Placeholder 2">
            <a:extLst>
              <a:ext uri="{FF2B5EF4-FFF2-40B4-BE49-F238E27FC236}">
                <a16:creationId xmlns:a16="http://schemas.microsoft.com/office/drawing/2014/main" id="{C188E6F5-F818-0B31-2C2F-5BD322CE2152}"/>
              </a:ext>
            </a:extLst>
          </p:cNvPr>
          <p:cNvSpPr>
            <a:spLocks noGrp="1"/>
          </p:cNvSpPr>
          <p:nvPr>
            <p:ph idx="1"/>
          </p:nvPr>
        </p:nvSpPr>
        <p:spPr>
          <a:xfrm>
            <a:off x="550863" y="986972"/>
            <a:ext cx="9449480" cy="5739254"/>
          </a:xfrm>
        </p:spPr>
        <p:txBody>
          <a:bodyPr anchor="t">
            <a:normAutofit fontScale="25000" lnSpcReduction="20000"/>
          </a:bodyPr>
          <a:lstStyle/>
          <a:p>
            <a:pPr>
              <a:lnSpc>
                <a:spcPct val="100000"/>
              </a:lnSpc>
              <a:buFont typeface="Wingdings" panose="05000000000000000000" pitchFamily="2" charset="2"/>
              <a:buChar char="Ø"/>
            </a:pPr>
            <a:r>
              <a:rPr lang="en-US" sz="5600" b="0" i="0" dirty="0">
                <a:effectLst/>
                <a:latin typeface="Arial" panose="020B0604020202020204" pitchFamily="34" charset="0"/>
              </a:rPr>
              <a:t>It must be narrow and focused enough to be interesting, yet broad enough to find adequate information.  </a:t>
            </a:r>
            <a:r>
              <a:rPr lang="en-US" sz="5600" dirty="0">
                <a:latin typeface="Arial" panose="020B0604020202020204" pitchFamily="34" charset="0"/>
              </a:rPr>
              <a:t>Narrow your topic to something manageable.</a:t>
            </a:r>
          </a:p>
          <a:p>
            <a:pPr marL="742950" lvl="1" indent="-285750">
              <a:lnSpc>
                <a:spcPct val="100000"/>
              </a:lnSpc>
              <a:defRPr/>
            </a:pPr>
            <a:r>
              <a:rPr lang="en-US" sz="5600" dirty="0">
                <a:latin typeface="Arial" panose="020B0604020202020204" pitchFamily="34" charset="0"/>
              </a:rPr>
              <a:t>If your topic is too broad, you will find too much information and not be able to focus.</a:t>
            </a:r>
          </a:p>
          <a:p>
            <a:pPr marL="742950" lvl="1" indent="-285750">
              <a:lnSpc>
                <a:spcPct val="100000"/>
              </a:lnSpc>
              <a:defRPr/>
            </a:pPr>
            <a:r>
              <a:rPr lang="en-US" sz="5600" dirty="0">
                <a:latin typeface="Arial" panose="020B0604020202020204" pitchFamily="34" charset="0"/>
              </a:rPr>
              <a:t>Background reading can help you choose and limit the scope of your topic. </a:t>
            </a:r>
          </a:p>
          <a:p>
            <a:pPr>
              <a:lnSpc>
                <a:spcPct val="100000"/>
              </a:lnSpc>
              <a:buFont typeface="Wingdings" panose="05000000000000000000" pitchFamily="2" charset="2"/>
              <a:buChar char="Ø"/>
            </a:pPr>
            <a:r>
              <a:rPr lang="en-US" sz="5600" b="0" i="0" dirty="0">
                <a:effectLst/>
                <a:latin typeface="Arial" panose="020B0604020202020204" pitchFamily="34" charset="0"/>
              </a:rPr>
              <a:t>Pick a topic that interests you – you will be researching, reading and writing about this topic for weeks. Therefore, choose something that will hold your interest</a:t>
            </a:r>
          </a:p>
          <a:p>
            <a:pPr>
              <a:lnSpc>
                <a:spcPct val="100000"/>
              </a:lnSpc>
              <a:buFont typeface="Wingdings" panose="05000000000000000000" pitchFamily="2" charset="2"/>
              <a:buChar char="Ø"/>
            </a:pPr>
            <a:r>
              <a:rPr lang="en-US" sz="5600" b="1" i="0" dirty="0">
                <a:effectLst/>
                <a:latin typeface="Arial" panose="020B0604020202020204" pitchFamily="34" charset="0"/>
              </a:rPr>
              <a:t>Brainstorming</a:t>
            </a:r>
            <a:r>
              <a:rPr lang="en-US" sz="5600" b="0" i="0" dirty="0">
                <a:effectLst/>
                <a:latin typeface="Arial" panose="020B0604020202020204" pitchFamily="34" charset="0"/>
              </a:rPr>
              <a:t> is a technique you can use to help you generate ideas. </a:t>
            </a:r>
          </a:p>
          <a:p>
            <a:pPr marL="228600" marR="0" lvl="0" indent="-228600" defTabSz="914400" rtl="0" eaLnBrk="1" fontAlgn="auto" latinLnBrk="0" hangingPunct="1">
              <a:lnSpc>
                <a:spcPct val="100000"/>
              </a:lnSpc>
              <a:spcBef>
                <a:spcPts val="1000"/>
              </a:spcBef>
              <a:spcAft>
                <a:spcPts val="800"/>
              </a:spcAft>
              <a:buClrTx/>
              <a:buSzTx/>
              <a:buFont typeface="Arial" panose="020B0604020202020204" pitchFamily="34" charset="0"/>
              <a:buChar char="•"/>
              <a:tabLst/>
              <a:defRPr/>
            </a:pPr>
            <a:r>
              <a:rPr lang="en-US" sz="5600" dirty="0">
                <a:latin typeface="Arial" panose="020B0604020202020204" pitchFamily="34" charset="0"/>
              </a:rPr>
              <a:t>Refer to lecture notes and required texts to refresh your knowledge of the course and assignment.</a:t>
            </a:r>
          </a:p>
          <a:p>
            <a:pPr marL="228600" marR="0" lvl="0" indent="-228600" defTabSz="914400" rtl="0" eaLnBrk="1" fontAlgn="auto" latinLnBrk="0" hangingPunct="1">
              <a:lnSpc>
                <a:spcPct val="100000"/>
              </a:lnSpc>
              <a:spcBef>
                <a:spcPts val="1000"/>
              </a:spcBef>
              <a:spcAft>
                <a:spcPts val="800"/>
              </a:spcAft>
              <a:buClrTx/>
              <a:buSzTx/>
              <a:buFont typeface="Arial" panose="020B0604020202020204" pitchFamily="34" charset="0"/>
              <a:buChar char="•"/>
              <a:tabLst/>
              <a:defRPr/>
            </a:pPr>
            <a:r>
              <a:rPr lang="en-US" sz="5600" dirty="0">
                <a:latin typeface="Arial" panose="020B0604020202020204" pitchFamily="34" charset="0"/>
              </a:rPr>
              <a:t>Talk about research ideas with a friend.  S/he may be able to help focus your topic by discussing issues that didn't occur to you at first.</a:t>
            </a:r>
          </a:p>
          <a:p>
            <a:pPr marL="228600" marR="0" lvl="0" indent="-228600" defTabSz="914400" rtl="0" eaLnBrk="1" fontAlgn="auto" latinLnBrk="0" hangingPunct="1">
              <a:lnSpc>
                <a:spcPct val="100000"/>
              </a:lnSpc>
              <a:spcBef>
                <a:spcPts val="1000"/>
              </a:spcBef>
              <a:spcAft>
                <a:spcPts val="800"/>
              </a:spcAft>
              <a:buClrTx/>
              <a:buSzTx/>
              <a:buFont typeface="Arial" panose="020B0604020202020204" pitchFamily="34" charset="0"/>
              <a:buChar char="•"/>
              <a:tabLst/>
              <a:defRPr/>
            </a:pPr>
            <a:r>
              <a:rPr lang="en-US" sz="5600" dirty="0">
                <a:latin typeface="Arial" panose="020B0604020202020204" pitchFamily="34" charset="0"/>
              </a:rPr>
              <a:t>Think of the who, what, when, where and why questions:</a:t>
            </a:r>
          </a:p>
          <a:p>
            <a:pPr marL="742950" marR="0" lvl="1" indent="-285750" defTabSz="914400" rtl="0" eaLnBrk="1" fontAlgn="auto" latinLnBrk="0" hangingPunct="1">
              <a:lnSpc>
                <a:spcPct val="100000"/>
              </a:lnSpc>
              <a:spcBef>
                <a:spcPts val="500"/>
              </a:spcBef>
              <a:spcAft>
                <a:spcPts val="800"/>
              </a:spcAft>
              <a:buClrTx/>
              <a:buSzTx/>
              <a:buFont typeface="Arial" panose="020B0604020202020204" pitchFamily="34" charset="0"/>
              <a:buChar char="•"/>
              <a:tabLst/>
              <a:defRPr/>
            </a:pPr>
            <a:r>
              <a:rPr lang="en-US" sz="5600" dirty="0">
                <a:latin typeface="Arial" panose="020B0604020202020204" pitchFamily="34" charset="0"/>
              </a:rPr>
              <a:t>WHY did you choose the topic?  What interests you about it?  Do you have an opinion about the issues involved?</a:t>
            </a:r>
          </a:p>
          <a:p>
            <a:pPr marL="742950" marR="0" lvl="1" indent="-285750" defTabSz="914400" rtl="0" eaLnBrk="1" fontAlgn="auto" latinLnBrk="0" hangingPunct="1">
              <a:lnSpc>
                <a:spcPct val="100000"/>
              </a:lnSpc>
              <a:spcBef>
                <a:spcPts val="500"/>
              </a:spcBef>
              <a:spcAft>
                <a:spcPts val="800"/>
              </a:spcAft>
              <a:buClrTx/>
              <a:buSzTx/>
              <a:buFont typeface="Arial" panose="020B0604020202020204" pitchFamily="34" charset="0"/>
              <a:buChar char="•"/>
              <a:tabLst/>
              <a:defRPr/>
            </a:pPr>
            <a:r>
              <a:rPr lang="en-US" sz="5600" dirty="0">
                <a:latin typeface="Arial" panose="020B0604020202020204" pitchFamily="34" charset="0"/>
              </a:rPr>
              <a:t>WHO are the information providers on this topic?  Who might publish information about it?  Who is affected by the topic?  Do you know of organizations or institutions affiliated with the topic?</a:t>
            </a:r>
          </a:p>
          <a:p>
            <a:pPr marL="742950" marR="0" lvl="1" indent="-285750" defTabSz="914400" rtl="0" eaLnBrk="1" fontAlgn="auto" latinLnBrk="0" hangingPunct="1">
              <a:lnSpc>
                <a:spcPct val="100000"/>
              </a:lnSpc>
              <a:spcBef>
                <a:spcPts val="500"/>
              </a:spcBef>
              <a:spcAft>
                <a:spcPts val="800"/>
              </a:spcAft>
              <a:buClrTx/>
              <a:buSzTx/>
              <a:buFont typeface="Arial" panose="020B0604020202020204" pitchFamily="34" charset="0"/>
              <a:buChar char="•"/>
              <a:tabLst/>
              <a:defRPr/>
            </a:pPr>
            <a:r>
              <a:rPr lang="en-US" sz="5600" dirty="0">
                <a:latin typeface="Arial" panose="020B0604020202020204" pitchFamily="34" charset="0"/>
              </a:rPr>
              <a:t>WHAT are the major questions for this topic?  Is there a debate about the topic?  Are there a range of issues and viewpoints to consider?</a:t>
            </a:r>
          </a:p>
          <a:p>
            <a:pPr marL="742950" marR="0" lvl="1" indent="-285750" defTabSz="914400" rtl="0" eaLnBrk="1" fontAlgn="auto" latinLnBrk="0" hangingPunct="1">
              <a:lnSpc>
                <a:spcPct val="100000"/>
              </a:lnSpc>
              <a:spcBef>
                <a:spcPts val="500"/>
              </a:spcBef>
              <a:spcAft>
                <a:spcPts val="800"/>
              </a:spcAft>
              <a:buClrTx/>
              <a:buSzTx/>
              <a:buFont typeface="Arial" panose="020B0604020202020204" pitchFamily="34" charset="0"/>
              <a:buChar char="•"/>
              <a:tabLst/>
              <a:defRPr/>
            </a:pPr>
            <a:r>
              <a:rPr lang="en-US" sz="5600" dirty="0">
                <a:latin typeface="Arial" panose="020B0604020202020204" pitchFamily="34" charset="0"/>
              </a:rPr>
              <a:t>WHERE is your topic important: at the local, national or international level?  Are there specific places affected by the topic?</a:t>
            </a:r>
          </a:p>
          <a:p>
            <a:pPr marL="742950" marR="0" lvl="1" indent="-285750" defTabSz="914400" rtl="0" eaLnBrk="1" fontAlgn="auto" latinLnBrk="0" hangingPunct="1">
              <a:lnSpc>
                <a:spcPct val="100000"/>
              </a:lnSpc>
              <a:spcBef>
                <a:spcPts val="500"/>
              </a:spcBef>
              <a:spcAft>
                <a:spcPts val="800"/>
              </a:spcAft>
              <a:buClrTx/>
              <a:buSzTx/>
              <a:buFont typeface="Arial" panose="020B0604020202020204" pitchFamily="34" charset="0"/>
              <a:buChar char="•"/>
              <a:tabLst/>
              <a:defRPr/>
            </a:pPr>
            <a:r>
              <a:rPr lang="en-US" sz="5600" dirty="0">
                <a:latin typeface="Arial" panose="020B0604020202020204" pitchFamily="34" charset="0"/>
              </a:rPr>
              <a:t>WHEN is/was your topic important?  Is it a current event or an historical issue?  Do you want to compare your topic by time periods?</a:t>
            </a:r>
          </a:p>
          <a:p>
            <a:pPr marL="0" indent="0">
              <a:lnSpc>
                <a:spcPct val="100000"/>
              </a:lnSpc>
              <a:buNone/>
            </a:pPr>
            <a:endParaRPr lang="en-US" sz="400" dirty="0"/>
          </a:p>
        </p:txBody>
      </p:sp>
      <p:pic>
        <p:nvPicPr>
          <p:cNvPr id="5" name="Picture 4" descr="Magnifying glass on clear background">
            <a:extLst>
              <a:ext uri="{FF2B5EF4-FFF2-40B4-BE49-F238E27FC236}">
                <a16:creationId xmlns:a16="http://schemas.microsoft.com/office/drawing/2014/main" id="{79E964B7-6487-71BA-9891-3A26577799CD}"/>
              </a:ext>
            </a:extLst>
          </p:cNvPr>
          <p:cNvPicPr>
            <a:picLocks noChangeAspect="1"/>
          </p:cNvPicPr>
          <p:nvPr/>
        </p:nvPicPr>
        <p:blipFill rotWithShape="1">
          <a:blip r:embed="rId2"/>
          <a:srcRect l="25628" r="-1" b="-1"/>
          <a:stretch/>
        </p:blipFill>
        <p:spPr>
          <a:xfrm>
            <a:off x="10000343" y="547898"/>
            <a:ext cx="2191657" cy="3875314"/>
          </a:xfrm>
          <a:custGeom>
            <a:avLst/>
            <a:gdLst/>
            <a:ahLst/>
            <a:cxnLst/>
            <a:rect l="l" t="t" r="r" b="b"/>
            <a:pathLst>
              <a:path w="7641102" h="6858000">
                <a:moveTo>
                  <a:pt x="0" y="0"/>
                </a:moveTo>
                <a:lnTo>
                  <a:pt x="7641102" y="0"/>
                </a:lnTo>
                <a:lnTo>
                  <a:pt x="7641102" y="6858000"/>
                </a:lnTo>
                <a:lnTo>
                  <a:pt x="0" y="6858000"/>
                </a:lnTo>
                <a:close/>
              </a:path>
            </a:pathLst>
          </a:custGeom>
        </p:spPr>
      </p:pic>
      <p:sp>
        <p:nvSpPr>
          <p:cNvPr id="11" name="Rectangle 10">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99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D7EF1-C025-48A3-520C-DC0883B7046E}"/>
              </a:ext>
            </a:extLst>
          </p:cNvPr>
          <p:cNvSpPr>
            <a:spLocks noGrp="1"/>
          </p:cNvSpPr>
          <p:nvPr>
            <p:ph type="title"/>
          </p:nvPr>
        </p:nvSpPr>
        <p:spPr>
          <a:xfrm>
            <a:off x="550863" y="550800"/>
            <a:ext cx="7308850" cy="986400"/>
          </a:xfrm>
        </p:spPr>
        <p:txBody>
          <a:bodyPr wrap="square" anchor="ctr">
            <a:normAutofit/>
          </a:bodyPr>
          <a:lstStyle/>
          <a:p>
            <a:r>
              <a:rPr lang="en-US" sz="4400"/>
              <a:t>Structure of a Research papers </a:t>
            </a:r>
          </a:p>
        </p:txBody>
      </p:sp>
      <p:sp>
        <p:nvSpPr>
          <p:cNvPr id="12" name="Rectangle 11">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7109B9F-E7D6-20CE-5EC8-B389CCA27491}"/>
              </a:ext>
            </a:extLst>
          </p:cNvPr>
          <p:cNvGraphicFramePr>
            <a:graphicFrameLocks noGrp="1"/>
          </p:cNvGraphicFramePr>
          <p:nvPr>
            <p:ph idx="1"/>
            <p:extLst>
              <p:ext uri="{D42A27DB-BD31-4B8C-83A1-F6EECF244321}">
                <p14:modId xmlns:p14="http://schemas.microsoft.com/office/powerpoint/2010/main" val="9154011"/>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8915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33F8-A47B-7BBA-2039-828D2AEAF090}"/>
              </a:ext>
            </a:extLst>
          </p:cNvPr>
          <p:cNvSpPr>
            <a:spLocks noGrp="1"/>
          </p:cNvSpPr>
          <p:nvPr>
            <p:ph type="title"/>
          </p:nvPr>
        </p:nvSpPr>
        <p:spPr>
          <a:xfrm>
            <a:off x="550862" y="549275"/>
            <a:ext cx="11091600" cy="927833"/>
          </a:xfrm>
        </p:spPr>
        <p:txBody>
          <a:bodyPr/>
          <a:lstStyle/>
          <a:p>
            <a:r>
              <a:rPr lang="en-US" dirty="0"/>
              <a:t>Cover Page </a:t>
            </a:r>
          </a:p>
        </p:txBody>
      </p:sp>
      <p:pic>
        <p:nvPicPr>
          <p:cNvPr id="2050" name="Picture 2">
            <a:extLst>
              <a:ext uri="{FF2B5EF4-FFF2-40B4-BE49-F238E27FC236}">
                <a16:creationId xmlns:a16="http://schemas.microsoft.com/office/drawing/2014/main" id="{DCEA919D-D064-7082-445E-A4F180BF03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75053" y="0"/>
            <a:ext cx="6907236"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22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E29BA-5FB7-DC12-1B4F-15DAB0A9747D}"/>
              </a:ext>
            </a:extLst>
          </p:cNvPr>
          <p:cNvSpPr>
            <a:spLocks noGrp="1"/>
          </p:cNvSpPr>
          <p:nvPr>
            <p:ph type="title"/>
          </p:nvPr>
        </p:nvSpPr>
        <p:spPr>
          <a:xfrm>
            <a:off x="550863" y="549275"/>
            <a:ext cx="5437187" cy="2986234"/>
          </a:xfrm>
        </p:spPr>
        <p:txBody>
          <a:bodyPr vert="horz" wrap="square" lIns="0" tIns="0" rIns="0" bIns="0" rtlCol="0" anchor="b" anchorCtr="0">
            <a:normAutofit/>
          </a:bodyPr>
          <a:lstStyle/>
          <a:p>
            <a:r>
              <a:rPr lang="en-US" sz="6400"/>
              <a:t>Table of Content</a:t>
            </a:r>
          </a:p>
        </p:txBody>
      </p:sp>
      <p:sp>
        <p:nvSpPr>
          <p:cNvPr id="23" name="Oval 22">
            <a:extLst>
              <a:ext uri="{FF2B5EF4-FFF2-40B4-BE49-F238E27FC236}">
                <a16:creationId xmlns:a16="http://schemas.microsoft.com/office/drawing/2014/main" id="{BEBFBB3C-FA07-4A06-A8D8-D690F92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6000" y="501282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Content Placeholder 3">
            <a:extLst>
              <a:ext uri="{FF2B5EF4-FFF2-40B4-BE49-F238E27FC236}">
                <a16:creationId xmlns:a16="http://schemas.microsoft.com/office/drawing/2014/main" id="{DA33AFDB-B45E-A04E-728C-A3AD6C3F99DF}"/>
              </a:ext>
            </a:extLst>
          </p:cNvPr>
          <p:cNvPicPr>
            <a:picLocks noGrp="1" noChangeAspect="1"/>
          </p:cNvPicPr>
          <p:nvPr>
            <p:ph idx="1"/>
          </p:nvPr>
        </p:nvPicPr>
        <p:blipFill>
          <a:blip r:embed="rId2"/>
          <a:stretch>
            <a:fillRect/>
          </a:stretch>
        </p:blipFill>
        <p:spPr>
          <a:xfrm>
            <a:off x="5370287" y="285005"/>
            <a:ext cx="6270850" cy="6304482"/>
          </a:xfrm>
          <a:custGeom>
            <a:avLst/>
            <a:gdLst/>
            <a:ahLst/>
            <a:cxnLst/>
            <a:rect l="l" t="t" r="r" b="b"/>
            <a:pathLst>
              <a:path w="5437187" h="5761037">
                <a:moveTo>
                  <a:pt x="0" y="0"/>
                </a:moveTo>
                <a:lnTo>
                  <a:pt x="5437187" y="0"/>
                </a:lnTo>
                <a:lnTo>
                  <a:pt x="5437187" y="5761037"/>
                </a:lnTo>
                <a:lnTo>
                  <a:pt x="0" y="5761037"/>
                </a:lnTo>
                <a:close/>
              </a:path>
            </a:pathLst>
          </a:custGeom>
        </p:spPr>
      </p:pic>
    </p:spTree>
    <p:extLst>
      <p:ext uri="{BB962C8B-B14F-4D97-AF65-F5344CB8AC3E}">
        <p14:creationId xmlns:p14="http://schemas.microsoft.com/office/powerpoint/2010/main" val="1486586533"/>
      </p:ext>
    </p:extLst>
  </p:cSld>
  <p:clrMapOvr>
    <a:masterClrMapping/>
  </p:clrMapOvr>
</p:sld>
</file>

<file path=ppt/theme/theme1.xml><?xml version="1.0" encoding="utf-8"?>
<a:theme xmlns:a="http://schemas.openxmlformats.org/drawingml/2006/main" name="3DFloatVTI">
  <a:themeElements>
    <a:clrScheme name="AnalogousFromDarkSeedRightStep">
      <a:dk1>
        <a:srgbClr val="000000"/>
      </a:dk1>
      <a:lt1>
        <a:srgbClr val="FFFFFF"/>
      </a:lt1>
      <a:dk2>
        <a:srgbClr val="1B2F2F"/>
      </a:dk2>
      <a:lt2>
        <a:srgbClr val="F3F0F2"/>
      </a:lt2>
      <a:accent1>
        <a:srgbClr val="21B855"/>
      </a:accent1>
      <a:accent2>
        <a:srgbClr val="14B68F"/>
      </a:accent2>
      <a:accent3>
        <a:srgbClr val="24AFCD"/>
      </a:accent3>
      <a:accent4>
        <a:srgbClr val="1764D5"/>
      </a:accent4>
      <a:accent5>
        <a:srgbClr val="3F3DE9"/>
      </a:accent5>
      <a:accent6>
        <a:srgbClr val="6D1FD6"/>
      </a:accent6>
      <a:hlink>
        <a:srgbClr val="998A33"/>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13773</TotalTime>
  <Words>1234</Words>
  <Application>Microsoft Office PowerPoint</Application>
  <PresentationFormat>Widescreen</PresentationFormat>
  <Paragraphs>122</Paragraphs>
  <Slides>18</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Arial</vt:lpstr>
      <vt:lpstr>Calibri</vt:lpstr>
      <vt:lpstr>Calibri Light</vt:lpstr>
      <vt:lpstr>Fira Sans</vt:lpstr>
      <vt:lpstr>proxima-nova</vt:lpstr>
      <vt:lpstr>Sitka Heading</vt:lpstr>
      <vt:lpstr>Source Sans Pro</vt:lpstr>
      <vt:lpstr>Times New Roman</vt:lpstr>
      <vt:lpstr>Wingdings</vt:lpstr>
      <vt:lpstr>3DFloatVTI</vt:lpstr>
      <vt:lpstr>Office Theme</vt:lpstr>
      <vt:lpstr>Research</vt:lpstr>
      <vt:lpstr>What is Research </vt:lpstr>
      <vt:lpstr>Reasons for Research </vt:lpstr>
      <vt:lpstr>Purpose  of  Research </vt:lpstr>
      <vt:lpstr>Research Writing</vt:lpstr>
      <vt:lpstr>Topic Selection </vt:lpstr>
      <vt:lpstr>Structure of a Research papers </vt:lpstr>
      <vt:lpstr>Cover Page </vt:lpstr>
      <vt:lpstr>Table of Content</vt:lpstr>
      <vt:lpstr>Introduction </vt:lpstr>
      <vt:lpstr>Opening Statement </vt:lpstr>
      <vt:lpstr>Research Paper - Body </vt:lpstr>
      <vt:lpstr>Conclusion </vt:lpstr>
      <vt:lpstr>Steps to Effective Research writing </vt:lpstr>
      <vt:lpstr>Types of Sources: Primary  </vt:lpstr>
      <vt:lpstr>Types of Sources: Secondary</vt:lpstr>
      <vt:lpstr>Research Proposal Structure </vt:lpstr>
      <vt:lpstr>Assignment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Writing</dc:title>
  <dc:creator>Melissa James</dc:creator>
  <cp:lastModifiedBy>Melissa</cp:lastModifiedBy>
  <cp:revision>7</cp:revision>
  <dcterms:created xsi:type="dcterms:W3CDTF">2023-09-30T16:18:42Z</dcterms:created>
  <dcterms:modified xsi:type="dcterms:W3CDTF">2024-01-08T13:28:02Z</dcterms:modified>
</cp:coreProperties>
</file>