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8" r:id="rId4"/>
    <p:sldId id="269" r:id="rId5"/>
    <p:sldId id="270" r:id="rId6"/>
    <p:sldId id="266" r:id="rId7"/>
    <p:sldId id="260" r:id="rId8"/>
    <p:sldId id="257" r:id="rId9"/>
    <p:sldId id="258" r:id="rId10"/>
    <p:sldId id="267" r:id="rId11"/>
    <p:sldId id="277" r:id="rId12"/>
    <p:sldId id="259" r:id="rId13"/>
    <p:sldId id="262" r:id="rId14"/>
    <p:sldId id="273" r:id="rId15"/>
    <p:sldId id="275" r:id="rId16"/>
    <p:sldId id="274" r:id="rId17"/>
    <p:sldId id="276" r:id="rId18"/>
    <p:sldId id="272"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7073E-6E30-43D7-B612-4E866D8D1FA4}"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A1E7B4FE-DAA8-469D-9851-69C9C86DE9AA}">
      <dgm:prSet phldrT="[Text]"/>
      <dgm:spPr/>
      <dgm:t>
        <a:bodyPr/>
        <a:lstStyle/>
        <a:p>
          <a:r>
            <a:rPr lang="en-US" dirty="0"/>
            <a:t>Determine requirements of end users </a:t>
          </a:r>
        </a:p>
      </dgm:t>
    </dgm:pt>
    <dgm:pt modelId="{425E746F-8935-4444-87AA-A9652B181C6D}" type="parTrans" cxnId="{BC113E18-711B-4981-9794-EA87D64408A0}">
      <dgm:prSet/>
      <dgm:spPr/>
      <dgm:t>
        <a:bodyPr/>
        <a:lstStyle/>
        <a:p>
          <a:endParaRPr lang="en-US"/>
        </a:p>
      </dgm:t>
    </dgm:pt>
    <dgm:pt modelId="{83E59A49-F37A-488E-A19A-DA08414EA935}" type="sibTrans" cxnId="{BC113E18-711B-4981-9794-EA87D64408A0}">
      <dgm:prSet/>
      <dgm:spPr/>
      <dgm:t>
        <a:bodyPr/>
        <a:lstStyle/>
        <a:p>
          <a:endParaRPr lang="en-US"/>
        </a:p>
      </dgm:t>
    </dgm:pt>
    <dgm:pt modelId="{02B30431-8525-4327-859B-965DA20A69F9}">
      <dgm:prSet phldrT="[Text]"/>
      <dgm:spPr/>
      <dgm:t>
        <a:bodyPr/>
        <a:lstStyle/>
        <a:p>
          <a:r>
            <a:rPr lang="en-US" dirty="0"/>
            <a:t>Analyze product samples &amp; communicate with product designers/developers </a:t>
          </a:r>
        </a:p>
      </dgm:t>
    </dgm:pt>
    <dgm:pt modelId="{0DD52F7C-DAF1-43C6-933C-45E4B3E2D525}" type="parTrans" cxnId="{C87F1ED6-034B-486A-A77A-95D2428AE627}">
      <dgm:prSet/>
      <dgm:spPr/>
      <dgm:t>
        <a:bodyPr/>
        <a:lstStyle/>
        <a:p>
          <a:endParaRPr lang="en-US"/>
        </a:p>
      </dgm:t>
    </dgm:pt>
    <dgm:pt modelId="{F2E6E23B-4BE0-4901-872A-3D07D522F263}" type="sibTrans" cxnId="{C87F1ED6-034B-486A-A77A-95D2428AE627}">
      <dgm:prSet/>
      <dgm:spPr/>
      <dgm:t>
        <a:bodyPr/>
        <a:lstStyle/>
        <a:p>
          <a:endParaRPr lang="en-US"/>
        </a:p>
      </dgm:t>
    </dgm:pt>
    <dgm:pt modelId="{95F31279-C198-4EBA-9A1E-D6EDBE63E26C}">
      <dgm:prSet phldrT="[Text]"/>
      <dgm:spPr/>
      <dgm:t>
        <a:bodyPr/>
        <a:lstStyle/>
        <a:p>
          <a:r>
            <a:rPr lang="en-US" dirty="0"/>
            <a:t>Minimize use of technical instructions </a:t>
          </a:r>
        </a:p>
      </dgm:t>
    </dgm:pt>
    <dgm:pt modelId="{F3BB6B0E-28A5-40FD-B7BC-D8155C08A6B9}" type="parTrans" cxnId="{622A792A-31AF-4EB8-BCDC-788ED8514421}">
      <dgm:prSet/>
      <dgm:spPr/>
      <dgm:t>
        <a:bodyPr/>
        <a:lstStyle/>
        <a:p>
          <a:endParaRPr lang="en-US"/>
        </a:p>
      </dgm:t>
    </dgm:pt>
    <dgm:pt modelId="{38E4918D-B7B0-4C76-BB82-11BBD1A35880}" type="sibTrans" cxnId="{622A792A-31AF-4EB8-BCDC-788ED8514421}">
      <dgm:prSet/>
      <dgm:spPr/>
      <dgm:t>
        <a:bodyPr/>
        <a:lstStyle/>
        <a:p>
          <a:endParaRPr lang="en-US"/>
        </a:p>
      </dgm:t>
    </dgm:pt>
    <dgm:pt modelId="{867BD8DE-55BE-4FF4-B504-7BC2C06FABDB}">
      <dgm:prSet phldrT="[Text]"/>
      <dgm:spPr/>
      <dgm:t>
        <a:bodyPr/>
        <a:lstStyle/>
        <a:p>
          <a:r>
            <a:rPr lang="en-US" dirty="0"/>
            <a:t>Write &amp; edit supporting documents </a:t>
          </a:r>
        </a:p>
      </dgm:t>
    </dgm:pt>
    <dgm:pt modelId="{AB788847-94DD-4877-BDED-356E0454BBFD}" type="parTrans" cxnId="{EB786AE2-5704-4EFC-ACD1-54D31EF5E223}">
      <dgm:prSet/>
      <dgm:spPr/>
      <dgm:t>
        <a:bodyPr/>
        <a:lstStyle/>
        <a:p>
          <a:endParaRPr lang="en-US"/>
        </a:p>
      </dgm:t>
    </dgm:pt>
    <dgm:pt modelId="{E2D25133-B84F-4274-9F28-3E1A2EDB84EE}" type="sibTrans" cxnId="{EB786AE2-5704-4EFC-ACD1-54D31EF5E223}">
      <dgm:prSet/>
      <dgm:spPr/>
      <dgm:t>
        <a:bodyPr/>
        <a:lstStyle/>
        <a:p>
          <a:endParaRPr lang="en-US"/>
        </a:p>
      </dgm:t>
    </dgm:pt>
    <dgm:pt modelId="{ED65A970-BB61-44D4-906D-5260ED9EB43A}">
      <dgm:prSet phldrT="[Text]"/>
      <dgm:spPr/>
      <dgm:t>
        <a:bodyPr/>
        <a:lstStyle/>
        <a:p>
          <a:r>
            <a:rPr lang="en-US" dirty="0"/>
            <a:t>Use diagrams, drawings, &amp; other visual aids </a:t>
          </a:r>
        </a:p>
      </dgm:t>
    </dgm:pt>
    <dgm:pt modelId="{CF356497-D15A-4C8F-8D9A-3FEB35A8B1D8}" type="parTrans" cxnId="{CD289BE5-9870-4F9B-BB0B-0CDAA87C9E2C}">
      <dgm:prSet/>
      <dgm:spPr/>
      <dgm:t>
        <a:bodyPr/>
        <a:lstStyle/>
        <a:p>
          <a:endParaRPr lang="en-US"/>
        </a:p>
      </dgm:t>
    </dgm:pt>
    <dgm:pt modelId="{ECD9D50B-8A67-4191-9D46-54E349548249}" type="sibTrans" cxnId="{CD289BE5-9870-4F9B-BB0B-0CDAA87C9E2C}">
      <dgm:prSet/>
      <dgm:spPr/>
      <dgm:t>
        <a:bodyPr/>
        <a:lstStyle/>
        <a:p>
          <a:endParaRPr lang="en-US"/>
        </a:p>
      </dgm:t>
    </dgm:pt>
    <dgm:pt modelId="{3F99BA09-C812-49C9-A218-19E01391AF00}">
      <dgm:prSet phldrT="[Text]"/>
      <dgm:spPr/>
      <dgm:t>
        <a:bodyPr/>
        <a:lstStyle/>
        <a:p>
          <a:r>
            <a:rPr lang="en-US" dirty="0"/>
            <a:t>Standardize company processes </a:t>
          </a:r>
        </a:p>
      </dgm:t>
    </dgm:pt>
    <dgm:pt modelId="{5A68A6B0-2C3B-4CBC-978F-489201A04704}" type="parTrans" cxnId="{79E3C48C-01C1-464A-9989-C6161EAF4326}">
      <dgm:prSet/>
      <dgm:spPr/>
      <dgm:t>
        <a:bodyPr/>
        <a:lstStyle/>
        <a:p>
          <a:endParaRPr lang="en-US"/>
        </a:p>
      </dgm:t>
    </dgm:pt>
    <dgm:pt modelId="{BA6528C3-B43F-42BF-94B9-A729C09E19F4}" type="sibTrans" cxnId="{79E3C48C-01C1-464A-9989-C6161EAF4326}">
      <dgm:prSet/>
      <dgm:spPr/>
      <dgm:t>
        <a:bodyPr/>
        <a:lstStyle/>
        <a:p>
          <a:endParaRPr lang="en-US"/>
        </a:p>
      </dgm:t>
    </dgm:pt>
    <dgm:pt modelId="{4AE1EF8B-A60B-400F-BAD2-B8DF4A466AFF}">
      <dgm:prSet phldrT="[Text]"/>
      <dgm:spPr/>
      <dgm:t>
        <a:bodyPr/>
        <a:lstStyle/>
        <a:p>
          <a:r>
            <a:rPr lang="en-US" dirty="0"/>
            <a:t>Gather feedback &amp; work to implement it in the process </a:t>
          </a:r>
        </a:p>
      </dgm:t>
    </dgm:pt>
    <dgm:pt modelId="{27FFDEF5-320E-4A1F-B3AC-0E7747C3AFA3}" type="parTrans" cxnId="{3D07C2C3-CFB6-4525-8629-28EA9D1D8597}">
      <dgm:prSet/>
      <dgm:spPr/>
      <dgm:t>
        <a:bodyPr/>
        <a:lstStyle/>
        <a:p>
          <a:endParaRPr lang="en-US"/>
        </a:p>
      </dgm:t>
    </dgm:pt>
    <dgm:pt modelId="{7E58E463-B752-478F-BAED-8CC57C97738E}" type="sibTrans" cxnId="{3D07C2C3-CFB6-4525-8629-28EA9D1D8597}">
      <dgm:prSet/>
      <dgm:spPr/>
      <dgm:t>
        <a:bodyPr/>
        <a:lstStyle/>
        <a:p>
          <a:endParaRPr lang="en-US"/>
        </a:p>
      </dgm:t>
    </dgm:pt>
    <dgm:pt modelId="{FA6B709E-65E0-45C8-835E-C77084457464}" type="pres">
      <dgm:prSet presAssocID="{DF57073E-6E30-43D7-B612-4E866D8D1FA4}" presName="diagram" presStyleCnt="0">
        <dgm:presLayoutVars>
          <dgm:dir/>
          <dgm:resizeHandles val="exact"/>
        </dgm:presLayoutVars>
      </dgm:prSet>
      <dgm:spPr/>
    </dgm:pt>
    <dgm:pt modelId="{2B878A50-F451-4EB5-A010-22DE0C4C9BB0}" type="pres">
      <dgm:prSet presAssocID="{A1E7B4FE-DAA8-469D-9851-69C9C86DE9AA}" presName="node" presStyleLbl="node1" presStyleIdx="0" presStyleCnt="7">
        <dgm:presLayoutVars>
          <dgm:bulletEnabled val="1"/>
        </dgm:presLayoutVars>
      </dgm:prSet>
      <dgm:spPr/>
    </dgm:pt>
    <dgm:pt modelId="{430431B6-60DD-4E7F-BB81-E576208F9223}" type="pres">
      <dgm:prSet presAssocID="{83E59A49-F37A-488E-A19A-DA08414EA935}" presName="sibTrans" presStyleCnt="0"/>
      <dgm:spPr/>
    </dgm:pt>
    <dgm:pt modelId="{78DFAA50-C122-4671-890E-D842E4C3AF1B}" type="pres">
      <dgm:prSet presAssocID="{02B30431-8525-4327-859B-965DA20A69F9}" presName="node" presStyleLbl="node1" presStyleIdx="1" presStyleCnt="7">
        <dgm:presLayoutVars>
          <dgm:bulletEnabled val="1"/>
        </dgm:presLayoutVars>
      </dgm:prSet>
      <dgm:spPr/>
    </dgm:pt>
    <dgm:pt modelId="{A47CB884-D7F8-4214-8877-C18232CBF586}" type="pres">
      <dgm:prSet presAssocID="{F2E6E23B-4BE0-4901-872A-3D07D522F263}" presName="sibTrans" presStyleCnt="0"/>
      <dgm:spPr/>
    </dgm:pt>
    <dgm:pt modelId="{307B5A3C-7F5A-4EB0-A31A-7663F9460175}" type="pres">
      <dgm:prSet presAssocID="{95F31279-C198-4EBA-9A1E-D6EDBE63E26C}" presName="node" presStyleLbl="node1" presStyleIdx="2" presStyleCnt="7">
        <dgm:presLayoutVars>
          <dgm:bulletEnabled val="1"/>
        </dgm:presLayoutVars>
      </dgm:prSet>
      <dgm:spPr/>
    </dgm:pt>
    <dgm:pt modelId="{2A59A4F9-1CCD-4416-A8E3-CD65EA560F7C}" type="pres">
      <dgm:prSet presAssocID="{38E4918D-B7B0-4C76-BB82-11BBD1A35880}" presName="sibTrans" presStyleCnt="0"/>
      <dgm:spPr/>
    </dgm:pt>
    <dgm:pt modelId="{E35FD788-D80F-4558-B556-92F33A7CD19F}" type="pres">
      <dgm:prSet presAssocID="{867BD8DE-55BE-4FF4-B504-7BC2C06FABDB}" presName="node" presStyleLbl="node1" presStyleIdx="3" presStyleCnt="7">
        <dgm:presLayoutVars>
          <dgm:bulletEnabled val="1"/>
        </dgm:presLayoutVars>
      </dgm:prSet>
      <dgm:spPr/>
    </dgm:pt>
    <dgm:pt modelId="{D4463039-A675-4F7D-B4FA-7230165DA3C8}" type="pres">
      <dgm:prSet presAssocID="{E2D25133-B84F-4274-9F28-3E1A2EDB84EE}" presName="sibTrans" presStyleCnt="0"/>
      <dgm:spPr/>
    </dgm:pt>
    <dgm:pt modelId="{5DB0EAB4-6DDB-4C1E-90E1-92340C03AEF9}" type="pres">
      <dgm:prSet presAssocID="{ED65A970-BB61-44D4-906D-5260ED9EB43A}" presName="node" presStyleLbl="node1" presStyleIdx="4" presStyleCnt="7">
        <dgm:presLayoutVars>
          <dgm:bulletEnabled val="1"/>
        </dgm:presLayoutVars>
      </dgm:prSet>
      <dgm:spPr/>
    </dgm:pt>
    <dgm:pt modelId="{FC8338AD-5F6B-4A76-8EDF-0C231AC30DF4}" type="pres">
      <dgm:prSet presAssocID="{ECD9D50B-8A67-4191-9D46-54E349548249}" presName="sibTrans" presStyleCnt="0"/>
      <dgm:spPr/>
    </dgm:pt>
    <dgm:pt modelId="{BC203081-5402-4188-902C-125BA5E04AF4}" type="pres">
      <dgm:prSet presAssocID="{3F99BA09-C812-49C9-A218-19E01391AF00}" presName="node" presStyleLbl="node1" presStyleIdx="5" presStyleCnt="7">
        <dgm:presLayoutVars>
          <dgm:bulletEnabled val="1"/>
        </dgm:presLayoutVars>
      </dgm:prSet>
      <dgm:spPr/>
    </dgm:pt>
    <dgm:pt modelId="{2F27EA09-2A56-4AA6-87B4-BEEE9F1EA401}" type="pres">
      <dgm:prSet presAssocID="{BA6528C3-B43F-42BF-94B9-A729C09E19F4}" presName="sibTrans" presStyleCnt="0"/>
      <dgm:spPr/>
    </dgm:pt>
    <dgm:pt modelId="{6E268EA1-9449-4EC7-AFBA-22771CD367F5}" type="pres">
      <dgm:prSet presAssocID="{4AE1EF8B-A60B-400F-BAD2-B8DF4A466AFF}" presName="node" presStyleLbl="node1" presStyleIdx="6" presStyleCnt="7">
        <dgm:presLayoutVars>
          <dgm:bulletEnabled val="1"/>
        </dgm:presLayoutVars>
      </dgm:prSet>
      <dgm:spPr/>
    </dgm:pt>
  </dgm:ptLst>
  <dgm:cxnLst>
    <dgm:cxn modelId="{5B569805-9006-4B2D-84B9-D0840ECB179E}" type="presOf" srcId="{95F31279-C198-4EBA-9A1E-D6EDBE63E26C}" destId="{307B5A3C-7F5A-4EB0-A31A-7663F9460175}" srcOrd="0" destOrd="0" presId="urn:microsoft.com/office/officeart/2005/8/layout/default"/>
    <dgm:cxn modelId="{B8435608-B8B0-4013-90D1-8A2F4DC8476E}" type="presOf" srcId="{02B30431-8525-4327-859B-965DA20A69F9}" destId="{78DFAA50-C122-4671-890E-D842E4C3AF1B}" srcOrd="0" destOrd="0" presId="urn:microsoft.com/office/officeart/2005/8/layout/default"/>
    <dgm:cxn modelId="{BC113E18-711B-4981-9794-EA87D64408A0}" srcId="{DF57073E-6E30-43D7-B612-4E866D8D1FA4}" destId="{A1E7B4FE-DAA8-469D-9851-69C9C86DE9AA}" srcOrd="0" destOrd="0" parTransId="{425E746F-8935-4444-87AA-A9652B181C6D}" sibTransId="{83E59A49-F37A-488E-A19A-DA08414EA935}"/>
    <dgm:cxn modelId="{622A792A-31AF-4EB8-BCDC-788ED8514421}" srcId="{DF57073E-6E30-43D7-B612-4E866D8D1FA4}" destId="{95F31279-C198-4EBA-9A1E-D6EDBE63E26C}" srcOrd="2" destOrd="0" parTransId="{F3BB6B0E-28A5-40FD-B7BC-D8155C08A6B9}" sibTransId="{38E4918D-B7B0-4C76-BB82-11BBD1A35880}"/>
    <dgm:cxn modelId="{A87BF351-1001-4017-AB0B-EC0D5AF6BF89}" type="presOf" srcId="{DF57073E-6E30-43D7-B612-4E866D8D1FA4}" destId="{FA6B709E-65E0-45C8-835E-C77084457464}" srcOrd="0" destOrd="0" presId="urn:microsoft.com/office/officeart/2005/8/layout/default"/>
    <dgm:cxn modelId="{4C362957-569E-4E1B-B76A-B83E8B75A1D9}" type="presOf" srcId="{867BD8DE-55BE-4FF4-B504-7BC2C06FABDB}" destId="{E35FD788-D80F-4558-B556-92F33A7CD19F}" srcOrd="0" destOrd="0" presId="urn:microsoft.com/office/officeart/2005/8/layout/default"/>
    <dgm:cxn modelId="{5A1A0487-FB99-418A-A8E0-FE14F1A2A601}" type="presOf" srcId="{ED65A970-BB61-44D4-906D-5260ED9EB43A}" destId="{5DB0EAB4-6DDB-4C1E-90E1-92340C03AEF9}" srcOrd="0" destOrd="0" presId="urn:microsoft.com/office/officeart/2005/8/layout/default"/>
    <dgm:cxn modelId="{79E3C48C-01C1-464A-9989-C6161EAF4326}" srcId="{DF57073E-6E30-43D7-B612-4E866D8D1FA4}" destId="{3F99BA09-C812-49C9-A218-19E01391AF00}" srcOrd="5" destOrd="0" parTransId="{5A68A6B0-2C3B-4CBC-978F-489201A04704}" sibTransId="{BA6528C3-B43F-42BF-94B9-A729C09E19F4}"/>
    <dgm:cxn modelId="{932B1893-0A94-48C0-B669-89FA4E8D20A7}" type="presOf" srcId="{4AE1EF8B-A60B-400F-BAD2-B8DF4A466AFF}" destId="{6E268EA1-9449-4EC7-AFBA-22771CD367F5}" srcOrd="0" destOrd="0" presId="urn:microsoft.com/office/officeart/2005/8/layout/default"/>
    <dgm:cxn modelId="{3D07C2C3-CFB6-4525-8629-28EA9D1D8597}" srcId="{DF57073E-6E30-43D7-B612-4E866D8D1FA4}" destId="{4AE1EF8B-A60B-400F-BAD2-B8DF4A466AFF}" srcOrd="6" destOrd="0" parTransId="{27FFDEF5-320E-4A1F-B3AC-0E7747C3AFA3}" sibTransId="{7E58E463-B752-478F-BAED-8CC57C97738E}"/>
    <dgm:cxn modelId="{2320CAD2-2426-4082-B138-27D581017969}" type="presOf" srcId="{A1E7B4FE-DAA8-469D-9851-69C9C86DE9AA}" destId="{2B878A50-F451-4EB5-A010-22DE0C4C9BB0}" srcOrd="0" destOrd="0" presId="urn:microsoft.com/office/officeart/2005/8/layout/default"/>
    <dgm:cxn modelId="{D52721D5-63AF-435C-8B10-CD501ED284BB}" type="presOf" srcId="{3F99BA09-C812-49C9-A218-19E01391AF00}" destId="{BC203081-5402-4188-902C-125BA5E04AF4}" srcOrd="0" destOrd="0" presId="urn:microsoft.com/office/officeart/2005/8/layout/default"/>
    <dgm:cxn modelId="{C87F1ED6-034B-486A-A77A-95D2428AE627}" srcId="{DF57073E-6E30-43D7-B612-4E866D8D1FA4}" destId="{02B30431-8525-4327-859B-965DA20A69F9}" srcOrd="1" destOrd="0" parTransId="{0DD52F7C-DAF1-43C6-933C-45E4B3E2D525}" sibTransId="{F2E6E23B-4BE0-4901-872A-3D07D522F263}"/>
    <dgm:cxn modelId="{EB786AE2-5704-4EFC-ACD1-54D31EF5E223}" srcId="{DF57073E-6E30-43D7-B612-4E866D8D1FA4}" destId="{867BD8DE-55BE-4FF4-B504-7BC2C06FABDB}" srcOrd="3" destOrd="0" parTransId="{AB788847-94DD-4877-BDED-356E0454BBFD}" sibTransId="{E2D25133-B84F-4274-9F28-3E1A2EDB84EE}"/>
    <dgm:cxn modelId="{CD289BE5-9870-4F9B-BB0B-0CDAA87C9E2C}" srcId="{DF57073E-6E30-43D7-B612-4E866D8D1FA4}" destId="{ED65A970-BB61-44D4-906D-5260ED9EB43A}" srcOrd="4" destOrd="0" parTransId="{CF356497-D15A-4C8F-8D9A-3FEB35A8B1D8}" sibTransId="{ECD9D50B-8A67-4191-9D46-54E349548249}"/>
    <dgm:cxn modelId="{A167E253-4AED-4AD5-A8D3-66D23DA3C795}" type="presParOf" srcId="{FA6B709E-65E0-45C8-835E-C77084457464}" destId="{2B878A50-F451-4EB5-A010-22DE0C4C9BB0}" srcOrd="0" destOrd="0" presId="urn:microsoft.com/office/officeart/2005/8/layout/default"/>
    <dgm:cxn modelId="{1F1D475D-CAF5-4B27-87DD-9023E57D82A0}" type="presParOf" srcId="{FA6B709E-65E0-45C8-835E-C77084457464}" destId="{430431B6-60DD-4E7F-BB81-E576208F9223}" srcOrd="1" destOrd="0" presId="urn:microsoft.com/office/officeart/2005/8/layout/default"/>
    <dgm:cxn modelId="{A548EC06-6C69-42EA-9941-2CC509438ACE}" type="presParOf" srcId="{FA6B709E-65E0-45C8-835E-C77084457464}" destId="{78DFAA50-C122-4671-890E-D842E4C3AF1B}" srcOrd="2" destOrd="0" presId="urn:microsoft.com/office/officeart/2005/8/layout/default"/>
    <dgm:cxn modelId="{35A50BC6-3304-4112-A7E5-C9C045FA41E7}" type="presParOf" srcId="{FA6B709E-65E0-45C8-835E-C77084457464}" destId="{A47CB884-D7F8-4214-8877-C18232CBF586}" srcOrd="3" destOrd="0" presId="urn:microsoft.com/office/officeart/2005/8/layout/default"/>
    <dgm:cxn modelId="{D4C8D79A-B48F-4287-8227-397FEBF25106}" type="presParOf" srcId="{FA6B709E-65E0-45C8-835E-C77084457464}" destId="{307B5A3C-7F5A-4EB0-A31A-7663F9460175}" srcOrd="4" destOrd="0" presId="urn:microsoft.com/office/officeart/2005/8/layout/default"/>
    <dgm:cxn modelId="{63BD9D87-639F-4A46-AD98-3E2C09F6D085}" type="presParOf" srcId="{FA6B709E-65E0-45C8-835E-C77084457464}" destId="{2A59A4F9-1CCD-4416-A8E3-CD65EA560F7C}" srcOrd="5" destOrd="0" presId="urn:microsoft.com/office/officeart/2005/8/layout/default"/>
    <dgm:cxn modelId="{E280021D-5BA3-428F-8408-24BE36EB06E1}" type="presParOf" srcId="{FA6B709E-65E0-45C8-835E-C77084457464}" destId="{E35FD788-D80F-4558-B556-92F33A7CD19F}" srcOrd="6" destOrd="0" presId="urn:microsoft.com/office/officeart/2005/8/layout/default"/>
    <dgm:cxn modelId="{4E436818-F269-41A9-B543-C3E3987F76F3}" type="presParOf" srcId="{FA6B709E-65E0-45C8-835E-C77084457464}" destId="{D4463039-A675-4F7D-B4FA-7230165DA3C8}" srcOrd="7" destOrd="0" presId="urn:microsoft.com/office/officeart/2005/8/layout/default"/>
    <dgm:cxn modelId="{C37D8C4B-017F-4C19-AA53-C7EC5488E3B7}" type="presParOf" srcId="{FA6B709E-65E0-45C8-835E-C77084457464}" destId="{5DB0EAB4-6DDB-4C1E-90E1-92340C03AEF9}" srcOrd="8" destOrd="0" presId="urn:microsoft.com/office/officeart/2005/8/layout/default"/>
    <dgm:cxn modelId="{B7E8565E-C38B-483A-8451-7098D7D13AC4}" type="presParOf" srcId="{FA6B709E-65E0-45C8-835E-C77084457464}" destId="{FC8338AD-5F6B-4A76-8EDF-0C231AC30DF4}" srcOrd="9" destOrd="0" presId="urn:microsoft.com/office/officeart/2005/8/layout/default"/>
    <dgm:cxn modelId="{AB49A89D-8279-4368-A9CD-16DBA9EDE38F}" type="presParOf" srcId="{FA6B709E-65E0-45C8-835E-C77084457464}" destId="{BC203081-5402-4188-902C-125BA5E04AF4}" srcOrd="10" destOrd="0" presId="urn:microsoft.com/office/officeart/2005/8/layout/default"/>
    <dgm:cxn modelId="{17A1829A-2B31-4ACF-876D-206F7976768D}" type="presParOf" srcId="{FA6B709E-65E0-45C8-835E-C77084457464}" destId="{2F27EA09-2A56-4AA6-87B4-BEEE9F1EA401}" srcOrd="11" destOrd="0" presId="urn:microsoft.com/office/officeart/2005/8/layout/default"/>
    <dgm:cxn modelId="{44C24408-599E-468A-BB96-406BB4A0DADE}" type="presParOf" srcId="{FA6B709E-65E0-45C8-835E-C77084457464}" destId="{6E268EA1-9449-4EC7-AFBA-22771CD367F5}" srcOrd="12"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3F6E1D-5B2E-4860-AA43-330023E1D1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9A0838D-1368-4CBE-9C08-854A3D997DD1}">
      <dgm:prSet custT="1"/>
      <dgm:spPr/>
      <dgm:t>
        <a:bodyPr/>
        <a:lstStyle/>
        <a:p>
          <a:r>
            <a:rPr lang="en-US" sz="2800" b="1" i="0" dirty="0"/>
            <a:t>Clear</a:t>
          </a:r>
          <a:r>
            <a:rPr lang="en-US" sz="3600" b="1" i="0" dirty="0"/>
            <a:t>:</a:t>
          </a:r>
          <a:endParaRPr lang="en-US" sz="3600" dirty="0"/>
        </a:p>
      </dgm:t>
    </dgm:pt>
    <dgm:pt modelId="{E5812452-2F53-40D1-9327-1696425AA687}" type="parTrans" cxnId="{1822D5DF-C25F-409B-A920-1CE3D1972231}">
      <dgm:prSet/>
      <dgm:spPr/>
      <dgm:t>
        <a:bodyPr/>
        <a:lstStyle/>
        <a:p>
          <a:endParaRPr lang="en-US"/>
        </a:p>
      </dgm:t>
    </dgm:pt>
    <dgm:pt modelId="{9B2FD7E3-F51C-48D8-BF1D-70C9830D91C7}" type="sibTrans" cxnId="{1822D5DF-C25F-409B-A920-1CE3D1972231}">
      <dgm:prSet/>
      <dgm:spPr/>
      <dgm:t>
        <a:bodyPr/>
        <a:lstStyle/>
        <a:p>
          <a:endParaRPr lang="en-US"/>
        </a:p>
      </dgm:t>
    </dgm:pt>
    <dgm:pt modelId="{5AB9C165-029A-4E34-8B15-EA3828284381}">
      <dgm:prSet custT="1"/>
      <dgm:spPr/>
      <dgm:t>
        <a:bodyPr/>
        <a:lstStyle/>
        <a:p>
          <a:r>
            <a:rPr lang="en-US" sz="2000" b="0" i="0" kern="1200" dirty="0">
              <a:solidFill>
                <a:prstClr val="black">
                  <a:hueOff val="0"/>
                  <a:satOff val="0"/>
                  <a:lumOff val="0"/>
                  <a:alphaOff val="0"/>
                </a:prstClr>
              </a:solidFill>
              <a:latin typeface="Aptos" panose="02110004020202020204"/>
              <a:ea typeface="+mn-ea"/>
              <a:cs typeface="+mn-cs"/>
            </a:rPr>
            <a:t>Technical writing conveys information clearly and concisely, leaving little room for interpretation. The language is straightforward and succinct.</a:t>
          </a:r>
        </a:p>
      </dgm:t>
    </dgm:pt>
    <dgm:pt modelId="{E55604D3-1FE6-41E0-8D31-3ED8C4C6EC9A}" type="parTrans" cxnId="{97AC511B-C593-4E48-92D7-3583743F2E3D}">
      <dgm:prSet/>
      <dgm:spPr/>
      <dgm:t>
        <a:bodyPr/>
        <a:lstStyle/>
        <a:p>
          <a:endParaRPr lang="en-US"/>
        </a:p>
      </dgm:t>
    </dgm:pt>
    <dgm:pt modelId="{0ABECE9A-BB4B-40C5-AE29-5D75B444C70F}" type="sibTrans" cxnId="{97AC511B-C593-4E48-92D7-3583743F2E3D}">
      <dgm:prSet/>
      <dgm:spPr/>
      <dgm:t>
        <a:bodyPr/>
        <a:lstStyle/>
        <a:p>
          <a:endParaRPr lang="en-US"/>
        </a:p>
      </dgm:t>
    </dgm:pt>
    <dgm:pt modelId="{C709BD33-D1AF-4B2B-9E7A-1A739D3CEB68}">
      <dgm:prSet custT="1"/>
      <dgm:spPr/>
      <dgm:t>
        <a:bodyPr/>
        <a:lstStyle/>
        <a:p>
          <a:r>
            <a:rPr lang="en-US" sz="2800" b="1" i="0" dirty="0"/>
            <a:t>Straightforward: </a:t>
          </a:r>
          <a:endParaRPr lang="en-US" sz="2800" dirty="0"/>
        </a:p>
      </dgm:t>
    </dgm:pt>
    <dgm:pt modelId="{6BC514C5-B3F7-47D8-8D46-BC53938D42A7}" type="parTrans" cxnId="{DFB0E392-A1C1-46C8-8D7F-FB48964E3570}">
      <dgm:prSet/>
      <dgm:spPr/>
      <dgm:t>
        <a:bodyPr/>
        <a:lstStyle/>
        <a:p>
          <a:endParaRPr lang="en-US"/>
        </a:p>
      </dgm:t>
    </dgm:pt>
    <dgm:pt modelId="{A61193DC-3257-42EB-BCB1-6B2DA3DDE1C3}" type="sibTrans" cxnId="{DFB0E392-A1C1-46C8-8D7F-FB48964E3570}">
      <dgm:prSet/>
      <dgm:spPr/>
      <dgm:t>
        <a:bodyPr/>
        <a:lstStyle/>
        <a:p>
          <a:endParaRPr lang="en-US"/>
        </a:p>
      </dgm:t>
    </dgm:pt>
    <dgm:pt modelId="{76EF4FF3-CFA9-4BBC-A3B3-27485DB2E4CE}">
      <dgm:prSet custT="1"/>
      <dgm:spPr/>
      <dgm:t>
        <a:bodyPr/>
        <a:lstStyle/>
        <a:p>
          <a:r>
            <a:rPr lang="en-US" sz="2000" b="0" i="0" kern="1200" dirty="0">
              <a:solidFill>
                <a:prstClr val="black">
                  <a:hueOff val="0"/>
                  <a:satOff val="0"/>
                  <a:lumOff val="0"/>
                  <a:alphaOff val="0"/>
                </a:prstClr>
              </a:solidFill>
              <a:latin typeface="Aptos" panose="02110004020202020204"/>
              <a:ea typeface="+mn-ea"/>
              <a:cs typeface="+mn-cs"/>
            </a:rPr>
            <a:t>Facts are presented in a direct and to-the-point manner.</a:t>
          </a:r>
        </a:p>
      </dgm:t>
    </dgm:pt>
    <dgm:pt modelId="{7552462E-291D-460D-A1E6-B20A260C5DE3}" type="parTrans" cxnId="{56C063EF-E9BD-4E3C-B768-81A55355884E}">
      <dgm:prSet/>
      <dgm:spPr/>
      <dgm:t>
        <a:bodyPr/>
        <a:lstStyle/>
        <a:p>
          <a:endParaRPr lang="en-US"/>
        </a:p>
      </dgm:t>
    </dgm:pt>
    <dgm:pt modelId="{8E65B643-FD30-427A-B96C-4D29F4BA9B92}" type="sibTrans" cxnId="{56C063EF-E9BD-4E3C-B768-81A55355884E}">
      <dgm:prSet/>
      <dgm:spPr/>
      <dgm:t>
        <a:bodyPr/>
        <a:lstStyle/>
        <a:p>
          <a:endParaRPr lang="en-US"/>
        </a:p>
      </dgm:t>
    </dgm:pt>
    <dgm:pt modelId="{EEA80A6E-78F3-4EDE-B407-64B5EA0B7839}">
      <dgm:prSet custT="1"/>
      <dgm:spPr/>
      <dgm:t>
        <a:bodyPr/>
        <a:lstStyle/>
        <a:p>
          <a:r>
            <a:rPr lang="en-US" sz="2800" b="1" i="0" dirty="0"/>
            <a:t>Precise: </a:t>
          </a:r>
          <a:endParaRPr lang="en-US" sz="2800" dirty="0"/>
        </a:p>
      </dgm:t>
    </dgm:pt>
    <dgm:pt modelId="{7182F947-796D-46F0-999A-7F379CAA5A88}" type="parTrans" cxnId="{B91A4995-A4F1-486E-9183-B2DFBF57EF3B}">
      <dgm:prSet/>
      <dgm:spPr/>
      <dgm:t>
        <a:bodyPr/>
        <a:lstStyle/>
        <a:p>
          <a:endParaRPr lang="en-US"/>
        </a:p>
      </dgm:t>
    </dgm:pt>
    <dgm:pt modelId="{68EDEB5F-FDA9-4CF2-BF62-AE70026D09A7}" type="sibTrans" cxnId="{B91A4995-A4F1-486E-9183-B2DFBF57EF3B}">
      <dgm:prSet/>
      <dgm:spPr/>
      <dgm:t>
        <a:bodyPr/>
        <a:lstStyle/>
        <a:p>
          <a:endParaRPr lang="en-US"/>
        </a:p>
      </dgm:t>
    </dgm:pt>
    <dgm:pt modelId="{D429759F-A2E0-4EB2-9E67-9F0E7FDF69CF}">
      <dgm:prSet custT="1"/>
      <dgm:spPr/>
      <dgm:t>
        <a:bodyPr/>
        <a:lstStyle/>
        <a:p>
          <a:r>
            <a:rPr lang="en-US" sz="2000" b="0" i="0" kern="1200" dirty="0">
              <a:solidFill>
                <a:prstClr val="black">
                  <a:hueOff val="0"/>
                  <a:satOff val="0"/>
                  <a:lumOff val="0"/>
                  <a:alphaOff val="0"/>
                </a:prstClr>
              </a:solidFill>
              <a:latin typeface="Aptos" panose="02110004020202020204"/>
              <a:ea typeface="+mn-ea"/>
              <a:cs typeface="+mn-cs"/>
            </a:rPr>
            <a:t>Technical writing uses specific terminology to precisely describe objects and processes.</a:t>
          </a:r>
        </a:p>
      </dgm:t>
    </dgm:pt>
    <dgm:pt modelId="{31548923-CE51-46A9-9433-8F153F8ADD1B}" type="parTrans" cxnId="{5EEFDD83-55FC-44B4-BD68-2F97C0029C6C}">
      <dgm:prSet/>
      <dgm:spPr/>
      <dgm:t>
        <a:bodyPr/>
        <a:lstStyle/>
        <a:p>
          <a:endParaRPr lang="en-US"/>
        </a:p>
      </dgm:t>
    </dgm:pt>
    <dgm:pt modelId="{FAE3432B-0661-4C98-9FFB-CAD25710D1DE}" type="sibTrans" cxnId="{5EEFDD83-55FC-44B4-BD68-2F97C0029C6C}">
      <dgm:prSet/>
      <dgm:spPr/>
      <dgm:t>
        <a:bodyPr/>
        <a:lstStyle/>
        <a:p>
          <a:endParaRPr lang="en-US"/>
        </a:p>
      </dgm:t>
    </dgm:pt>
    <dgm:pt modelId="{76324799-D0AE-41F1-BD3A-67083642C3F9}">
      <dgm:prSet custT="1"/>
      <dgm:spPr/>
      <dgm:t>
        <a:bodyPr/>
        <a:lstStyle/>
        <a:p>
          <a:r>
            <a:rPr lang="en-US" sz="2800" b="1" i="0"/>
            <a:t>Easy to understand: </a:t>
          </a:r>
          <a:endParaRPr lang="en-US" sz="2800"/>
        </a:p>
      </dgm:t>
    </dgm:pt>
    <dgm:pt modelId="{0556625D-3728-4DE3-9201-12D631339B54}" type="parTrans" cxnId="{55EC246A-F35B-484B-A923-2E1D7EAEA1E5}">
      <dgm:prSet/>
      <dgm:spPr/>
      <dgm:t>
        <a:bodyPr/>
        <a:lstStyle/>
        <a:p>
          <a:endParaRPr lang="en-US"/>
        </a:p>
      </dgm:t>
    </dgm:pt>
    <dgm:pt modelId="{C08F607E-1330-4B07-9237-B35992302725}" type="sibTrans" cxnId="{55EC246A-F35B-484B-A923-2E1D7EAEA1E5}">
      <dgm:prSet/>
      <dgm:spPr/>
      <dgm:t>
        <a:bodyPr/>
        <a:lstStyle/>
        <a:p>
          <a:endParaRPr lang="en-US"/>
        </a:p>
      </dgm:t>
    </dgm:pt>
    <dgm:pt modelId="{9AE49736-5015-4ED3-A7F5-E3DC3B15A355}">
      <dgm:prSet custT="1"/>
      <dgm:spPr/>
      <dgm:t>
        <a:bodyPr/>
        <a:lstStyle/>
        <a:p>
          <a:r>
            <a:rPr lang="en-US" sz="2000" b="0" i="0" kern="1200" dirty="0">
              <a:solidFill>
                <a:prstClr val="black">
                  <a:hueOff val="0"/>
                  <a:satOff val="0"/>
                  <a:lumOff val="0"/>
                  <a:alphaOff val="0"/>
                </a:prstClr>
              </a:solidFill>
              <a:latin typeface="Aptos" panose="02110004020202020204"/>
              <a:ea typeface="+mn-ea"/>
              <a:cs typeface="+mn-cs"/>
            </a:rPr>
            <a:t>Technical writers use simple, understandable words and avoid complex terminology</a:t>
          </a:r>
          <a:r>
            <a:rPr lang="en-US" sz="1600" b="0" i="0" kern="1200" dirty="0"/>
            <a:t>.</a:t>
          </a:r>
          <a:endParaRPr lang="en-US" sz="1600" kern="1200" dirty="0"/>
        </a:p>
      </dgm:t>
    </dgm:pt>
    <dgm:pt modelId="{87340348-76FF-4559-95A3-70EF3D5A18AE}" type="parTrans" cxnId="{C36434F4-21EB-4BBE-BF70-A9C427F479A0}">
      <dgm:prSet/>
      <dgm:spPr/>
      <dgm:t>
        <a:bodyPr/>
        <a:lstStyle/>
        <a:p>
          <a:endParaRPr lang="en-US"/>
        </a:p>
      </dgm:t>
    </dgm:pt>
    <dgm:pt modelId="{CCCF5A6B-6369-4399-AF50-41DC8A040DEB}" type="sibTrans" cxnId="{C36434F4-21EB-4BBE-BF70-A9C427F479A0}">
      <dgm:prSet/>
      <dgm:spPr/>
      <dgm:t>
        <a:bodyPr/>
        <a:lstStyle/>
        <a:p>
          <a:endParaRPr lang="en-US"/>
        </a:p>
      </dgm:t>
    </dgm:pt>
    <dgm:pt modelId="{F6E06B1B-6F0E-43B1-AB58-4AEC7ADC3774}">
      <dgm:prSet custT="1"/>
      <dgm:spPr/>
      <dgm:t>
        <a:bodyPr/>
        <a:lstStyle/>
        <a:p>
          <a:r>
            <a:rPr lang="en-US" sz="2800" b="1" i="0" dirty="0"/>
            <a:t>Denotative: </a:t>
          </a:r>
          <a:endParaRPr lang="en-US" sz="2800" dirty="0"/>
        </a:p>
      </dgm:t>
    </dgm:pt>
    <dgm:pt modelId="{4B675E5D-E0B0-4522-A872-9C4A486FD9F8}" type="parTrans" cxnId="{D8A00F46-780F-44DA-992D-0D1CEFE8B6D3}">
      <dgm:prSet/>
      <dgm:spPr/>
      <dgm:t>
        <a:bodyPr/>
        <a:lstStyle/>
        <a:p>
          <a:endParaRPr lang="en-US"/>
        </a:p>
      </dgm:t>
    </dgm:pt>
    <dgm:pt modelId="{BFCF9ADE-34DA-4AE7-A1D7-A4E13273162E}" type="sibTrans" cxnId="{D8A00F46-780F-44DA-992D-0D1CEFE8B6D3}">
      <dgm:prSet/>
      <dgm:spPr/>
      <dgm:t>
        <a:bodyPr/>
        <a:lstStyle/>
        <a:p>
          <a:endParaRPr lang="en-US"/>
        </a:p>
      </dgm:t>
    </dgm:pt>
    <dgm:pt modelId="{3004A4E1-B512-40F4-9FE8-71CD59848E6D}">
      <dgm:prSet custT="1"/>
      <dgm:spPr/>
      <dgm:t>
        <a:bodyPr/>
        <a:lstStyle/>
        <a:p>
          <a:r>
            <a:rPr lang="en-US" sz="2000" b="0" i="0" kern="1200" dirty="0">
              <a:solidFill>
                <a:prstClr val="black">
                  <a:hueOff val="0"/>
                  <a:satOff val="0"/>
                  <a:lumOff val="0"/>
                  <a:alphaOff val="0"/>
                </a:prstClr>
              </a:solidFill>
              <a:latin typeface="Aptos" panose="02110004020202020204"/>
              <a:ea typeface="+mn-ea"/>
              <a:cs typeface="+mn-cs"/>
            </a:rPr>
            <a:t>Technical writing emphasizes literal definitions. By doing so, you avoid misunderstandings caused by the many different connotations of words.</a:t>
          </a:r>
        </a:p>
      </dgm:t>
    </dgm:pt>
    <dgm:pt modelId="{A09EF4DB-4BD0-4AC1-B5CC-4E53F33D6641}" type="parTrans" cxnId="{E4EEB7D5-6026-4048-8175-ACAABABE0370}">
      <dgm:prSet/>
      <dgm:spPr/>
      <dgm:t>
        <a:bodyPr/>
        <a:lstStyle/>
        <a:p>
          <a:endParaRPr lang="en-US"/>
        </a:p>
      </dgm:t>
    </dgm:pt>
    <dgm:pt modelId="{C8CA16FF-383B-4978-A7A5-FEB6E48EFBB9}" type="sibTrans" cxnId="{E4EEB7D5-6026-4048-8175-ACAABABE0370}">
      <dgm:prSet/>
      <dgm:spPr/>
      <dgm:t>
        <a:bodyPr/>
        <a:lstStyle/>
        <a:p>
          <a:endParaRPr lang="en-US"/>
        </a:p>
      </dgm:t>
    </dgm:pt>
    <dgm:pt modelId="{5F870BF8-1D65-4C51-90F0-1C26347A7BC5}" type="pres">
      <dgm:prSet presAssocID="{4E3F6E1D-5B2E-4860-AA43-330023E1D19C}" presName="Name0" presStyleCnt="0">
        <dgm:presLayoutVars>
          <dgm:dir/>
          <dgm:animLvl val="lvl"/>
          <dgm:resizeHandles val="exact"/>
        </dgm:presLayoutVars>
      </dgm:prSet>
      <dgm:spPr/>
    </dgm:pt>
    <dgm:pt modelId="{B5D59C86-2C69-47ED-A660-EC2E87ABBA07}" type="pres">
      <dgm:prSet presAssocID="{19A0838D-1368-4CBE-9C08-854A3D997DD1}" presName="linNode" presStyleCnt="0"/>
      <dgm:spPr/>
    </dgm:pt>
    <dgm:pt modelId="{366E7D42-DFE6-4C87-8988-CD51BD6003F2}" type="pres">
      <dgm:prSet presAssocID="{19A0838D-1368-4CBE-9C08-854A3D997DD1}" presName="parentText" presStyleLbl="node1" presStyleIdx="0" presStyleCnt="5" custScaleX="92021" custLinFactNeighborX="-1503" custLinFactNeighborY="264">
        <dgm:presLayoutVars>
          <dgm:chMax val="1"/>
          <dgm:bulletEnabled val="1"/>
        </dgm:presLayoutVars>
      </dgm:prSet>
      <dgm:spPr/>
    </dgm:pt>
    <dgm:pt modelId="{88DC5D82-8855-4916-BF37-AB17217FD62C}" type="pres">
      <dgm:prSet presAssocID="{19A0838D-1368-4CBE-9C08-854A3D997DD1}" presName="descendantText" presStyleLbl="alignAccFollowNode1" presStyleIdx="0" presStyleCnt="5" custScaleX="103301">
        <dgm:presLayoutVars>
          <dgm:bulletEnabled val="1"/>
        </dgm:presLayoutVars>
      </dgm:prSet>
      <dgm:spPr/>
    </dgm:pt>
    <dgm:pt modelId="{E5B4480F-6A01-4A56-AB6B-360F15473817}" type="pres">
      <dgm:prSet presAssocID="{9B2FD7E3-F51C-48D8-BF1D-70C9830D91C7}" presName="sp" presStyleCnt="0"/>
      <dgm:spPr/>
    </dgm:pt>
    <dgm:pt modelId="{AD0A8480-A193-4F05-B08B-C63E5BBCB00A}" type="pres">
      <dgm:prSet presAssocID="{C709BD33-D1AF-4B2B-9E7A-1A739D3CEB68}" presName="linNode" presStyleCnt="0"/>
      <dgm:spPr/>
    </dgm:pt>
    <dgm:pt modelId="{A3BF23B0-79F2-4788-AB89-38D9FC54AB25}" type="pres">
      <dgm:prSet presAssocID="{C709BD33-D1AF-4B2B-9E7A-1A739D3CEB68}" presName="parentText" presStyleLbl="node1" presStyleIdx="1" presStyleCnt="5" custScaleX="92021" custLinFactNeighborX="-1503" custLinFactNeighborY="264">
        <dgm:presLayoutVars>
          <dgm:chMax val="1"/>
          <dgm:bulletEnabled val="1"/>
        </dgm:presLayoutVars>
      </dgm:prSet>
      <dgm:spPr/>
    </dgm:pt>
    <dgm:pt modelId="{96E23971-D241-49F8-918E-47D3705F5EA4}" type="pres">
      <dgm:prSet presAssocID="{C709BD33-D1AF-4B2B-9E7A-1A739D3CEB68}" presName="descendantText" presStyleLbl="alignAccFollowNode1" presStyleIdx="1" presStyleCnt="5" custScaleX="103301">
        <dgm:presLayoutVars>
          <dgm:bulletEnabled val="1"/>
        </dgm:presLayoutVars>
      </dgm:prSet>
      <dgm:spPr/>
    </dgm:pt>
    <dgm:pt modelId="{314B0671-BF75-48B4-A440-146BBBB64A05}" type="pres">
      <dgm:prSet presAssocID="{A61193DC-3257-42EB-BCB1-6B2DA3DDE1C3}" presName="sp" presStyleCnt="0"/>
      <dgm:spPr/>
    </dgm:pt>
    <dgm:pt modelId="{4A3886C0-0207-4ED5-8E2D-14A8F45FA9CF}" type="pres">
      <dgm:prSet presAssocID="{EEA80A6E-78F3-4EDE-B407-64B5EA0B7839}" presName="linNode" presStyleCnt="0"/>
      <dgm:spPr/>
    </dgm:pt>
    <dgm:pt modelId="{0143C028-ADCB-4EB8-BAD0-0F5B635D632E}" type="pres">
      <dgm:prSet presAssocID="{EEA80A6E-78F3-4EDE-B407-64B5EA0B7839}" presName="parentText" presStyleLbl="node1" presStyleIdx="2" presStyleCnt="5" custScaleX="92021" custLinFactNeighborX="-1503" custLinFactNeighborY="264">
        <dgm:presLayoutVars>
          <dgm:chMax val="1"/>
          <dgm:bulletEnabled val="1"/>
        </dgm:presLayoutVars>
      </dgm:prSet>
      <dgm:spPr/>
    </dgm:pt>
    <dgm:pt modelId="{BA9FB91D-4601-454B-B8D0-F8A0C59735B1}" type="pres">
      <dgm:prSet presAssocID="{EEA80A6E-78F3-4EDE-B407-64B5EA0B7839}" presName="descendantText" presStyleLbl="alignAccFollowNode1" presStyleIdx="2" presStyleCnt="5" custScaleX="103301">
        <dgm:presLayoutVars>
          <dgm:bulletEnabled val="1"/>
        </dgm:presLayoutVars>
      </dgm:prSet>
      <dgm:spPr/>
    </dgm:pt>
    <dgm:pt modelId="{3094D37E-E05F-490D-AB92-8088208BBF01}" type="pres">
      <dgm:prSet presAssocID="{68EDEB5F-FDA9-4CF2-BF62-AE70026D09A7}" presName="sp" presStyleCnt="0"/>
      <dgm:spPr/>
    </dgm:pt>
    <dgm:pt modelId="{84E1C862-7BB8-4020-9D6E-B6CC5664506E}" type="pres">
      <dgm:prSet presAssocID="{76324799-D0AE-41F1-BD3A-67083642C3F9}" presName="linNode" presStyleCnt="0"/>
      <dgm:spPr/>
    </dgm:pt>
    <dgm:pt modelId="{3D88C155-4E99-444A-9557-BAA2C4A7EDA9}" type="pres">
      <dgm:prSet presAssocID="{76324799-D0AE-41F1-BD3A-67083642C3F9}" presName="parentText" presStyleLbl="node1" presStyleIdx="3" presStyleCnt="5" custScaleX="92021" custLinFactNeighborX="-1503" custLinFactNeighborY="264">
        <dgm:presLayoutVars>
          <dgm:chMax val="1"/>
          <dgm:bulletEnabled val="1"/>
        </dgm:presLayoutVars>
      </dgm:prSet>
      <dgm:spPr/>
    </dgm:pt>
    <dgm:pt modelId="{2E9DEEC2-86DF-44C6-9C89-C524C1C422BC}" type="pres">
      <dgm:prSet presAssocID="{76324799-D0AE-41F1-BD3A-67083642C3F9}" presName="descendantText" presStyleLbl="alignAccFollowNode1" presStyleIdx="3" presStyleCnt="5" custScaleX="103301">
        <dgm:presLayoutVars>
          <dgm:bulletEnabled val="1"/>
        </dgm:presLayoutVars>
      </dgm:prSet>
      <dgm:spPr/>
    </dgm:pt>
    <dgm:pt modelId="{53D2CA1E-54DE-49B4-BDA5-FEE9A5C209F0}" type="pres">
      <dgm:prSet presAssocID="{C08F607E-1330-4B07-9237-B35992302725}" presName="sp" presStyleCnt="0"/>
      <dgm:spPr/>
    </dgm:pt>
    <dgm:pt modelId="{887687ED-3963-4C68-939C-2F270C5A8CAB}" type="pres">
      <dgm:prSet presAssocID="{F6E06B1B-6F0E-43B1-AB58-4AEC7ADC3774}" presName="linNode" presStyleCnt="0"/>
      <dgm:spPr/>
    </dgm:pt>
    <dgm:pt modelId="{9688C0CC-87BF-4608-AE57-2BAECF5E47F5}" type="pres">
      <dgm:prSet presAssocID="{F6E06B1B-6F0E-43B1-AB58-4AEC7ADC3774}" presName="parentText" presStyleLbl="node1" presStyleIdx="4" presStyleCnt="5" custScaleX="92021" custLinFactNeighborX="-1503" custLinFactNeighborY="264">
        <dgm:presLayoutVars>
          <dgm:chMax val="1"/>
          <dgm:bulletEnabled val="1"/>
        </dgm:presLayoutVars>
      </dgm:prSet>
      <dgm:spPr/>
    </dgm:pt>
    <dgm:pt modelId="{7BD322FA-010C-48BE-9851-C592E08A90EB}" type="pres">
      <dgm:prSet presAssocID="{F6E06B1B-6F0E-43B1-AB58-4AEC7ADC3774}" presName="descendantText" presStyleLbl="alignAccFollowNode1" presStyleIdx="4" presStyleCnt="5" custScaleX="103301">
        <dgm:presLayoutVars>
          <dgm:bulletEnabled val="1"/>
        </dgm:presLayoutVars>
      </dgm:prSet>
      <dgm:spPr/>
    </dgm:pt>
  </dgm:ptLst>
  <dgm:cxnLst>
    <dgm:cxn modelId="{D651C50D-505A-44D7-A633-1E1675B5A887}" type="presOf" srcId="{F6E06B1B-6F0E-43B1-AB58-4AEC7ADC3774}" destId="{9688C0CC-87BF-4608-AE57-2BAECF5E47F5}" srcOrd="0" destOrd="0" presId="urn:microsoft.com/office/officeart/2005/8/layout/vList5"/>
    <dgm:cxn modelId="{97AC511B-C593-4E48-92D7-3583743F2E3D}" srcId="{19A0838D-1368-4CBE-9C08-854A3D997DD1}" destId="{5AB9C165-029A-4E34-8B15-EA3828284381}" srcOrd="0" destOrd="0" parTransId="{E55604D3-1FE6-41E0-8D31-3ED8C4C6EC9A}" sibTransId="{0ABECE9A-BB4B-40C5-AE29-5D75B444C70F}"/>
    <dgm:cxn modelId="{90EDDA43-6564-4E01-AB36-7313BBD26758}" type="presOf" srcId="{5AB9C165-029A-4E34-8B15-EA3828284381}" destId="{88DC5D82-8855-4916-BF37-AB17217FD62C}" srcOrd="0" destOrd="0" presId="urn:microsoft.com/office/officeart/2005/8/layout/vList5"/>
    <dgm:cxn modelId="{5C904664-A9C1-435F-B8D4-3B4153EEC0E4}" type="presOf" srcId="{19A0838D-1368-4CBE-9C08-854A3D997DD1}" destId="{366E7D42-DFE6-4C87-8988-CD51BD6003F2}" srcOrd="0" destOrd="0" presId="urn:microsoft.com/office/officeart/2005/8/layout/vList5"/>
    <dgm:cxn modelId="{D8A00F46-780F-44DA-992D-0D1CEFE8B6D3}" srcId="{4E3F6E1D-5B2E-4860-AA43-330023E1D19C}" destId="{F6E06B1B-6F0E-43B1-AB58-4AEC7ADC3774}" srcOrd="4" destOrd="0" parTransId="{4B675E5D-E0B0-4522-A872-9C4A486FD9F8}" sibTransId="{BFCF9ADE-34DA-4AE7-A1D7-A4E13273162E}"/>
    <dgm:cxn modelId="{C918AB49-76D5-4FB6-8DAA-27E4CBF60ACF}" type="presOf" srcId="{D429759F-A2E0-4EB2-9E67-9F0E7FDF69CF}" destId="{BA9FB91D-4601-454B-B8D0-F8A0C59735B1}" srcOrd="0" destOrd="0" presId="urn:microsoft.com/office/officeart/2005/8/layout/vList5"/>
    <dgm:cxn modelId="{55EC246A-F35B-484B-A923-2E1D7EAEA1E5}" srcId="{4E3F6E1D-5B2E-4860-AA43-330023E1D19C}" destId="{76324799-D0AE-41F1-BD3A-67083642C3F9}" srcOrd="3" destOrd="0" parTransId="{0556625D-3728-4DE3-9201-12D631339B54}" sibTransId="{C08F607E-1330-4B07-9237-B35992302725}"/>
    <dgm:cxn modelId="{1512DF4B-7763-497E-8358-03A9B0DD7AC4}" type="presOf" srcId="{3004A4E1-B512-40F4-9FE8-71CD59848E6D}" destId="{7BD322FA-010C-48BE-9851-C592E08A90EB}" srcOrd="0" destOrd="0" presId="urn:microsoft.com/office/officeart/2005/8/layout/vList5"/>
    <dgm:cxn modelId="{5EEFDD83-55FC-44B4-BD68-2F97C0029C6C}" srcId="{EEA80A6E-78F3-4EDE-B407-64B5EA0B7839}" destId="{D429759F-A2E0-4EB2-9E67-9F0E7FDF69CF}" srcOrd="0" destOrd="0" parTransId="{31548923-CE51-46A9-9433-8F153F8ADD1B}" sibTransId="{FAE3432B-0661-4C98-9FFB-CAD25710D1DE}"/>
    <dgm:cxn modelId="{4D77AE91-5888-4A8C-A60B-E1BE2332FE4E}" type="presOf" srcId="{76EF4FF3-CFA9-4BBC-A3B3-27485DB2E4CE}" destId="{96E23971-D241-49F8-918E-47D3705F5EA4}" srcOrd="0" destOrd="0" presId="urn:microsoft.com/office/officeart/2005/8/layout/vList5"/>
    <dgm:cxn modelId="{DFB0E392-A1C1-46C8-8D7F-FB48964E3570}" srcId="{4E3F6E1D-5B2E-4860-AA43-330023E1D19C}" destId="{C709BD33-D1AF-4B2B-9E7A-1A739D3CEB68}" srcOrd="1" destOrd="0" parTransId="{6BC514C5-B3F7-47D8-8D46-BC53938D42A7}" sibTransId="{A61193DC-3257-42EB-BCB1-6B2DA3DDE1C3}"/>
    <dgm:cxn modelId="{B91A4995-A4F1-486E-9183-B2DFBF57EF3B}" srcId="{4E3F6E1D-5B2E-4860-AA43-330023E1D19C}" destId="{EEA80A6E-78F3-4EDE-B407-64B5EA0B7839}" srcOrd="2" destOrd="0" parTransId="{7182F947-796D-46F0-999A-7F379CAA5A88}" sibTransId="{68EDEB5F-FDA9-4CF2-BF62-AE70026D09A7}"/>
    <dgm:cxn modelId="{25763A9C-42C1-4C3B-B906-AB69FAB58F4E}" type="presOf" srcId="{C709BD33-D1AF-4B2B-9E7A-1A739D3CEB68}" destId="{A3BF23B0-79F2-4788-AB89-38D9FC54AB25}" srcOrd="0" destOrd="0" presId="urn:microsoft.com/office/officeart/2005/8/layout/vList5"/>
    <dgm:cxn modelId="{3B79E7BB-B153-48E5-87AD-F2ABF6EE2E55}" type="presOf" srcId="{EEA80A6E-78F3-4EDE-B407-64B5EA0B7839}" destId="{0143C028-ADCB-4EB8-BAD0-0F5B635D632E}" srcOrd="0" destOrd="0" presId="urn:microsoft.com/office/officeart/2005/8/layout/vList5"/>
    <dgm:cxn modelId="{5E74D0C6-8878-4A1F-92D0-052B4636305F}" type="presOf" srcId="{9AE49736-5015-4ED3-A7F5-E3DC3B15A355}" destId="{2E9DEEC2-86DF-44C6-9C89-C524C1C422BC}" srcOrd="0" destOrd="0" presId="urn:microsoft.com/office/officeart/2005/8/layout/vList5"/>
    <dgm:cxn modelId="{BCF5D4CF-2692-4228-8523-242776B32E20}" type="presOf" srcId="{76324799-D0AE-41F1-BD3A-67083642C3F9}" destId="{3D88C155-4E99-444A-9557-BAA2C4A7EDA9}" srcOrd="0" destOrd="0" presId="urn:microsoft.com/office/officeart/2005/8/layout/vList5"/>
    <dgm:cxn modelId="{E4EEB7D5-6026-4048-8175-ACAABABE0370}" srcId="{F6E06B1B-6F0E-43B1-AB58-4AEC7ADC3774}" destId="{3004A4E1-B512-40F4-9FE8-71CD59848E6D}" srcOrd="0" destOrd="0" parTransId="{A09EF4DB-4BD0-4AC1-B5CC-4E53F33D6641}" sibTransId="{C8CA16FF-383B-4978-A7A5-FEB6E48EFBB9}"/>
    <dgm:cxn modelId="{1822D5DF-C25F-409B-A920-1CE3D1972231}" srcId="{4E3F6E1D-5B2E-4860-AA43-330023E1D19C}" destId="{19A0838D-1368-4CBE-9C08-854A3D997DD1}" srcOrd="0" destOrd="0" parTransId="{E5812452-2F53-40D1-9327-1696425AA687}" sibTransId="{9B2FD7E3-F51C-48D8-BF1D-70C9830D91C7}"/>
    <dgm:cxn modelId="{438CF3EA-A3D1-48E5-823F-9DEEECC4F3FA}" type="presOf" srcId="{4E3F6E1D-5B2E-4860-AA43-330023E1D19C}" destId="{5F870BF8-1D65-4C51-90F0-1C26347A7BC5}" srcOrd="0" destOrd="0" presId="urn:microsoft.com/office/officeart/2005/8/layout/vList5"/>
    <dgm:cxn modelId="{56C063EF-E9BD-4E3C-B768-81A55355884E}" srcId="{C709BD33-D1AF-4B2B-9E7A-1A739D3CEB68}" destId="{76EF4FF3-CFA9-4BBC-A3B3-27485DB2E4CE}" srcOrd="0" destOrd="0" parTransId="{7552462E-291D-460D-A1E6-B20A260C5DE3}" sibTransId="{8E65B643-FD30-427A-B96C-4D29F4BA9B92}"/>
    <dgm:cxn modelId="{C36434F4-21EB-4BBE-BF70-A9C427F479A0}" srcId="{76324799-D0AE-41F1-BD3A-67083642C3F9}" destId="{9AE49736-5015-4ED3-A7F5-E3DC3B15A355}" srcOrd="0" destOrd="0" parTransId="{87340348-76FF-4559-95A3-70EF3D5A18AE}" sibTransId="{CCCF5A6B-6369-4399-AF50-41DC8A040DEB}"/>
    <dgm:cxn modelId="{4FF28267-2FFA-49D2-9733-B7D1F92F1BD6}" type="presParOf" srcId="{5F870BF8-1D65-4C51-90F0-1C26347A7BC5}" destId="{B5D59C86-2C69-47ED-A660-EC2E87ABBA07}" srcOrd="0" destOrd="0" presId="urn:microsoft.com/office/officeart/2005/8/layout/vList5"/>
    <dgm:cxn modelId="{03C9DA6A-745B-47E0-BAA9-AC4750C50F39}" type="presParOf" srcId="{B5D59C86-2C69-47ED-A660-EC2E87ABBA07}" destId="{366E7D42-DFE6-4C87-8988-CD51BD6003F2}" srcOrd="0" destOrd="0" presId="urn:microsoft.com/office/officeart/2005/8/layout/vList5"/>
    <dgm:cxn modelId="{ED8E902E-22EA-4EA1-9B07-A3177534C1D9}" type="presParOf" srcId="{B5D59C86-2C69-47ED-A660-EC2E87ABBA07}" destId="{88DC5D82-8855-4916-BF37-AB17217FD62C}" srcOrd="1" destOrd="0" presId="urn:microsoft.com/office/officeart/2005/8/layout/vList5"/>
    <dgm:cxn modelId="{EB7762BE-BA94-42C2-8D23-366C66D3CF88}" type="presParOf" srcId="{5F870BF8-1D65-4C51-90F0-1C26347A7BC5}" destId="{E5B4480F-6A01-4A56-AB6B-360F15473817}" srcOrd="1" destOrd="0" presId="urn:microsoft.com/office/officeart/2005/8/layout/vList5"/>
    <dgm:cxn modelId="{29768CE0-5525-4AD8-9554-8FAC51CD5B6B}" type="presParOf" srcId="{5F870BF8-1D65-4C51-90F0-1C26347A7BC5}" destId="{AD0A8480-A193-4F05-B08B-C63E5BBCB00A}" srcOrd="2" destOrd="0" presId="urn:microsoft.com/office/officeart/2005/8/layout/vList5"/>
    <dgm:cxn modelId="{EE635936-2978-4118-A665-956F6D854E1F}" type="presParOf" srcId="{AD0A8480-A193-4F05-B08B-C63E5BBCB00A}" destId="{A3BF23B0-79F2-4788-AB89-38D9FC54AB25}" srcOrd="0" destOrd="0" presId="urn:microsoft.com/office/officeart/2005/8/layout/vList5"/>
    <dgm:cxn modelId="{824D210C-C4F4-49E6-9488-EF88F54135B9}" type="presParOf" srcId="{AD0A8480-A193-4F05-B08B-C63E5BBCB00A}" destId="{96E23971-D241-49F8-918E-47D3705F5EA4}" srcOrd="1" destOrd="0" presId="urn:microsoft.com/office/officeart/2005/8/layout/vList5"/>
    <dgm:cxn modelId="{1BAA8A18-3F73-4B34-BF41-1AAE396F5DDC}" type="presParOf" srcId="{5F870BF8-1D65-4C51-90F0-1C26347A7BC5}" destId="{314B0671-BF75-48B4-A440-146BBBB64A05}" srcOrd="3" destOrd="0" presId="urn:microsoft.com/office/officeart/2005/8/layout/vList5"/>
    <dgm:cxn modelId="{BA8F8D5D-D9C8-4C96-A9A7-E08BC14A9A8A}" type="presParOf" srcId="{5F870BF8-1D65-4C51-90F0-1C26347A7BC5}" destId="{4A3886C0-0207-4ED5-8E2D-14A8F45FA9CF}" srcOrd="4" destOrd="0" presId="urn:microsoft.com/office/officeart/2005/8/layout/vList5"/>
    <dgm:cxn modelId="{5C8403BB-0928-482E-820A-9948D0E48971}" type="presParOf" srcId="{4A3886C0-0207-4ED5-8E2D-14A8F45FA9CF}" destId="{0143C028-ADCB-4EB8-BAD0-0F5B635D632E}" srcOrd="0" destOrd="0" presId="urn:microsoft.com/office/officeart/2005/8/layout/vList5"/>
    <dgm:cxn modelId="{D6710696-5013-440C-9EBF-2E9C9E63FEFC}" type="presParOf" srcId="{4A3886C0-0207-4ED5-8E2D-14A8F45FA9CF}" destId="{BA9FB91D-4601-454B-B8D0-F8A0C59735B1}" srcOrd="1" destOrd="0" presId="urn:microsoft.com/office/officeart/2005/8/layout/vList5"/>
    <dgm:cxn modelId="{5B8583A5-9BCD-4D96-A29F-05A3FB757D5F}" type="presParOf" srcId="{5F870BF8-1D65-4C51-90F0-1C26347A7BC5}" destId="{3094D37E-E05F-490D-AB92-8088208BBF01}" srcOrd="5" destOrd="0" presId="urn:microsoft.com/office/officeart/2005/8/layout/vList5"/>
    <dgm:cxn modelId="{FDAD0182-F01E-41C3-A936-0E22B3BBA773}" type="presParOf" srcId="{5F870BF8-1D65-4C51-90F0-1C26347A7BC5}" destId="{84E1C862-7BB8-4020-9D6E-B6CC5664506E}" srcOrd="6" destOrd="0" presId="urn:microsoft.com/office/officeart/2005/8/layout/vList5"/>
    <dgm:cxn modelId="{66A10AE0-0289-4C3D-998D-07A2F4ECC438}" type="presParOf" srcId="{84E1C862-7BB8-4020-9D6E-B6CC5664506E}" destId="{3D88C155-4E99-444A-9557-BAA2C4A7EDA9}" srcOrd="0" destOrd="0" presId="urn:microsoft.com/office/officeart/2005/8/layout/vList5"/>
    <dgm:cxn modelId="{496673E6-A78C-4D27-83B7-FFFEF1E90455}" type="presParOf" srcId="{84E1C862-7BB8-4020-9D6E-B6CC5664506E}" destId="{2E9DEEC2-86DF-44C6-9C89-C524C1C422BC}" srcOrd="1" destOrd="0" presId="urn:microsoft.com/office/officeart/2005/8/layout/vList5"/>
    <dgm:cxn modelId="{80B6B2D7-B615-457E-9EEE-214DA65124C7}" type="presParOf" srcId="{5F870BF8-1D65-4C51-90F0-1C26347A7BC5}" destId="{53D2CA1E-54DE-49B4-BDA5-FEE9A5C209F0}" srcOrd="7" destOrd="0" presId="urn:microsoft.com/office/officeart/2005/8/layout/vList5"/>
    <dgm:cxn modelId="{DBCE742C-8B97-4F55-9687-D76E39461DCA}" type="presParOf" srcId="{5F870BF8-1D65-4C51-90F0-1C26347A7BC5}" destId="{887687ED-3963-4C68-939C-2F270C5A8CAB}" srcOrd="8" destOrd="0" presId="urn:microsoft.com/office/officeart/2005/8/layout/vList5"/>
    <dgm:cxn modelId="{681D5913-6CF8-43E1-904F-4A3C89F49D9A}" type="presParOf" srcId="{887687ED-3963-4C68-939C-2F270C5A8CAB}" destId="{9688C0CC-87BF-4608-AE57-2BAECF5E47F5}" srcOrd="0" destOrd="0" presId="urn:microsoft.com/office/officeart/2005/8/layout/vList5"/>
    <dgm:cxn modelId="{465E848F-AE16-4D91-8670-B34DE007C301}" type="presParOf" srcId="{887687ED-3963-4C68-939C-2F270C5A8CAB}" destId="{7BD322FA-010C-48BE-9851-C592E08A90E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3F6E1D-5B2E-4860-AA43-330023E1D1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85E3C72-952E-4726-9D78-878784891DE3}">
      <dgm:prSet custT="1"/>
      <dgm:spPr/>
      <dgm:t>
        <a:bodyPr/>
        <a:lstStyle/>
        <a:p>
          <a:r>
            <a:rPr lang="en-US" sz="2800" b="1" i="0" dirty="0"/>
            <a:t>Detailed: </a:t>
          </a:r>
          <a:endParaRPr lang="en-US" sz="2800" dirty="0"/>
        </a:p>
      </dgm:t>
    </dgm:pt>
    <dgm:pt modelId="{275B00BC-3589-44FF-8690-4F8A96A38558}" type="parTrans" cxnId="{80616045-E4CE-47CE-9BFC-A2E2CC165D3C}">
      <dgm:prSet/>
      <dgm:spPr/>
      <dgm:t>
        <a:bodyPr/>
        <a:lstStyle/>
        <a:p>
          <a:endParaRPr lang="en-US"/>
        </a:p>
      </dgm:t>
    </dgm:pt>
    <dgm:pt modelId="{C545D70D-9F17-4168-A323-F0CF5BE6BAB8}" type="sibTrans" cxnId="{80616045-E4CE-47CE-9BFC-A2E2CC165D3C}">
      <dgm:prSet/>
      <dgm:spPr/>
      <dgm:t>
        <a:bodyPr/>
        <a:lstStyle/>
        <a:p>
          <a:endParaRPr lang="en-US"/>
        </a:p>
      </dgm:t>
    </dgm:pt>
    <dgm:pt modelId="{AE5BAB82-72D5-4FC3-ABFE-B33E7C454506}">
      <dgm:prSet custT="1"/>
      <dgm:spPr/>
      <dgm:t>
        <a:bodyPr/>
        <a:lstStyle/>
        <a:p>
          <a:r>
            <a:rPr lang="en-US" sz="1800" b="0" i="0" kern="1200" dirty="0">
              <a:solidFill>
                <a:prstClr val="black">
                  <a:hueOff val="0"/>
                  <a:satOff val="0"/>
                  <a:lumOff val="0"/>
                  <a:alphaOff val="0"/>
                </a:prstClr>
              </a:solidFill>
              <a:latin typeface="Aptos" panose="02110004020202020204"/>
              <a:ea typeface="+mn-ea"/>
              <a:cs typeface="+mn-cs"/>
            </a:rPr>
            <a:t>Technical writing leaves no room for interpretation. For example, a textbook provides the most comprehensive and factual overview of a topic of technical writing</a:t>
          </a:r>
          <a:r>
            <a:rPr lang="en-US" sz="2000" b="0" i="0" kern="1200" dirty="0">
              <a:solidFill>
                <a:prstClr val="black">
                  <a:hueOff val="0"/>
                  <a:satOff val="0"/>
                  <a:lumOff val="0"/>
                  <a:alphaOff val="0"/>
                </a:prstClr>
              </a:solidFill>
              <a:latin typeface="Aptos" panose="02110004020202020204"/>
              <a:ea typeface="+mn-ea"/>
              <a:cs typeface="+mn-cs"/>
            </a:rPr>
            <a:t>.</a:t>
          </a:r>
        </a:p>
      </dgm:t>
    </dgm:pt>
    <dgm:pt modelId="{CD87B66D-89A5-4740-88C1-B3299C80B913}" type="parTrans" cxnId="{E341806B-37DB-4117-9D31-303C94A98738}">
      <dgm:prSet/>
      <dgm:spPr/>
      <dgm:t>
        <a:bodyPr/>
        <a:lstStyle/>
        <a:p>
          <a:endParaRPr lang="en-US"/>
        </a:p>
      </dgm:t>
    </dgm:pt>
    <dgm:pt modelId="{7FED969F-08B4-469F-AF33-819B2FF073B6}" type="sibTrans" cxnId="{E341806B-37DB-4117-9D31-303C94A98738}">
      <dgm:prSet/>
      <dgm:spPr/>
      <dgm:t>
        <a:bodyPr/>
        <a:lstStyle/>
        <a:p>
          <a:endParaRPr lang="en-US"/>
        </a:p>
      </dgm:t>
    </dgm:pt>
    <dgm:pt modelId="{C5068511-5BEF-46FE-AF57-AF6237F223E9}">
      <dgm:prSet custT="1"/>
      <dgm:spPr/>
      <dgm:t>
        <a:bodyPr/>
        <a:lstStyle/>
        <a:p>
          <a:r>
            <a:rPr lang="en-US" sz="2800" b="1" i="0"/>
            <a:t>Very structured: </a:t>
          </a:r>
          <a:endParaRPr lang="en-US" sz="2800"/>
        </a:p>
      </dgm:t>
    </dgm:pt>
    <dgm:pt modelId="{0199BAD8-B83D-4BB0-8536-EAA947FF75A7}" type="parTrans" cxnId="{2A3A04FA-EE4B-4885-B040-701304E9F7AB}">
      <dgm:prSet/>
      <dgm:spPr/>
      <dgm:t>
        <a:bodyPr/>
        <a:lstStyle/>
        <a:p>
          <a:endParaRPr lang="en-US"/>
        </a:p>
      </dgm:t>
    </dgm:pt>
    <dgm:pt modelId="{AE5E54A9-3103-4D81-9054-FC7B1CF904B3}" type="sibTrans" cxnId="{2A3A04FA-EE4B-4885-B040-701304E9F7AB}">
      <dgm:prSet/>
      <dgm:spPr/>
      <dgm:t>
        <a:bodyPr/>
        <a:lstStyle/>
        <a:p>
          <a:endParaRPr lang="en-US"/>
        </a:p>
      </dgm:t>
    </dgm:pt>
    <dgm:pt modelId="{CA311F09-6522-437A-9080-AB800DC0C64F}">
      <dgm:prSet custT="1"/>
      <dgm:spPr/>
      <dgm:t>
        <a:bodyPr/>
        <a:lstStyle/>
        <a:p>
          <a:r>
            <a:rPr lang="en-US" sz="2000" b="0" i="0" kern="1200" dirty="0">
              <a:solidFill>
                <a:prstClr val="black">
                  <a:hueOff val="0"/>
                  <a:satOff val="0"/>
                  <a:lumOff val="0"/>
                  <a:alphaOff val="0"/>
                </a:prstClr>
              </a:solidFill>
              <a:latin typeface="Aptos" panose="02110004020202020204"/>
              <a:ea typeface="+mn-ea"/>
              <a:cs typeface="+mn-cs"/>
            </a:rPr>
            <a:t>It needs to have a clear structure so readers can follow along. Readers rely on technical documents for step-by-step instructions.</a:t>
          </a:r>
        </a:p>
      </dgm:t>
    </dgm:pt>
    <dgm:pt modelId="{5F028D29-5C01-428D-B876-58BE798B4899}" type="parTrans" cxnId="{7B0743D6-391F-4ABE-BCB6-F687C1105614}">
      <dgm:prSet/>
      <dgm:spPr/>
      <dgm:t>
        <a:bodyPr/>
        <a:lstStyle/>
        <a:p>
          <a:endParaRPr lang="en-US"/>
        </a:p>
      </dgm:t>
    </dgm:pt>
    <dgm:pt modelId="{2967A2F9-0200-4359-A70D-16165AE13054}" type="sibTrans" cxnId="{7B0743D6-391F-4ABE-BCB6-F687C1105614}">
      <dgm:prSet/>
      <dgm:spPr/>
      <dgm:t>
        <a:bodyPr/>
        <a:lstStyle/>
        <a:p>
          <a:endParaRPr lang="en-US"/>
        </a:p>
      </dgm:t>
    </dgm:pt>
    <dgm:pt modelId="{CA76F0D3-D916-4C2C-A32E-FD52A63F4EFF}">
      <dgm:prSet custT="1"/>
      <dgm:spPr/>
      <dgm:t>
        <a:bodyPr/>
        <a:lstStyle/>
        <a:p>
          <a:r>
            <a:rPr lang="en-US" sz="2800" b="1" i="0"/>
            <a:t>Easy to skim: </a:t>
          </a:r>
          <a:endParaRPr lang="en-US" sz="2800"/>
        </a:p>
      </dgm:t>
    </dgm:pt>
    <dgm:pt modelId="{4DD7194D-5387-4311-AF78-51C11A9A122F}" type="parTrans" cxnId="{0453E5C4-F066-4F39-AD2D-5418C60A9CAE}">
      <dgm:prSet/>
      <dgm:spPr/>
      <dgm:t>
        <a:bodyPr/>
        <a:lstStyle/>
        <a:p>
          <a:endParaRPr lang="en-US"/>
        </a:p>
      </dgm:t>
    </dgm:pt>
    <dgm:pt modelId="{655A3BD7-E13B-4A31-AC32-F63672B0F2B3}" type="sibTrans" cxnId="{0453E5C4-F066-4F39-AD2D-5418C60A9CAE}">
      <dgm:prSet/>
      <dgm:spPr/>
      <dgm:t>
        <a:bodyPr/>
        <a:lstStyle/>
        <a:p>
          <a:endParaRPr lang="en-US"/>
        </a:p>
      </dgm:t>
    </dgm:pt>
    <dgm:pt modelId="{B465BD23-36F8-412A-BE87-5B3B40819208}">
      <dgm:prSet custT="1"/>
      <dgm:spPr/>
      <dgm:t>
        <a:bodyPr/>
        <a:lstStyle/>
        <a:p>
          <a:r>
            <a:rPr lang="en-US" sz="1800" b="0" i="0" kern="1200" dirty="0">
              <a:solidFill>
                <a:prstClr val="black">
                  <a:hueOff val="0"/>
                  <a:satOff val="0"/>
                  <a:lumOff val="0"/>
                  <a:alphaOff val="0"/>
                </a:prstClr>
              </a:solidFill>
              <a:latin typeface="Aptos" panose="02110004020202020204"/>
              <a:ea typeface="+mn-ea"/>
              <a:cs typeface="+mn-cs"/>
            </a:rPr>
            <a:t>Documents are written with '</a:t>
          </a:r>
          <a:r>
            <a:rPr lang="en-US" sz="1800" b="0" i="0" kern="1200" dirty="0" err="1">
              <a:solidFill>
                <a:prstClr val="black">
                  <a:hueOff val="0"/>
                  <a:satOff val="0"/>
                  <a:lumOff val="0"/>
                  <a:alphaOff val="0"/>
                </a:prstClr>
              </a:solidFill>
              <a:latin typeface="Aptos" panose="02110004020202020204"/>
              <a:ea typeface="+mn-ea"/>
              <a:cs typeface="+mn-cs"/>
            </a:rPr>
            <a:t>skimability</a:t>
          </a:r>
          <a:r>
            <a:rPr lang="en-US" sz="1800" b="0" i="0" kern="1200" dirty="0">
              <a:solidFill>
                <a:prstClr val="black">
                  <a:hueOff val="0"/>
                  <a:satOff val="0"/>
                  <a:lumOff val="0"/>
                  <a:alphaOff val="0"/>
                </a:prstClr>
              </a:solidFill>
              <a:latin typeface="Aptos" panose="02110004020202020204"/>
              <a:ea typeface="+mn-ea"/>
              <a:cs typeface="+mn-cs"/>
            </a:rPr>
            <a:t>' in mind, so audiences can simply scan the text to get the information they need. There is often a table of contents, index, and relevant, descriptive headings.</a:t>
          </a:r>
        </a:p>
      </dgm:t>
    </dgm:pt>
    <dgm:pt modelId="{49B239CC-4268-4370-A4B8-162A7AC7098C}" type="parTrans" cxnId="{097FB6F7-7F8A-48D8-9331-664AF5C852E1}">
      <dgm:prSet/>
      <dgm:spPr/>
      <dgm:t>
        <a:bodyPr/>
        <a:lstStyle/>
        <a:p>
          <a:endParaRPr lang="en-US"/>
        </a:p>
      </dgm:t>
    </dgm:pt>
    <dgm:pt modelId="{EDF6746C-83BE-4D6E-9126-5A798F566048}" type="sibTrans" cxnId="{097FB6F7-7F8A-48D8-9331-664AF5C852E1}">
      <dgm:prSet/>
      <dgm:spPr/>
      <dgm:t>
        <a:bodyPr/>
        <a:lstStyle/>
        <a:p>
          <a:endParaRPr lang="en-US"/>
        </a:p>
      </dgm:t>
    </dgm:pt>
    <dgm:pt modelId="{7F4E8CE4-F5D3-4C9C-8AB3-5054B9C13F58}">
      <dgm:prSet custT="1"/>
      <dgm:spPr/>
      <dgm:t>
        <a:bodyPr/>
        <a:lstStyle/>
        <a:p>
          <a:r>
            <a:rPr lang="en-US" sz="2800" b="1" i="0" dirty="0"/>
            <a:t>Problem-solving: </a:t>
          </a:r>
          <a:endParaRPr lang="en-US" sz="2800" dirty="0"/>
        </a:p>
      </dgm:t>
    </dgm:pt>
    <dgm:pt modelId="{89879A95-0682-411D-8FCD-0714E8F1B83D}" type="parTrans" cxnId="{39C8393F-7764-4BDE-84F3-8C5BED02B1C0}">
      <dgm:prSet/>
      <dgm:spPr/>
      <dgm:t>
        <a:bodyPr/>
        <a:lstStyle/>
        <a:p>
          <a:endParaRPr lang="en-US"/>
        </a:p>
      </dgm:t>
    </dgm:pt>
    <dgm:pt modelId="{F0EAB434-D8B8-4B2A-9014-B9C0FC13E8EA}" type="sibTrans" cxnId="{39C8393F-7764-4BDE-84F3-8C5BED02B1C0}">
      <dgm:prSet/>
      <dgm:spPr/>
      <dgm:t>
        <a:bodyPr/>
        <a:lstStyle/>
        <a:p>
          <a:endParaRPr lang="en-US"/>
        </a:p>
      </dgm:t>
    </dgm:pt>
    <dgm:pt modelId="{4B7DFC02-4E25-4B32-99A0-94A802CEA703}">
      <dgm:prSet custT="1"/>
      <dgm:spPr/>
      <dgm:t>
        <a:bodyPr/>
        <a:lstStyle/>
        <a:p>
          <a:r>
            <a:rPr lang="en-US" sz="2000" b="0" i="0" dirty="0"/>
            <a:t>Every technical document is written to solve problems. In these texts, readers learn how to accomplish certain tasks or obtain technical information. </a:t>
          </a:r>
          <a:endParaRPr lang="en-US" sz="2000" dirty="0"/>
        </a:p>
      </dgm:t>
    </dgm:pt>
    <dgm:pt modelId="{964B2500-519F-408A-BEF1-B312BE132369}" type="parTrans" cxnId="{B59E7DC8-9996-40E0-BD7D-7E4C6145E184}">
      <dgm:prSet/>
      <dgm:spPr/>
      <dgm:t>
        <a:bodyPr/>
        <a:lstStyle/>
        <a:p>
          <a:endParaRPr lang="en-US"/>
        </a:p>
      </dgm:t>
    </dgm:pt>
    <dgm:pt modelId="{64C50182-01DE-4431-A888-A63BDD89B695}" type="sibTrans" cxnId="{B59E7DC8-9996-40E0-BD7D-7E4C6145E184}">
      <dgm:prSet/>
      <dgm:spPr/>
      <dgm:t>
        <a:bodyPr/>
        <a:lstStyle/>
        <a:p>
          <a:endParaRPr lang="en-US"/>
        </a:p>
      </dgm:t>
    </dgm:pt>
    <dgm:pt modelId="{5F870BF8-1D65-4C51-90F0-1C26347A7BC5}" type="pres">
      <dgm:prSet presAssocID="{4E3F6E1D-5B2E-4860-AA43-330023E1D19C}" presName="Name0" presStyleCnt="0">
        <dgm:presLayoutVars>
          <dgm:dir/>
          <dgm:animLvl val="lvl"/>
          <dgm:resizeHandles val="exact"/>
        </dgm:presLayoutVars>
      </dgm:prSet>
      <dgm:spPr/>
    </dgm:pt>
    <dgm:pt modelId="{39A36570-032B-4204-8711-09A54193BB64}" type="pres">
      <dgm:prSet presAssocID="{985E3C72-952E-4726-9D78-878784891DE3}" presName="linNode" presStyleCnt="0"/>
      <dgm:spPr/>
    </dgm:pt>
    <dgm:pt modelId="{74C530B4-49EE-4F52-9F6D-1FDF2AC068CF}" type="pres">
      <dgm:prSet presAssocID="{985E3C72-952E-4726-9D78-878784891DE3}" presName="parentText" presStyleLbl="node1" presStyleIdx="0" presStyleCnt="4" custScaleX="92021" custLinFactNeighborX="-1503" custLinFactNeighborY="264">
        <dgm:presLayoutVars>
          <dgm:chMax val="1"/>
          <dgm:bulletEnabled val="1"/>
        </dgm:presLayoutVars>
      </dgm:prSet>
      <dgm:spPr/>
    </dgm:pt>
    <dgm:pt modelId="{40D19772-BA8C-441E-B263-B5768B43CE45}" type="pres">
      <dgm:prSet presAssocID="{985E3C72-952E-4726-9D78-878784891DE3}" presName="descendantText" presStyleLbl="alignAccFollowNode1" presStyleIdx="0" presStyleCnt="4" custScaleX="103301">
        <dgm:presLayoutVars>
          <dgm:bulletEnabled val="1"/>
        </dgm:presLayoutVars>
      </dgm:prSet>
      <dgm:spPr/>
    </dgm:pt>
    <dgm:pt modelId="{132F5ADA-8375-4556-B05B-67A01417EEAD}" type="pres">
      <dgm:prSet presAssocID="{C545D70D-9F17-4168-A323-F0CF5BE6BAB8}" presName="sp" presStyleCnt="0"/>
      <dgm:spPr/>
    </dgm:pt>
    <dgm:pt modelId="{878B40AE-0E91-4E27-8E0F-263B08B0A37C}" type="pres">
      <dgm:prSet presAssocID="{C5068511-5BEF-46FE-AF57-AF6237F223E9}" presName="linNode" presStyleCnt="0"/>
      <dgm:spPr/>
    </dgm:pt>
    <dgm:pt modelId="{B526B261-230E-45DD-BC86-B58ADCF4B770}" type="pres">
      <dgm:prSet presAssocID="{C5068511-5BEF-46FE-AF57-AF6237F223E9}" presName="parentText" presStyleLbl="node1" presStyleIdx="1" presStyleCnt="4" custScaleX="92021" custLinFactNeighborX="-1503" custLinFactNeighborY="264">
        <dgm:presLayoutVars>
          <dgm:chMax val="1"/>
          <dgm:bulletEnabled val="1"/>
        </dgm:presLayoutVars>
      </dgm:prSet>
      <dgm:spPr/>
    </dgm:pt>
    <dgm:pt modelId="{08110570-7642-4CFC-B28F-5E8FE402E46C}" type="pres">
      <dgm:prSet presAssocID="{C5068511-5BEF-46FE-AF57-AF6237F223E9}" presName="descendantText" presStyleLbl="alignAccFollowNode1" presStyleIdx="1" presStyleCnt="4" custScaleX="103301">
        <dgm:presLayoutVars>
          <dgm:bulletEnabled val="1"/>
        </dgm:presLayoutVars>
      </dgm:prSet>
      <dgm:spPr/>
    </dgm:pt>
    <dgm:pt modelId="{4E068C55-AA43-4BC2-A3BB-10A1308A9870}" type="pres">
      <dgm:prSet presAssocID="{AE5E54A9-3103-4D81-9054-FC7B1CF904B3}" presName="sp" presStyleCnt="0"/>
      <dgm:spPr/>
    </dgm:pt>
    <dgm:pt modelId="{262A6A90-2AED-4475-AD74-E7DF63CD4E98}" type="pres">
      <dgm:prSet presAssocID="{CA76F0D3-D916-4C2C-A32E-FD52A63F4EFF}" presName="linNode" presStyleCnt="0"/>
      <dgm:spPr/>
    </dgm:pt>
    <dgm:pt modelId="{9E0936D6-2273-4DC1-9137-86D41280A0A8}" type="pres">
      <dgm:prSet presAssocID="{CA76F0D3-D916-4C2C-A32E-FD52A63F4EFF}" presName="parentText" presStyleLbl="node1" presStyleIdx="2" presStyleCnt="4" custScaleX="92021" custLinFactNeighborX="-1503" custLinFactNeighborY="264">
        <dgm:presLayoutVars>
          <dgm:chMax val="1"/>
          <dgm:bulletEnabled val="1"/>
        </dgm:presLayoutVars>
      </dgm:prSet>
      <dgm:spPr/>
    </dgm:pt>
    <dgm:pt modelId="{65405085-B1E8-481B-A052-AE2FD8218ABB}" type="pres">
      <dgm:prSet presAssocID="{CA76F0D3-D916-4C2C-A32E-FD52A63F4EFF}" presName="descendantText" presStyleLbl="alignAccFollowNode1" presStyleIdx="2" presStyleCnt="4" custScaleX="103301">
        <dgm:presLayoutVars>
          <dgm:bulletEnabled val="1"/>
        </dgm:presLayoutVars>
      </dgm:prSet>
      <dgm:spPr/>
    </dgm:pt>
    <dgm:pt modelId="{2C4A910B-D373-45C4-9D44-4C475F3D1CCD}" type="pres">
      <dgm:prSet presAssocID="{655A3BD7-E13B-4A31-AC32-F63672B0F2B3}" presName="sp" presStyleCnt="0"/>
      <dgm:spPr/>
    </dgm:pt>
    <dgm:pt modelId="{DAC1F6F5-557C-44B4-AD0B-3B213C2980A7}" type="pres">
      <dgm:prSet presAssocID="{7F4E8CE4-F5D3-4C9C-8AB3-5054B9C13F58}" presName="linNode" presStyleCnt="0"/>
      <dgm:spPr/>
    </dgm:pt>
    <dgm:pt modelId="{F6CA1AD0-15A3-497D-A88F-735B78589471}" type="pres">
      <dgm:prSet presAssocID="{7F4E8CE4-F5D3-4C9C-8AB3-5054B9C13F58}" presName="parentText" presStyleLbl="node1" presStyleIdx="3" presStyleCnt="4" custScaleX="92021" custLinFactNeighborX="-1503" custLinFactNeighborY="264">
        <dgm:presLayoutVars>
          <dgm:chMax val="1"/>
          <dgm:bulletEnabled val="1"/>
        </dgm:presLayoutVars>
      </dgm:prSet>
      <dgm:spPr/>
    </dgm:pt>
    <dgm:pt modelId="{9790FCFD-6977-4DF8-95D4-9F0E18DE2510}" type="pres">
      <dgm:prSet presAssocID="{7F4E8CE4-F5D3-4C9C-8AB3-5054B9C13F58}" presName="descendantText" presStyleLbl="alignAccFollowNode1" presStyleIdx="3" presStyleCnt="4" custScaleX="103301">
        <dgm:presLayoutVars>
          <dgm:bulletEnabled val="1"/>
        </dgm:presLayoutVars>
      </dgm:prSet>
      <dgm:spPr/>
    </dgm:pt>
  </dgm:ptLst>
  <dgm:cxnLst>
    <dgm:cxn modelId="{39C8393F-7764-4BDE-84F3-8C5BED02B1C0}" srcId="{4E3F6E1D-5B2E-4860-AA43-330023E1D19C}" destId="{7F4E8CE4-F5D3-4C9C-8AB3-5054B9C13F58}" srcOrd="3" destOrd="0" parTransId="{89879A95-0682-411D-8FCD-0714E8F1B83D}" sibTransId="{F0EAB434-D8B8-4B2A-9014-B9C0FC13E8EA}"/>
    <dgm:cxn modelId="{80616045-E4CE-47CE-9BFC-A2E2CC165D3C}" srcId="{4E3F6E1D-5B2E-4860-AA43-330023E1D19C}" destId="{985E3C72-952E-4726-9D78-878784891DE3}" srcOrd="0" destOrd="0" parTransId="{275B00BC-3589-44FF-8690-4F8A96A38558}" sibTransId="{C545D70D-9F17-4168-A323-F0CF5BE6BAB8}"/>
    <dgm:cxn modelId="{E341806B-37DB-4117-9D31-303C94A98738}" srcId="{985E3C72-952E-4726-9D78-878784891DE3}" destId="{AE5BAB82-72D5-4FC3-ABFE-B33E7C454506}" srcOrd="0" destOrd="0" parTransId="{CD87B66D-89A5-4740-88C1-B3299C80B913}" sibTransId="{7FED969F-08B4-469F-AF33-819B2FF073B6}"/>
    <dgm:cxn modelId="{7A35184E-B692-4A56-A38F-FF737D1F3D82}" type="presOf" srcId="{985E3C72-952E-4726-9D78-878784891DE3}" destId="{74C530B4-49EE-4F52-9F6D-1FDF2AC068CF}" srcOrd="0" destOrd="0" presId="urn:microsoft.com/office/officeart/2005/8/layout/vList5"/>
    <dgm:cxn modelId="{DF2198B5-68A0-4217-B998-E09EEFE7184B}" type="presOf" srcId="{C5068511-5BEF-46FE-AF57-AF6237F223E9}" destId="{B526B261-230E-45DD-BC86-B58ADCF4B770}" srcOrd="0" destOrd="0" presId="urn:microsoft.com/office/officeart/2005/8/layout/vList5"/>
    <dgm:cxn modelId="{934D73BD-D92C-4308-B335-BC693A446DE5}" type="presOf" srcId="{CA76F0D3-D916-4C2C-A32E-FD52A63F4EFF}" destId="{9E0936D6-2273-4DC1-9137-86D41280A0A8}" srcOrd="0" destOrd="0" presId="urn:microsoft.com/office/officeart/2005/8/layout/vList5"/>
    <dgm:cxn modelId="{0453E5C4-F066-4F39-AD2D-5418C60A9CAE}" srcId="{4E3F6E1D-5B2E-4860-AA43-330023E1D19C}" destId="{CA76F0D3-D916-4C2C-A32E-FD52A63F4EFF}" srcOrd="2" destOrd="0" parTransId="{4DD7194D-5387-4311-AF78-51C11A9A122F}" sibTransId="{655A3BD7-E13B-4A31-AC32-F63672B0F2B3}"/>
    <dgm:cxn modelId="{B59E7DC8-9996-40E0-BD7D-7E4C6145E184}" srcId="{7F4E8CE4-F5D3-4C9C-8AB3-5054B9C13F58}" destId="{4B7DFC02-4E25-4B32-99A0-94A802CEA703}" srcOrd="0" destOrd="0" parTransId="{964B2500-519F-408A-BEF1-B312BE132369}" sibTransId="{64C50182-01DE-4431-A888-A63BDD89B695}"/>
    <dgm:cxn modelId="{799A90D1-41F5-42B3-84C4-E0FEADADEF67}" type="presOf" srcId="{7F4E8CE4-F5D3-4C9C-8AB3-5054B9C13F58}" destId="{F6CA1AD0-15A3-497D-A88F-735B78589471}" srcOrd="0" destOrd="0" presId="urn:microsoft.com/office/officeart/2005/8/layout/vList5"/>
    <dgm:cxn modelId="{E37F0DD4-85A6-4437-8A43-63D42D2069EC}" type="presOf" srcId="{4B7DFC02-4E25-4B32-99A0-94A802CEA703}" destId="{9790FCFD-6977-4DF8-95D4-9F0E18DE2510}" srcOrd="0" destOrd="0" presId="urn:microsoft.com/office/officeart/2005/8/layout/vList5"/>
    <dgm:cxn modelId="{7B0743D6-391F-4ABE-BCB6-F687C1105614}" srcId="{C5068511-5BEF-46FE-AF57-AF6237F223E9}" destId="{CA311F09-6522-437A-9080-AB800DC0C64F}" srcOrd="0" destOrd="0" parTransId="{5F028D29-5C01-428D-B876-58BE798B4899}" sibTransId="{2967A2F9-0200-4359-A70D-16165AE13054}"/>
    <dgm:cxn modelId="{9A5548DB-E807-4B9F-BF42-1E880E3A9690}" type="presOf" srcId="{AE5BAB82-72D5-4FC3-ABFE-B33E7C454506}" destId="{40D19772-BA8C-441E-B263-B5768B43CE45}" srcOrd="0" destOrd="0" presId="urn:microsoft.com/office/officeart/2005/8/layout/vList5"/>
    <dgm:cxn modelId="{72C338DE-04F7-40D4-AFCA-7D19BD4F18A4}" type="presOf" srcId="{CA311F09-6522-437A-9080-AB800DC0C64F}" destId="{08110570-7642-4CFC-B28F-5E8FE402E46C}" srcOrd="0" destOrd="0" presId="urn:microsoft.com/office/officeart/2005/8/layout/vList5"/>
    <dgm:cxn modelId="{AE35D7EA-626F-4ECC-8EEF-E2EEAFB4AC86}" type="presOf" srcId="{B465BD23-36F8-412A-BE87-5B3B40819208}" destId="{65405085-B1E8-481B-A052-AE2FD8218ABB}" srcOrd="0" destOrd="0" presId="urn:microsoft.com/office/officeart/2005/8/layout/vList5"/>
    <dgm:cxn modelId="{438CF3EA-A3D1-48E5-823F-9DEEECC4F3FA}" type="presOf" srcId="{4E3F6E1D-5B2E-4860-AA43-330023E1D19C}" destId="{5F870BF8-1D65-4C51-90F0-1C26347A7BC5}" srcOrd="0" destOrd="0" presId="urn:microsoft.com/office/officeart/2005/8/layout/vList5"/>
    <dgm:cxn modelId="{097FB6F7-7F8A-48D8-9331-664AF5C852E1}" srcId="{CA76F0D3-D916-4C2C-A32E-FD52A63F4EFF}" destId="{B465BD23-36F8-412A-BE87-5B3B40819208}" srcOrd="0" destOrd="0" parTransId="{49B239CC-4268-4370-A4B8-162A7AC7098C}" sibTransId="{EDF6746C-83BE-4D6E-9126-5A798F566048}"/>
    <dgm:cxn modelId="{2A3A04FA-EE4B-4885-B040-701304E9F7AB}" srcId="{4E3F6E1D-5B2E-4860-AA43-330023E1D19C}" destId="{C5068511-5BEF-46FE-AF57-AF6237F223E9}" srcOrd="1" destOrd="0" parTransId="{0199BAD8-B83D-4BB0-8536-EAA947FF75A7}" sibTransId="{AE5E54A9-3103-4D81-9054-FC7B1CF904B3}"/>
    <dgm:cxn modelId="{6F9B776E-0C68-43FA-8735-357704CF1F26}" type="presParOf" srcId="{5F870BF8-1D65-4C51-90F0-1C26347A7BC5}" destId="{39A36570-032B-4204-8711-09A54193BB64}" srcOrd="0" destOrd="0" presId="urn:microsoft.com/office/officeart/2005/8/layout/vList5"/>
    <dgm:cxn modelId="{007073C3-284C-4C57-A27C-17AEB17A1C5F}" type="presParOf" srcId="{39A36570-032B-4204-8711-09A54193BB64}" destId="{74C530B4-49EE-4F52-9F6D-1FDF2AC068CF}" srcOrd="0" destOrd="0" presId="urn:microsoft.com/office/officeart/2005/8/layout/vList5"/>
    <dgm:cxn modelId="{3AA8BD97-394F-4C50-9C07-612DD1CE4078}" type="presParOf" srcId="{39A36570-032B-4204-8711-09A54193BB64}" destId="{40D19772-BA8C-441E-B263-B5768B43CE45}" srcOrd="1" destOrd="0" presId="urn:microsoft.com/office/officeart/2005/8/layout/vList5"/>
    <dgm:cxn modelId="{AB1F3E7D-48B7-4812-9E91-AE82BE0EAA76}" type="presParOf" srcId="{5F870BF8-1D65-4C51-90F0-1C26347A7BC5}" destId="{132F5ADA-8375-4556-B05B-67A01417EEAD}" srcOrd="1" destOrd="0" presId="urn:microsoft.com/office/officeart/2005/8/layout/vList5"/>
    <dgm:cxn modelId="{CA97E7BD-CB49-41AD-8174-7598A91FA423}" type="presParOf" srcId="{5F870BF8-1D65-4C51-90F0-1C26347A7BC5}" destId="{878B40AE-0E91-4E27-8E0F-263B08B0A37C}" srcOrd="2" destOrd="0" presId="urn:microsoft.com/office/officeart/2005/8/layout/vList5"/>
    <dgm:cxn modelId="{BBA32713-EA93-4B58-A825-458523FE34B6}" type="presParOf" srcId="{878B40AE-0E91-4E27-8E0F-263B08B0A37C}" destId="{B526B261-230E-45DD-BC86-B58ADCF4B770}" srcOrd="0" destOrd="0" presId="urn:microsoft.com/office/officeart/2005/8/layout/vList5"/>
    <dgm:cxn modelId="{7BDF72D0-ED11-4CCF-A3F1-813676654427}" type="presParOf" srcId="{878B40AE-0E91-4E27-8E0F-263B08B0A37C}" destId="{08110570-7642-4CFC-B28F-5E8FE402E46C}" srcOrd="1" destOrd="0" presId="urn:microsoft.com/office/officeart/2005/8/layout/vList5"/>
    <dgm:cxn modelId="{DBE2E6F0-C353-4682-BEEE-D3E1A682422A}" type="presParOf" srcId="{5F870BF8-1D65-4C51-90F0-1C26347A7BC5}" destId="{4E068C55-AA43-4BC2-A3BB-10A1308A9870}" srcOrd="3" destOrd="0" presId="urn:microsoft.com/office/officeart/2005/8/layout/vList5"/>
    <dgm:cxn modelId="{C7DD5611-A5EA-484E-97C3-F59A7DBB4EA5}" type="presParOf" srcId="{5F870BF8-1D65-4C51-90F0-1C26347A7BC5}" destId="{262A6A90-2AED-4475-AD74-E7DF63CD4E98}" srcOrd="4" destOrd="0" presId="urn:microsoft.com/office/officeart/2005/8/layout/vList5"/>
    <dgm:cxn modelId="{339FFD23-6285-4088-846A-035978BA2400}" type="presParOf" srcId="{262A6A90-2AED-4475-AD74-E7DF63CD4E98}" destId="{9E0936D6-2273-4DC1-9137-86D41280A0A8}" srcOrd="0" destOrd="0" presId="urn:microsoft.com/office/officeart/2005/8/layout/vList5"/>
    <dgm:cxn modelId="{5E170E87-B5B5-44CF-980A-6521897F76BF}" type="presParOf" srcId="{262A6A90-2AED-4475-AD74-E7DF63CD4E98}" destId="{65405085-B1E8-481B-A052-AE2FD8218ABB}" srcOrd="1" destOrd="0" presId="urn:microsoft.com/office/officeart/2005/8/layout/vList5"/>
    <dgm:cxn modelId="{3EB43DE7-F606-42B9-914D-C9D5A944FCB7}" type="presParOf" srcId="{5F870BF8-1D65-4C51-90F0-1C26347A7BC5}" destId="{2C4A910B-D373-45C4-9D44-4C475F3D1CCD}" srcOrd="5" destOrd="0" presId="urn:microsoft.com/office/officeart/2005/8/layout/vList5"/>
    <dgm:cxn modelId="{0D83C04A-6C3B-4741-9D97-55FD92AFBA4A}" type="presParOf" srcId="{5F870BF8-1D65-4C51-90F0-1C26347A7BC5}" destId="{DAC1F6F5-557C-44B4-AD0B-3B213C2980A7}" srcOrd="6" destOrd="0" presId="urn:microsoft.com/office/officeart/2005/8/layout/vList5"/>
    <dgm:cxn modelId="{E63B403A-983E-43F1-B424-25FA22AC2C3A}" type="presParOf" srcId="{DAC1F6F5-557C-44B4-AD0B-3B213C2980A7}" destId="{F6CA1AD0-15A3-497D-A88F-735B78589471}" srcOrd="0" destOrd="0" presId="urn:microsoft.com/office/officeart/2005/8/layout/vList5"/>
    <dgm:cxn modelId="{CADF004E-F1F0-4D1B-B5DC-503D75486F2E}" type="presParOf" srcId="{DAC1F6F5-557C-44B4-AD0B-3B213C2980A7}" destId="{9790FCFD-6977-4DF8-95D4-9F0E18DE25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EAF0DD-9B35-4179-9459-E527B48C6A9C}"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EE1D5FAA-E039-4A0C-BAE0-23101D784B85}">
      <dgm:prSet phldrT="[Text]" custT="1"/>
      <dgm:spPr/>
      <dgm:t>
        <a:bodyPr/>
        <a:lstStyle/>
        <a:p>
          <a:r>
            <a:rPr lang="en-US" sz="2000" dirty="0"/>
            <a:t>User Manuals </a:t>
          </a:r>
        </a:p>
      </dgm:t>
    </dgm:pt>
    <dgm:pt modelId="{1503BC41-2B03-403B-96AD-11752FCAB19C}" type="parTrans" cxnId="{2979E5BE-DBD2-4CC6-992A-A70C35D7872F}">
      <dgm:prSet/>
      <dgm:spPr/>
      <dgm:t>
        <a:bodyPr/>
        <a:lstStyle/>
        <a:p>
          <a:endParaRPr lang="en-US"/>
        </a:p>
      </dgm:t>
    </dgm:pt>
    <dgm:pt modelId="{83364607-CE85-4AF3-81AA-E0F4D0F4602F}" type="sibTrans" cxnId="{2979E5BE-DBD2-4CC6-992A-A70C35D7872F}">
      <dgm:prSet/>
      <dgm:spPr/>
      <dgm:t>
        <a:bodyPr/>
        <a:lstStyle/>
        <a:p>
          <a:endParaRPr lang="en-US"/>
        </a:p>
      </dgm:t>
    </dgm:pt>
    <dgm:pt modelId="{D1DEB3DB-2888-4833-AD34-F116FCF65845}">
      <dgm:prSet custT="1"/>
      <dgm:spPr/>
      <dgm:t>
        <a:bodyPr/>
        <a:lstStyle/>
        <a:p>
          <a:r>
            <a:rPr lang="en-US" sz="1800" b="1" i="0" dirty="0">
              <a:effectLst/>
              <a:latin typeface="Oxygen" panose="020F0502020204030204" pitchFamily="2" charset="0"/>
            </a:rPr>
            <a:t>Software and Technical Documentation</a:t>
          </a:r>
          <a:endParaRPr lang="en-US" sz="1800" dirty="0"/>
        </a:p>
      </dgm:t>
    </dgm:pt>
    <dgm:pt modelId="{8B5C6126-26BA-44E4-B401-255FAFE435CE}" type="parTrans" cxnId="{D84A5A48-DDC3-45C4-809D-738FC61517FA}">
      <dgm:prSet/>
      <dgm:spPr/>
      <dgm:t>
        <a:bodyPr/>
        <a:lstStyle/>
        <a:p>
          <a:endParaRPr lang="en-US"/>
        </a:p>
      </dgm:t>
    </dgm:pt>
    <dgm:pt modelId="{924286B6-DDC4-472B-8B89-6B7BD27B1599}" type="sibTrans" cxnId="{D84A5A48-DDC3-45C4-809D-738FC61517FA}">
      <dgm:prSet/>
      <dgm:spPr/>
      <dgm:t>
        <a:bodyPr/>
        <a:lstStyle/>
        <a:p>
          <a:endParaRPr lang="en-US"/>
        </a:p>
      </dgm:t>
    </dgm:pt>
    <dgm:pt modelId="{AEBC709C-8F8D-431E-BEE4-591BED99B7A7}">
      <dgm:prSet phldrT="[Text]"/>
      <dgm:spPr/>
      <dgm:t>
        <a:bodyPr/>
        <a:lstStyle/>
        <a:p>
          <a:r>
            <a:rPr lang="en-US" sz="1700" b="0" i="0" kern="1200" dirty="0">
              <a:effectLst/>
              <a:latin typeface="Oxygen" panose="020F0502020204030204" pitchFamily="2" charset="0"/>
            </a:rPr>
            <a:t>Technical writers in this field are responsible for creating:</a:t>
          </a:r>
          <a:endParaRPr lang="en-US" sz="1700" kern="1200" dirty="0"/>
        </a:p>
      </dgm:t>
    </dgm:pt>
    <dgm:pt modelId="{9336BEF6-8501-4E80-A586-5B01906291E8}" type="parTrans" cxnId="{8B05A20D-1A05-416E-8B4E-2BD6FB2F3052}">
      <dgm:prSet/>
      <dgm:spPr/>
      <dgm:t>
        <a:bodyPr/>
        <a:lstStyle/>
        <a:p>
          <a:endParaRPr lang="en-US"/>
        </a:p>
      </dgm:t>
    </dgm:pt>
    <dgm:pt modelId="{B59794C1-0AD8-4D27-9479-037DD2B92348}" type="sibTrans" cxnId="{8B05A20D-1A05-416E-8B4E-2BD6FB2F3052}">
      <dgm:prSet/>
      <dgm:spPr/>
      <dgm:t>
        <a:bodyPr/>
        <a:lstStyle/>
        <a:p>
          <a:endParaRPr lang="en-US"/>
        </a:p>
      </dgm:t>
    </dgm:pt>
    <dgm:pt modelId="{1387EA8B-84FD-4667-8C76-3888F5727DB0}">
      <dgm:prSet phldrT="[Text]"/>
      <dgm:spPr/>
      <dgm:t>
        <a:bodyPr/>
        <a:lstStyle/>
        <a:p>
          <a:r>
            <a:rPr lang="en-US" b="0" i="0">
              <a:effectLst/>
              <a:latin typeface="Oxygen" panose="020F0502020204030204" pitchFamily="2" charset="0"/>
            </a:rPr>
            <a:t>Critical to provide product information &amp; support to customers. </a:t>
          </a:r>
          <a:endParaRPr lang="en-US" dirty="0"/>
        </a:p>
      </dgm:t>
    </dgm:pt>
    <dgm:pt modelId="{C7349D02-AB94-429B-B399-15D01DF85B56}" type="parTrans" cxnId="{F248180A-FDBB-4A25-A641-B49802C7E2B6}">
      <dgm:prSet/>
      <dgm:spPr/>
      <dgm:t>
        <a:bodyPr/>
        <a:lstStyle/>
        <a:p>
          <a:endParaRPr lang="en-US"/>
        </a:p>
      </dgm:t>
    </dgm:pt>
    <dgm:pt modelId="{1C3EA987-1919-4423-8C72-3EA96FAD96E6}" type="sibTrans" cxnId="{F248180A-FDBB-4A25-A641-B49802C7E2B6}">
      <dgm:prSet/>
      <dgm:spPr/>
      <dgm:t>
        <a:bodyPr/>
        <a:lstStyle/>
        <a:p>
          <a:endParaRPr lang="en-US"/>
        </a:p>
      </dgm:t>
    </dgm:pt>
    <dgm:pt modelId="{14196CC0-41F5-426F-96E5-D88769BC8346}">
      <dgm:prSet/>
      <dgm:spPr/>
      <dgm:t>
        <a:bodyPr/>
        <a:lstStyle/>
        <a:p>
          <a:r>
            <a:rPr lang="en-US" b="0" i="0" dirty="0">
              <a:effectLst/>
              <a:latin typeface="Oxygen" panose="020F0502020204030204" pitchFamily="2" charset="0"/>
            </a:rPr>
            <a:t>A few elements of an effective User Manual are:</a:t>
          </a:r>
        </a:p>
      </dgm:t>
    </dgm:pt>
    <dgm:pt modelId="{E2B9D31F-A6EE-41B5-BF30-ED18CA4F484C}" type="parTrans" cxnId="{63D50151-442C-45F9-B374-BDF8493E9548}">
      <dgm:prSet/>
      <dgm:spPr/>
      <dgm:t>
        <a:bodyPr/>
        <a:lstStyle/>
        <a:p>
          <a:endParaRPr lang="en-US"/>
        </a:p>
      </dgm:t>
    </dgm:pt>
    <dgm:pt modelId="{5CBCA340-A175-4961-84F7-687A7797C0CB}" type="sibTrans" cxnId="{63D50151-442C-45F9-B374-BDF8493E9548}">
      <dgm:prSet/>
      <dgm:spPr/>
      <dgm:t>
        <a:bodyPr/>
        <a:lstStyle/>
        <a:p>
          <a:endParaRPr lang="en-US"/>
        </a:p>
      </dgm:t>
    </dgm:pt>
    <dgm:pt modelId="{F9198DE4-F663-4563-A21E-7657634B931F}">
      <dgm:prSet/>
      <dgm:spPr/>
      <dgm:t>
        <a:bodyPr/>
        <a:lstStyle/>
        <a:p>
          <a:r>
            <a:rPr lang="en-US" b="0" i="0">
              <a:effectLst/>
              <a:latin typeface="Oxygen" panose="020F0502020204030204" pitchFamily="2" charset="0"/>
            </a:rPr>
            <a:t>Visual aids</a:t>
          </a:r>
          <a:endParaRPr lang="en-US" b="0" i="0" dirty="0">
            <a:effectLst/>
            <a:latin typeface="Oxygen" panose="020F0502020204030204" pitchFamily="2" charset="0"/>
          </a:endParaRPr>
        </a:p>
      </dgm:t>
    </dgm:pt>
    <dgm:pt modelId="{676CC9A5-D615-4481-981C-2D294E8E024E}" type="parTrans" cxnId="{A486F9A2-7B47-446A-92EF-33587A1AC205}">
      <dgm:prSet/>
      <dgm:spPr/>
      <dgm:t>
        <a:bodyPr/>
        <a:lstStyle/>
        <a:p>
          <a:endParaRPr lang="en-US"/>
        </a:p>
      </dgm:t>
    </dgm:pt>
    <dgm:pt modelId="{946D5929-0FB5-4E9D-9669-BBE9A92BEDA7}" type="sibTrans" cxnId="{A486F9A2-7B47-446A-92EF-33587A1AC205}">
      <dgm:prSet/>
      <dgm:spPr/>
      <dgm:t>
        <a:bodyPr/>
        <a:lstStyle/>
        <a:p>
          <a:endParaRPr lang="en-US"/>
        </a:p>
      </dgm:t>
    </dgm:pt>
    <dgm:pt modelId="{ACF85372-4DB9-41BE-BDFA-CF4B29124F75}">
      <dgm:prSet/>
      <dgm:spPr/>
      <dgm:t>
        <a:bodyPr/>
        <a:lstStyle/>
        <a:p>
          <a:r>
            <a:rPr lang="en-US" b="0" i="0">
              <a:effectLst/>
              <a:latin typeface="Oxygen" panose="020F0502020204030204" pitchFamily="2" charset="0"/>
            </a:rPr>
            <a:t>Troubleshooting section</a:t>
          </a:r>
          <a:endParaRPr lang="en-US" b="0" i="0" dirty="0">
            <a:effectLst/>
            <a:latin typeface="Oxygen" panose="020F0502020204030204" pitchFamily="2" charset="0"/>
          </a:endParaRPr>
        </a:p>
      </dgm:t>
    </dgm:pt>
    <dgm:pt modelId="{D13F04AF-5BE5-4091-ABC6-3B9D95DFF96F}" type="parTrans" cxnId="{DF5A86FD-6781-458A-B85A-888EE5469B6D}">
      <dgm:prSet/>
      <dgm:spPr/>
      <dgm:t>
        <a:bodyPr/>
        <a:lstStyle/>
        <a:p>
          <a:endParaRPr lang="en-US"/>
        </a:p>
      </dgm:t>
    </dgm:pt>
    <dgm:pt modelId="{B561D737-3E49-42DE-906A-EC827F28A8CA}" type="sibTrans" cxnId="{DF5A86FD-6781-458A-B85A-888EE5469B6D}">
      <dgm:prSet/>
      <dgm:spPr/>
      <dgm:t>
        <a:bodyPr/>
        <a:lstStyle/>
        <a:p>
          <a:endParaRPr lang="en-US"/>
        </a:p>
      </dgm:t>
    </dgm:pt>
    <dgm:pt modelId="{63A84F22-2AF4-49AE-A136-29F5F9A1004A}">
      <dgm:prSet/>
      <dgm:spPr/>
      <dgm:t>
        <a:bodyPr/>
        <a:lstStyle/>
        <a:p>
          <a:r>
            <a:rPr lang="en-US" b="0" i="0">
              <a:effectLst/>
              <a:latin typeface="Oxygen" panose="020F0502020204030204" pitchFamily="2" charset="0"/>
            </a:rPr>
            <a:t>Table of contents and index</a:t>
          </a:r>
          <a:endParaRPr lang="en-US" b="0" i="0" dirty="0">
            <a:effectLst/>
            <a:latin typeface="Oxygen" panose="020F0502020204030204" pitchFamily="2" charset="0"/>
          </a:endParaRPr>
        </a:p>
      </dgm:t>
    </dgm:pt>
    <dgm:pt modelId="{97E95DA3-F89D-4A55-981E-8D39C992EE63}" type="parTrans" cxnId="{30A7653D-2E91-49CB-B01E-4D5B230A9D0C}">
      <dgm:prSet/>
      <dgm:spPr/>
      <dgm:t>
        <a:bodyPr/>
        <a:lstStyle/>
        <a:p>
          <a:endParaRPr lang="en-US"/>
        </a:p>
      </dgm:t>
    </dgm:pt>
    <dgm:pt modelId="{2BB1B670-D578-41FD-A536-8C1862E6ECC7}" type="sibTrans" cxnId="{30A7653D-2E91-49CB-B01E-4D5B230A9D0C}">
      <dgm:prSet/>
      <dgm:spPr/>
      <dgm:t>
        <a:bodyPr/>
        <a:lstStyle/>
        <a:p>
          <a:endParaRPr lang="en-US"/>
        </a:p>
      </dgm:t>
    </dgm:pt>
    <dgm:pt modelId="{07060FCB-EF92-479B-93CA-3B911830C8D8}">
      <dgm:prSet/>
      <dgm:spPr/>
      <dgm:t>
        <a:bodyPr/>
        <a:lstStyle/>
        <a:p>
          <a:r>
            <a:rPr lang="en-US" sz="1700" b="0" i="0" kern="1200" dirty="0">
              <a:effectLst/>
              <a:latin typeface="Oxygen" panose="020F0502020204030204" pitchFamily="2" charset="0"/>
            </a:rPr>
            <a:t>user manuals</a:t>
          </a:r>
        </a:p>
      </dgm:t>
    </dgm:pt>
    <dgm:pt modelId="{368F275A-458D-412E-B81B-3ED9F202A692}" type="parTrans" cxnId="{5FAC899E-7F27-42E7-8B94-AD513B70F141}">
      <dgm:prSet/>
      <dgm:spPr/>
      <dgm:t>
        <a:bodyPr/>
        <a:lstStyle/>
        <a:p>
          <a:endParaRPr lang="en-US"/>
        </a:p>
      </dgm:t>
    </dgm:pt>
    <dgm:pt modelId="{42F32911-159D-4F7D-B1A2-4742AC62B15C}" type="sibTrans" cxnId="{5FAC899E-7F27-42E7-8B94-AD513B70F141}">
      <dgm:prSet/>
      <dgm:spPr/>
      <dgm:t>
        <a:bodyPr/>
        <a:lstStyle/>
        <a:p>
          <a:endParaRPr lang="en-US"/>
        </a:p>
      </dgm:t>
    </dgm:pt>
    <dgm:pt modelId="{3689804A-ADC0-4920-AEF3-A535F7ABF09B}">
      <dgm:prSet/>
      <dgm:spPr/>
      <dgm:t>
        <a:bodyPr/>
        <a:lstStyle/>
        <a:p>
          <a:r>
            <a:rPr lang="en-US" sz="1700" b="0" i="0" kern="1200" dirty="0">
              <a:effectLst/>
              <a:latin typeface="Oxygen" panose="020F0502020204030204" pitchFamily="2" charset="0"/>
            </a:rPr>
            <a:t>installation guides</a:t>
          </a:r>
        </a:p>
      </dgm:t>
    </dgm:pt>
    <dgm:pt modelId="{CC8265C4-F4CD-4BBF-94BF-9359282481D0}" type="parTrans" cxnId="{570B6AA6-67C9-46F9-BE57-5BB4FF80DA99}">
      <dgm:prSet/>
      <dgm:spPr/>
      <dgm:t>
        <a:bodyPr/>
        <a:lstStyle/>
        <a:p>
          <a:endParaRPr lang="en-US"/>
        </a:p>
      </dgm:t>
    </dgm:pt>
    <dgm:pt modelId="{051D8EC9-6BB1-4068-A5A5-0EF4E539E11F}" type="sibTrans" cxnId="{570B6AA6-67C9-46F9-BE57-5BB4FF80DA99}">
      <dgm:prSet/>
      <dgm:spPr/>
      <dgm:t>
        <a:bodyPr/>
        <a:lstStyle/>
        <a:p>
          <a:endParaRPr lang="en-US"/>
        </a:p>
      </dgm:t>
    </dgm:pt>
    <dgm:pt modelId="{E4DDF113-EB9A-4D98-AA29-F9857CCA33F5}">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troubleshooting</a:t>
          </a:r>
          <a:r>
            <a:rPr lang="en-US" sz="1700" b="0" i="0" kern="1200" dirty="0">
              <a:effectLst/>
              <a:latin typeface="Oxygen" panose="020F0502020204030204" pitchFamily="2" charset="0"/>
            </a:rPr>
            <a:t> guides</a:t>
          </a:r>
        </a:p>
      </dgm:t>
    </dgm:pt>
    <dgm:pt modelId="{0D11FFE0-DECE-4BEA-85AA-68FE8A96FF58}" type="parTrans" cxnId="{A944DE82-D004-4DB8-B7B1-5D27293294AD}">
      <dgm:prSet/>
      <dgm:spPr/>
      <dgm:t>
        <a:bodyPr/>
        <a:lstStyle/>
        <a:p>
          <a:endParaRPr lang="en-US"/>
        </a:p>
      </dgm:t>
    </dgm:pt>
    <dgm:pt modelId="{E85DE5F1-26E1-4ED0-A834-06049F7FCF46}" type="sibTrans" cxnId="{A944DE82-D004-4DB8-B7B1-5D27293294AD}">
      <dgm:prSet/>
      <dgm:spPr/>
      <dgm:t>
        <a:bodyPr/>
        <a:lstStyle/>
        <a:p>
          <a:endParaRPr lang="en-US"/>
        </a:p>
      </dgm:t>
    </dgm:pt>
    <dgm:pt modelId="{1980D1A7-791F-4714-A8CC-1FA2AF6BB581}">
      <dgm:prSet/>
      <dgm:spPr/>
      <dgm:t>
        <a:bodyPr/>
        <a:lstStyle/>
        <a:p>
          <a:r>
            <a:rPr lang="en-US" sz="1700" b="0" i="0" kern="1200">
              <a:effectLst/>
              <a:latin typeface="Oxygen" panose="020F0502020204030204" pitchFamily="2" charset="0"/>
            </a:rPr>
            <a:t>It helps users understand and navigate complex software and technical systems.</a:t>
          </a:r>
          <a:endParaRPr lang="en-US" sz="1700" b="0" i="0" kern="1200" dirty="0">
            <a:effectLst/>
            <a:latin typeface="Oxygen" panose="020F0502020204030204" pitchFamily="2" charset="0"/>
          </a:endParaRPr>
        </a:p>
      </dgm:t>
    </dgm:pt>
    <dgm:pt modelId="{1F499C1A-F09E-40F1-9DF5-444650A01B32}" type="parTrans" cxnId="{130974E5-FC66-4FC7-9BF3-513E50799E2E}">
      <dgm:prSet/>
      <dgm:spPr/>
      <dgm:t>
        <a:bodyPr/>
        <a:lstStyle/>
        <a:p>
          <a:endParaRPr lang="en-US"/>
        </a:p>
      </dgm:t>
    </dgm:pt>
    <dgm:pt modelId="{7F53BB79-8993-4DCB-9B1A-925435822ADC}" type="sibTrans" cxnId="{130974E5-FC66-4FC7-9BF3-513E50799E2E}">
      <dgm:prSet/>
      <dgm:spPr/>
      <dgm:t>
        <a:bodyPr/>
        <a:lstStyle/>
        <a:p>
          <a:endParaRPr lang="en-US"/>
        </a:p>
      </dgm:t>
    </dgm:pt>
    <dgm:pt modelId="{A5FD3DE4-9FD1-4F93-8813-F565B2F3F2DE}">
      <dgm:prSet/>
      <dgm:spPr/>
      <dgm:t>
        <a:bodyPr/>
        <a:lstStyle/>
        <a:p>
          <a:r>
            <a:rPr lang="en-US" sz="1700" b="0" i="0" kern="1200" dirty="0">
              <a:effectLst/>
              <a:latin typeface="Oxygen" panose="020F0502020204030204" pitchFamily="2" charset="0"/>
            </a:rPr>
            <a:t>They must be able to break down complex concepts into clear and concise language, ensuring that users can easily follow instructions and troubleshoot any issues they may encounter. </a:t>
          </a:r>
          <a:endParaRPr lang="en-US" sz="1700" kern="1200" dirty="0"/>
        </a:p>
      </dgm:t>
    </dgm:pt>
    <dgm:pt modelId="{50980B62-0852-4E54-BF58-8432891E44AD}" type="parTrans" cxnId="{566C0341-3CDB-45C0-9663-CC0C754270AE}">
      <dgm:prSet/>
      <dgm:spPr/>
      <dgm:t>
        <a:bodyPr/>
        <a:lstStyle/>
        <a:p>
          <a:endParaRPr lang="en-US"/>
        </a:p>
      </dgm:t>
    </dgm:pt>
    <dgm:pt modelId="{1F9C5989-ECCA-4850-9DD7-D01B90A01EDC}" type="sibTrans" cxnId="{566C0341-3CDB-45C0-9663-CC0C754270AE}">
      <dgm:prSet/>
      <dgm:spPr/>
      <dgm:t>
        <a:bodyPr/>
        <a:lstStyle/>
        <a:p>
          <a:endParaRPr lang="en-US"/>
        </a:p>
      </dgm:t>
    </dgm:pt>
    <dgm:pt modelId="{25C1095A-E14A-4AF3-B068-76B851885130}">
      <dgm:prSet phldrT="[Text]"/>
      <dgm:spPr/>
      <dgm:t>
        <a:bodyPr/>
        <a:lstStyle/>
        <a:p>
          <a:r>
            <a:rPr lang="en-US" b="0" i="0" dirty="0">
              <a:effectLst/>
              <a:latin typeface="Oxygen" panose="020F0502020204030204" pitchFamily="2" charset="0"/>
            </a:rPr>
            <a:t>Comprehensive guide that helps users understand the functionalities and operation of a product.</a:t>
          </a:r>
          <a:endParaRPr lang="en-US" dirty="0"/>
        </a:p>
      </dgm:t>
    </dgm:pt>
    <dgm:pt modelId="{36CC7A71-4C42-4BF1-B59E-8349B721E15E}" type="parTrans" cxnId="{3CFA0DB6-164A-4F27-AEBE-E91CAF09A78C}">
      <dgm:prSet/>
      <dgm:spPr/>
      <dgm:t>
        <a:bodyPr/>
        <a:lstStyle/>
        <a:p>
          <a:endParaRPr lang="en-US"/>
        </a:p>
      </dgm:t>
    </dgm:pt>
    <dgm:pt modelId="{F924E54A-499A-4109-AF62-4BDC1173249E}" type="sibTrans" cxnId="{3CFA0DB6-164A-4F27-AEBE-E91CAF09A78C}">
      <dgm:prSet/>
      <dgm:spPr/>
      <dgm:t>
        <a:bodyPr/>
        <a:lstStyle/>
        <a:p>
          <a:endParaRPr lang="en-US"/>
        </a:p>
      </dgm:t>
    </dgm:pt>
    <dgm:pt modelId="{0E5E31A1-244D-4C94-A2B4-A155D166F3D6}" type="pres">
      <dgm:prSet presAssocID="{21EAF0DD-9B35-4179-9459-E527B48C6A9C}" presName="linear" presStyleCnt="0">
        <dgm:presLayoutVars>
          <dgm:dir/>
          <dgm:animLvl val="lvl"/>
          <dgm:resizeHandles val="exact"/>
        </dgm:presLayoutVars>
      </dgm:prSet>
      <dgm:spPr/>
    </dgm:pt>
    <dgm:pt modelId="{87E48975-CC81-4883-ACBA-8F737F4671EA}" type="pres">
      <dgm:prSet presAssocID="{EE1D5FAA-E039-4A0C-BAE0-23101D784B85}" presName="parentLin" presStyleCnt="0"/>
      <dgm:spPr/>
    </dgm:pt>
    <dgm:pt modelId="{43594A6B-77A6-40AA-ADEC-A5EBFE5EA555}" type="pres">
      <dgm:prSet presAssocID="{EE1D5FAA-E039-4A0C-BAE0-23101D784B85}" presName="parentLeftMargin" presStyleLbl="node1" presStyleIdx="0" presStyleCnt="2"/>
      <dgm:spPr/>
    </dgm:pt>
    <dgm:pt modelId="{89858DFC-0012-4652-9293-073B3AC091EC}" type="pres">
      <dgm:prSet presAssocID="{EE1D5FAA-E039-4A0C-BAE0-23101D784B85}" presName="parentText" presStyleLbl="node1" presStyleIdx="0" presStyleCnt="2">
        <dgm:presLayoutVars>
          <dgm:chMax val="0"/>
          <dgm:bulletEnabled val="1"/>
        </dgm:presLayoutVars>
      </dgm:prSet>
      <dgm:spPr/>
    </dgm:pt>
    <dgm:pt modelId="{C9AB0BB7-FC3D-4532-A09A-07838C1ED91C}" type="pres">
      <dgm:prSet presAssocID="{EE1D5FAA-E039-4A0C-BAE0-23101D784B85}" presName="negativeSpace" presStyleCnt="0"/>
      <dgm:spPr/>
    </dgm:pt>
    <dgm:pt modelId="{7F7F437C-3A1A-4D1D-B66A-0D1D4DB72940}" type="pres">
      <dgm:prSet presAssocID="{EE1D5FAA-E039-4A0C-BAE0-23101D784B85}" presName="childText" presStyleLbl="conFgAcc1" presStyleIdx="0" presStyleCnt="2">
        <dgm:presLayoutVars>
          <dgm:bulletEnabled val="1"/>
        </dgm:presLayoutVars>
      </dgm:prSet>
      <dgm:spPr/>
    </dgm:pt>
    <dgm:pt modelId="{A07D67FB-2350-447F-9ED8-F1156519BD34}" type="pres">
      <dgm:prSet presAssocID="{83364607-CE85-4AF3-81AA-E0F4D0F4602F}" presName="spaceBetweenRectangles" presStyleCnt="0"/>
      <dgm:spPr/>
    </dgm:pt>
    <dgm:pt modelId="{16F71779-7F24-4379-A3C3-1843DF516640}" type="pres">
      <dgm:prSet presAssocID="{D1DEB3DB-2888-4833-AD34-F116FCF65845}" presName="parentLin" presStyleCnt="0"/>
      <dgm:spPr/>
    </dgm:pt>
    <dgm:pt modelId="{4B3B8492-C498-463F-AA70-8B9B2F9962BA}" type="pres">
      <dgm:prSet presAssocID="{D1DEB3DB-2888-4833-AD34-F116FCF65845}" presName="parentLeftMargin" presStyleLbl="node1" presStyleIdx="0" presStyleCnt="2"/>
      <dgm:spPr/>
    </dgm:pt>
    <dgm:pt modelId="{B115A3F8-A507-4666-B0F8-7846E5B85DEF}" type="pres">
      <dgm:prSet presAssocID="{D1DEB3DB-2888-4833-AD34-F116FCF65845}" presName="parentText" presStyleLbl="node1" presStyleIdx="1" presStyleCnt="2">
        <dgm:presLayoutVars>
          <dgm:chMax val="0"/>
          <dgm:bulletEnabled val="1"/>
        </dgm:presLayoutVars>
      </dgm:prSet>
      <dgm:spPr/>
    </dgm:pt>
    <dgm:pt modelId="{29F90702-FF55-4FDA-ACBE-E8532A24C630}" type="pres">
      <dgm:prSet presAssocID="{D1DEB3DB-2888-4833-AD34-F116FCF65845}" presName="negativeSpace" presStyleCnt="0"/>
      <dgm:spPr/>
    </dgm:pt>
    <dgm:pt modelId="{B0BC23E0-1037-4AA1-9BE8-6143BFCA80CE}" type="pres">
      <dgm:prSet presAssocID="{D1DEB3DB-2888-4833-AD34-F116FCF65845}" presName="childText" presStyleLbl="conFgAcc1" presStyleIdx="1" presStyleCnt="2">
        <dgm:presLayoutVars>
          <dgm:bulletEnabled val="1"/>
        </dgm:presLayoutVars>
      </dgm:prSet>
      <dgm:spPr/>
    </dgm:pt>
  </dgm:ptLst>
  <dgm:cxnLst>
    <dgm:cxn modelId="{F248180A-FDBB-4A25-A641-B49802C7E2B6}" srcId="{EE1D5FAA-E039-4A0C-BAE0-23101D784B85}" destId="{1387EA8B-84FD-4667-8C76-3888F5727DB0}" srcOrd="0" destOrd="0" parTransId="{C7349D02-AB94-429B-B399-15D01DF85B56}" sibTransId="{1C3EA987-1919-4423-8C72-3EA96FAD96E6}"/>
    <dgm:cxn modelId="{8B05A20D-1A05-416E-8B4E-2BD6FB2F3052}" srcId="{D1DEB3DB-2888-4833-AD34-F116FCF65845}" destId="{AEBC709C-8F8D-431E-BEE4-591BED99B7A7}" srcOrd="0" destOrd="0" parTransId="{9336BEF6-8501-4E80-A586-5B01906291E8}" sibTransId="{B59794C1-0AD8-4D27-9479-037DD2B92348}"/>
    <dgm:cxn modelId="{139EE90E-5728-47AC-810A-4D232CB06846}" type="presOf" srcId="{3689804A-ADC0-4920-AEF3-A535F7ABF09B}" destId="{B0BC23E0-1037-4AA1-9BE8-6143BFCA80CE}" srcOrd="0" destOrd="2" presId="urn:microsoft.com/office/officeart/2005/8/layout/list1"/>
    <dgm:cxn modelId="{92899228-995A-48DD-98EA-A63F753E9A4E}" type="presOf" srcId="{1980D1A7-791F-4714-A8CC-1FA2AF6BB581}" destId="{B0BC23E0-1037-4AA1-9BE8-6143BFCA80CE}" srcOrd="0" destOrd="4" presId="urn:microsoft.com/office/officeart/2005/8/layout/list1"/>
    <dgm:cxn modelId="{C0612E2D-767E-4A63-AC74-0F7D7F5AE82A}" type="presOf" srcId="{AEBC709C-8F8D-431E-BEE4-591BED99B7A7}" destId="{B0BC23E0-1037-4AA1-9BE8-6143BFCA80CE}" srcOrd="0" destOrd="0" presId="urn:microsoft.com/office/officeart/2005/8/layout/list1"/>
    <dgm:cxn modelId="{30A7653D-2E91-49CB-B01E-4D5B230A9D0C}" srcId="{14196CC0-41F5-426F-96E5-D88769BC8346}" destId="{63A84F22-2AF4-49AE-A136-29F5F9A1004A}" srcOrd="2" destOrd="0" parTransId="{97E95DA3-F89D-4A55-981E-8D39C992EE63}" sibTransId="{2BB1B670-D578-41FD-A536-8C1862E6ECC7}"/>
    <dgm:cxn modelId="{8059D05D-7AA4-4D2C-AF58-D4C26ED2A4FF}" type="presOf" srcId="{A5FD3DE4-9FD1-4F93-8813-F565B2F3F2DE}" destId="{B0BC23E0-1037-4AA1-9BE8-6143BFCA80CE}" srcOrd="0" destOrd="5" presId="urn:microsoft.com/office/officeart/2005/8/layout/list1"/>
    <dgm:cxn modelId="{566C0341-3CDB-45C0-9663-CC0C754270AE}" srcId="{D1DEB3DB-2888-4833-AD34-F116FCF65845}" destId="{A5FD3DE4-9FD1-4F93-8813-F565B2F3F2DE}" srcOrd="2" destOrd="0" parTransId="{50980B62-0852-4E54-BF58-8432891E44AD}" sibTransId="{1F9C5989-ECCA-4850-9DD7-D01B90A01EDC}"/>
    <dgm:cxn modelId="{A4DBBD67-9D9B-46C2-B4EC-B169F4B6C4A1}" type="presOf" srcId="{07060FCB-EF92-479B-93CA-3B911830C8D8}" destId="{B0BC23E0-1037-4AA1-9BE8-6143BFCA80CE}" srcOrd="0" destOrd="1" presId="urn:microsoft.com/office/officeart/2005/8/layout/list1"/>
    <dgm:cxn modelId="{D84A5A48-DDC3-45C4-809D-738FC61517FA}" srcId="{21EAF0DD-9B35-4179-9459-E527B48C6A9C}" destId="{D1DEB3DB-2888-4833-AD34-F116FCF65845}" srcOrd="1" destOrd="0" parTransId="{8B5C6126-26BA-44E4-B401-255FAFE435CE}" sibTransId="{924286B6-DDC4-472B-8B89-6B7BD27B1599}"/>
    <dgm:cxn modelId="{63D50151-442C-45F9-B374-BDF8493E9548}" srcId="{EE1D5FAA-E039-4A0C-BAE0-23101D784B85}" destId="{14196CC0-41F5-426F-96E5-D88769BC8346}" srcOrd="2" destOrd="0" parTransId="{E2B9D31F-A6EE-41B5-BF30-ED18CA4F484C}" sibTransId="{5CBCA340-A175-4961-84F7-687A7797C0CB}"/>
    <dgm:cxn modelId="{339FE578-DB6B-4410-8F99-739A7E3BB238}" type="presOf" srcId="{E4DDF113-EB9A-4D98-AA29-F9857CCA33F5}" destId="{B0BC23E0-1037-4AA1-9BE8-6143BFCA80CE}" srcOrd="0" destOrd="3" presId="urn:microsoft.com/office/officeart/2005/8/layout/list1"/>
    <dgm:cxn modelId="{A944DE82-D004-4DB8-B7B1-5D27293294AD}" srcId="{AEBC709C-8F8D-431E-BEE4-591BED99B7A7}" destId="{E4DDF113-EB9A-4D98-AA29-F9857CCA33F5}" srcOrd="2" destOrd="0" parTransId="{0D11FFE0-DECE-4BEA-85AA-68FE8A96FF58}" sibTransId="{E85DE5F1-26E1-4ED0-A834-06049F7FCF46}"/>
    <dgm:cxn modelId="{9766F396-BBD1-4BF0-A2D2-ADD00B02D6DC}" type="presOf" srcId="{EE1D5FAA-E039-4A0C-BAE0-23101D784B85}" destId="{43594A6B-77A6-40AA-ADEC-A5EBFE5EA555}" srcOrd="0" destOrd="0" presId="urn:microsoft.com/office/officeart/2005/8/layout/list1"/>
    <dgm:cxn modelId="{5FAC899E-7F27-42E7-8B94-AD513B70F141}" srcId="{AEBC709C-8F8D-431E-BEE4-591BED99B7A7}" destId="{07060FCB-EF92-479B-93CA-3B911830C8D8}" srcOrd="0" destOrd="0" parTransId="{368F275A-458D-412E-B81B-3ED9F202A692}" sibTransId="{42F32911-159D-4F7D-B1A2-4742AC62B15C}"/>
    <dgm:cxn modelId="{A486F9A2-7B47-446A-92EF-33587A1AC205}" srcId="{14196CC0-41F5-426F-96E5-D88769BC8346}" destId="{F9198DE4-F663-4563-A21E-7657634B931F}" srcOrd="0" destOrd="0" parTransId="{676CC9A5-D615-4481-981C-2D294E8E024E}" sibTransId="{946D5929-0FB5-4E9D-9669-BBE9A92BEDA7}"/>
    <dgm:cxn modelId="{829AFCA2-6F2A-440A-BD51-24F02477ECA6}" type="presOf" srcId="{21EAF0DD-9B35-4179-9459-E527B48C6A9C}" destId="{0E5E31A1-244D-4C94-A2B4-A155D166F3D6}" srcOrd="0" destOrd="0" presId="urn:microsoft.com/office/officeart/2005/8/layout/list1"/>
    <dgm:cxn modelId="{F0A50EA3-372F-4D35-B53E-0368632080AC}" type="presOf" srcId="{25C1095A-E14A-4AF3-B068-76B851885130}" destId="{7F7F437C-3A1A-4D1D-B66A-0D1D4DB72940}" srcOrd="0" destOrd="1" presId="urn:microsoft.com/office/officeart/2005/8/layout/list1"/>
    <dgm:cxn modelId="{570B6AA6-67C9-46F9-BE57-5BB4FF80DA99}" srcId="{AEBC709C-8F8D-431E-BEE4-591BED99B7A7}" destId="{3689804A-ADC0-4920-AEF3-A535F7ABF09B}" srcOrd="1" destOrd="0" parTransId="{CC8265C4-F4CD-4BBF-94BF-9359282481D0}" sibTransId="{051D8EC9-6BB1-4068-A5A5-0EF4E539E11F}"/>
    <dgm:cxn modelId="{398CF4A8-5A52-4982-BA69-AE07AE260BAD}" type="presOf" srcId="{14196CC0-41F5-426F-96E5-D88769BC8346}" destId="{7F7F437C-3A1A-4D1D-B66A-0D1D4DB72940}" srcOrd="0" destOrd="2" presId="urn:microsoft.com/office/officeart/2005/8/layout/list1"/>
    <dgm:cxn modelId="{D43560AA-1D0D-409C-B414-4301C7270C3A}" type="presOf" srcId="{F9198DE4-F663-4563-A21E-7657634B931F}" destId="{7F7F437C-3A1A-4D1D-B66A-0D1D4DB72940}" srcOrd="0" destOrd="3" presId="urn:microsoft.com/office/officeart/2005/8/layout/list1"/>
    <dgm:cxn modelId="{FB651CAC-F9BC-4505-983A-24CA3903FE76}" type="presOf" srcId="{ACF85372-4DB9-41BE-BDFA-CF4B29124F75}" destId="{7F7F437C-3A1A-4D1D-B66A-0D1D4DB72940}" srcOrd="0" destOrd="4" presId="urn:microsoft.com/office/officeart/2005/8/layout/list1"/>
    <dgm:cxn modelId="{3CFA0DB6-164A-4F27-AEBE-E91CAF09A78C}" srcId="{EE1D5FAA-E039-4A0C-BAE0-23101D784B85}" destId="{25C1095A-E14A-4AF3-B068-76B851885130}" srcOrd="1" destOrd="0" parTransId="{36CC7A71-4C42-4BF1-B59E-8349B721E15E}" sibTransId="{F924E54A-499A-4109-AF62-4BDC1173249E}"/>
    <dgm:cxn modelId="{722477B7-239B-4A42-9326-FC6679B56716}" type="presOf" srcId="{63A84F22-2AF4-49AE-A136-29F5F9A1004A}" destId="{7F7F437C-3A1A-4D1D-B66A-0D1D4DB72940}" srcOrd="0" destOrd="5" presId="urn:microsoft.com/office/officeart/2005/8/layout/list1"/>
    <dgm:cxn modelId="{7B939CBE-56A2-466C-ADE2-079420D2EC82}" type="presOf" srcId="{1387EA8B-84FD-4667-8C76-3888F5727DB0}" destId="{7F7F437C-3A1A-4D1D-B66A-0D1D4DB72940}" srcOrd="0" destOrd="0" presId="urn:microsoft.com/office/officeart/2005/8/layout/list1"/>
    <dgm:cxn modelId="{A330D9BE-6747-40CE-A137-8A2317B97946}" type="presOf" srcId="{EE1D5FAA-E039-4A0C-BAE0-23101D784B85}" destId="{89858DFC-0012-4652-9293-073B3AC091EC}" srcOrd="1" destOrd="0" presId="urn:microsoft.com/office/officeart/2005/8/layout/list1"/>
    <dgm:cxn modelId="{2979E5BE-DBD2-4CC6-992A-A70C35D7872F}" srcId="{21EAF0DD-9B35-4179-9459-E527B48C6A9C}" destId="{EE1D5FAA-E039-4A0C-BAE0-23101D784B85}" srcOrd="0" destOrd="0" parTransId="{1503BC41-2B03-403B-96AD-11752FCAB19C}" sibTransId="{83364607-CE85-4AF3-81AA-E0F4D0F4602F}"/>
    <dgm:cxn modelId="{3E4406D3-6901-412F-B53C-1A657743C213}" type="presOf" srcId="{D1DEB3DB-2888-4833-AD34-F116FCF65845}" destId="{B115A3F8-A507-4666-B0F8-7846E5B85DEF}" srcOrd="1" destOrd="0" presId="urn:microsoft.com/office/officeart/2005/8/layout/list1"/>
    <dgm:cxn modelId="{27FEDFDA-A601-41F3-B036-F140B7B0A687}" type="presOf" srcId="{D1DEB3DB-2888-4833-AD34-F116FCF65845}" destId="{4B3B8492-C498-463F-AA70-8B9B2F9962BA}" srcOrd="0" destOrd="0" presId="urn:microsoft.com/office/officeart/2005/8/layout/list1"/>
    <dgm:cxn modelId="{130974E5-FC66-4FC7-9BF3-513E50799E2E}" srcId="{D1DEB3DB-2888-4833-AD34-F116FCF65845}" destId="{1980D1A7-791F-4714-A8CC-1FA2AF6BB581}" srcOrd="1" destOrd="0" parTransId="{1F499C1A-F09E-40F1-9DF5-444650A01B32}" sibTransId="{7F53BB79-8993-4DCB-9B1A-925435822ADC}"/>
    <dgm:cxn modelId="{DF5A86FD-6781-458A-B85A-888EE5469B6D}" srcId="{14196CC0-41F5-426F-96E5-D88769BC8346}" destId="{ACF85372-4DB9-41BE-BDFA-CF4B29124F75}" srcOrd="1" destOrd="0" parTransId="{D13F04AF-5BE5-4091-ABC6-3B9D95DFF96F}" sibTransId="{B561D737-3E49-42DE-906A-EC827F28A8CA}"/>
    <dgm:cxn modelId="{097AEB3C-2EC4-40B1-A180-0B88766D8AC3}" type="presParOf" srcId="{0E5E31A1-244D-4C94-A2B4-A155D166F3D6}" destId="{87E48975-CC81-4883-ACBA-8F737F4671EA}" srcOrd="0" destOrd="0" presId="urn:microsoft.com/office/officeart/2005/8/layout/list1"/>
    <dgm:cxn modelId="{0B294F67-66B2-4CF2-B50A-9364A3D2ABFC}" type="presParOf" srcId="{87E48975-CC81-4883-ACBA-8F737F4671EA}" destId="{43594A6B-77A6-40AA-ADEC-A5EBFE5EA555}" srcOrd="0" destOrd="0" presId="urn:microsoft.com/office/officeart/2005/8/layout/list1"/>
    <dgm:cxn modelId="{0E2F8A31-2575-4063-97BA-48BCB105E792}" type="presParOf" srcId="{87E48975-CC81-4883-ACBA-8F737F4671EA}" destId="{89858DFC-0012-4652-9293-073B3AC091EC}" srcOrd="1" destOrd="0" presId="urn:microsoft.com/office/officeart/2005/8/layout/list1"/>
    <dgm:cxn modelId="{129A4736-D4BF-41F4-9AAA-956669D6FA74}" type="presParOf" srcId="{0E5E31A1-244D-4C94-A2B4-A155D166F3D6}" destId="{C9AB0BB7-FC3D-4532-A09A-07838C1ED91C}" srcOrd="1" destOrd="0" presId="urn:microsoft.com/office/officeart/2005/8/layout/list1"/>
    <dgm:cxn modelId="{E126958C-B162-4E37-858B-9F887D4A94DE}" type="presParOf" srcId="{0E5E31A1-244D-4C94-A2B4-A155D166F3D6}" destId="{7F7F437C-3A1A-4D1D-B66A-0D1D4DB72940}" srcOrd="2" destOrd="0" presId="urn:microsoft.com/office/officeart/2005/8/layout/list1"/>
    <dgm:cxn modelId="{887D3B81-EE02-4C8B-B48A-F421381C7075}" type="presParOf" srcId="{0E5E31A1-244D-4C94-A2B4-A155D166F3D6}" destId="{A07D67FB-2350-447F-9ED8-F1156519BD34}" srcOrd="3" destOrd="0" presId="urn:microsoft.com/office/officeart/2005/8/layout/list1"/>
    <dgm:cxn modelId="{2FAC353D-5479-48A1-8F89-4C07F6650BEE}" type="presParOf" srcId="{0E5E31A1-244D-4C94-A2B4-A155D166F3D6}" destId="{16F71779-7F24-4379-A3C3-1843DF516640}" srcOrd="4" destOrd="0" presId="urn:microsoft.com/office/officeart/2005/8/layout/list1"/>
    <dgm:cxn modelId="{903F7787-A26C-48D3-BD0F-487A8E18D790}" type="presParOf" srcId="{16F71779-7F24-4379-A3C3-1843DF516640}" destId="{4B3B8492-C498-463F-AA70-8B9B2F9962BA}" srcOrd="0" destOrd="0" presId="urn:microsoft.com/office/officeart/2005/8/layout/list1"/>
    <dgm:cxn modelId="{C739FF87-7F1E-4909-8633-3CEF5BED1DB3}" type="presParOf" srcId="{16F71779-7F24-4379-A3C3-1843DF516640}" destId="{B115A3F8-A507-4666-B0F8-7846E5B85DEF}" srcOrd="1" destOrd="0" presId="urn:microsoft.com/office/officeart/2005/8/layout/list1"/>
    <dgm:cxn modelId="{16209E03-453D-4D90-844F-C86427891175}" type="presParOf" srcId="{0E5E31A1-244D-4C94-A2B4-A155D166F3D6}" destId="{29F90702-FF55-4FDA-ACBE-E8532A24C630}" srcOrd="5" destOrd="0" presId="urn:microsoft.com/office/officeart/2005/8/layout/list1"/>
    <dgm:cxn modelId="{9FD1AE70-C4BC-423A-805B-0C3DA66BB6A7}" type="presParOf" srcId="{0E5E31A1-244D-4C94-A2B4-A155D166F3D6}" destId="{B0BC23E0-1037-4AA1-9BE8-6143BFCA80C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EAF0DD-9B35-4179-9459-E527B48C6A9C}"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D1DEB3DB-2888-4833-AD34-F116FCF65845}">
      <dgm:prSet custT="1"/>
      <dgm:spPr/>
      <dgm:t>
        <a:bodyPr/>
        <a:lstStyle/>
        <a:p>
          <a:r>
            <a:rPr lang="en-US" sz="2400" b="1" i="0" dirty="0">
              <a:solidFill>
                <a:schemeClr val="bg1"/>
              </a:solidFill>
              <a:effectLst/>
              <a:latin typeface="Oxygen" panose="020F0502020204030204" pitchFamily="2" charset="0"/>
            </a:rPr>
            <a:t>White Papers and Case Studies</a:t>
          </a:r>
          <a:endParaRPr lang="en-US" sz="2400" dirty="0">
            <a:solidFill>
              <a:schemeClr val="bg1"/>
            </a:solidFill>
          </a:endParaRPr>
        </a:p>
      </dgm:t>
    </dgm:pt>
    <dgm:pt modelId="{8B5C6126-26BA-44E4-B401-255FAFE435CE}" type="parTrans" cxnId="{D84A5A48-DDC3-45C4-809D-738FC61517FA}">
      <dgm:prSet/>
      <dgm:spPr/>
      <dgm:t>
        <a:bodyPr/>
        <a:lstStyle/>
        <a:p>
          <a:endParaRPr lang="en-US"/>
        </a:p>
      </dgm:t>
    </dgm:pt>
    <dgm:pt modelId="{924286B6-DDC4-472B-8B89-6B7BD27B1599}" type="sibTrans" cxnId="{D84A5A48-DDC3-45C4-809D-738FC61517FA}">
      <dgm:prSet/>
      <dgm:spPr/>
      <dgm:t>
        <a:bodyPr/>
        <a:lstStyle/>
        <a:p>
          <a:endParaRPr lang="en-US"/>
        </a:p>
      </dgm:t>
    </dgm:pt>
    <dgm:pt modelId="{412128CF-AF3D-4C13-B16C-7A4C367A9C4B}">
      <dgm:prSet custT="1"/>
      <dgm:spPr/>
      <dgm:t>
        <a:bodyPr/>
        <a:lstStyle/>
        <a:p>
          <a:r>
            <a:rPr lang="en-US" sz="1800" b="0" i="0" kern="1200" dirty="0">
              <a:solidFill>
                <a:srgbClr val="4D4D4D"/>
              </a:solidFill>
              <a:effectLst/>
              <a:latin typeface="Oxygen" panose="020F0502020204030204" pitchFamily="2" charset="0"/>
            </a:rPr>
            <a:t>Comprehensive reports that provide detailed information about a specific topic or issue. </a:t>
          </a:r>
          <a:endParaRPr lang="en-US" sz="1800" kern="1200" dirty="0"/>
        </a:p>
      </dgm:t>
    </dgm:pt>
    <dgm:pt modelId="{4C60BAAF-205A-4CE8-8BD2-CEDBFDC28C3F}" type="parTrans" cxnId="{70120934-B070-4731-897E-061B987C2F40}">
      <dgm:prSet/>
      <dgm:spPr/>
    </dgm:pt>
    <dgm:pt modelId="{3FDBAA09-05EC-48F6-A8EB-84CB52AB8CB3}" type="sibTrans" cxnId="{70120934-B070-4731-897E-061B987C2F40}">
      <dgm:prSet/>
      <dgm:spPr/>
    </dgm:pt>
    <dgm:pt modelId="{EF24AD06-B1F7-41CB-BE11-FDCE87A668A4}">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Presents facts, analysis, and evidence to support a specific position or recommendation. </a:t>
          </a:r>
        </a:p>
      </dgm:t>
    </dgm:pt>
    <dgm:pt modelId="{0701C259-97AA-49B0-884E-F40FCDC953D1}" type="parTrans" cxnId="{E369CD63-E06C-4364-871D-4773C9D63292}">
      <dgm:prSet/>
      <dgm:spPr/>
      <dgm:t>
        <a:bodyPr/>
        <a:lstStyle/>
        <a:p>
          <a:endParaRPr lang="en-US"/>
        </a:p>
      </dgm:t>
    </dgm:pt>
    <dgm:pt modelId="{87D8B671-3BC4-4525-B7B8-00BE476F0F5B}" type="sibTrans" cxnId="{E369CD63-E06C-4364-871D-4773C9D63292}">
      <dgm:prSet/>
      <dgm:spPr/>
      <dgm:t>
        <a:bodyPr/>
        <a:lstStyle/>
        <a:p>
          <a:endParaRPr lang="en-US"/>
        </a:p>
      </dgm:t>
    </dgm:pt>
    <dgm:pt modelId="{56D06816-A889-488A-B54A-78E79D7A485D}">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Establishing thought leadership</a:t>
          </a:r>
        </a:p>
      </dgm:t>
    </dgm:pt>
    <dgm:pt modelId="{1D58D9DA-1CC8-4BF6-B3CE-E5894E0F5661}" type="parTrans" cxnId="{94747448-119B-45E4-B180-DEFB16E24D9E}">
      <dgm:prSet/>
      <dgm:spPr/>
      <dgm:t>
        <a:bodyPr/>
        <a:lstStyle/>
        <a:p>
          <a:endParaRPr lang="en-US"/>
        </a:p>
      </dgm:t>
    </dgm:pt>
    <dgm:pt modelId="{BAA491EB-A0F6-4FBF-95EB-5F63EA21477A}" type="sibTrans" cxnId="{94747448-119B-45E4-B180-DEFB16E24D9E}">
      <dgm:prSet/>
      <dgm:spPr/>
      <dgm:t>
        <a:bodyPr/>
        <a:lstStyle/>
        <a:p>
          <a:endParaRPr lang="en-US"/>
        </a:p>
      </dgm:t>
    </dgm:pt>
    <dgm:pt modelId="{6338003E-234B-4C39-877D-4656A6154C80}">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Generating leads</a:t>
          </a:r>
        </a:p>
      </dgm:t>
    </dgm:pt>
    <dgm:pt modelId="{4A626950-B5D6-4376-84DF-AD34E4B61752}" type="parTrans" cxnId="{17C454AA-2020-451F-98E0-26D28B102AFE}">
      <dgm:prSet/>
      <dgm:spPr/>
      <dgm:t>
        <a:bodyPr/>
        <a:lstStyle/>
        <a:p>
          <a:endParaRPr lang="en-US"/>
        </a:p>
      </dgm:t>
    </dgm:pt>
    <dgm:pt modelId="{D260ADDA-C588-4CAA-8D57-F77801247F09}" type="sibTrans" cxnId="{17C454AA-2020-451F-98E0-26D28B102AFE}">
      <dgm:prSet/>
      <dgm:spPr/>
      <dgm:t>
        <a:bodyPr/>
        <a:lstStyle/>
        <a:p>
          <a:endParaRPr lang="en-US"/>
        </a:p>
      </dgm:t>
    </dgm:pt>
    <dgm:pt modelId="{7D71035D-C86A-4842-ACB7-D2F52C5F93E4}">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Providing valuable information to potential customers.</a:t>
          </a:r>
        </a:p>
      </dgm:t>
    </dgm:pt>
    <dgm:pt modelId="{B7BCFCEF-FA01-4E73-A09C-7DB868DA8096}" type="parTrans" cxnId="{736DDF1D-BC96-4FE9-A06E-76F53F6F82C6}">
      <dgm:prSet/>
      <dgm:spPr/>
      <dgm:t>
        <a:bodyPr/>
        <a:lstStyle/>
        <a:p>
          <a:endParaRPr lang="en-US"/>
        </a:p>
      </dgm:t>
    </dgm:pt>
    <dgm:pt modelId="{08DE72E7-81D4-44CF-B424-19877F1F55B3}" type="sibTrans" cxnId="{736DDF1D-BC96-4FE9-A06E-76F53F6F82C6}">
      <dgm:prSet/>
      <dgm:spPr/>
      <dgm:t>
        <a:bodyPr/>
        <a:lstStyle/>
        <a:p>
          <a:endParaRPr lang="en-US"/>
        </a:p>
      </dgm:t>
    </dgm:pt>
    <dgm:pt modelId="{2BEB3D17-AF53-47E8-9ABB-2BB246609E3E}">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Case studies used to inform readers about the effectiveness of a particular product, service, or solution. </a:t>
          </a:r>
        </a:p>
      </dgm:t>
    </dgm:pt>
    <dgm:pt modelId="{8938D88A-4D43-4F3E-BC16-81C331BAEDB4}" type="parTrans" cxnId="{A37AD04D-7510-4251-8D48-9ED3DAFD3291}">
      <dgm:prSet/>
      <dgm:spPr/>
      <dgm:t>
        <a:bodyPr/>
        <a:lstStyle/>
        <a:p>
          <a:endParaRPr lang="en-US"/>
        </a:p>
      </dgm:t>
    </dgm:pt>
    <dgm:pt modelId="{91E166D4-A192-4B54-AB88-94F1A3BDAD04}" type="sibTrans" cxnId="{A37AD04D-7510-4251-8D48-9ED3DAFD3291}">
      <dgm:prSet/>
      <dgm:spPr/>
      <dgm:t>
        <a:bodyPr/>
        <a:lstStyle/>
        <a:p>
          <a:endParaRPr lang="en-US"/>
        </a:p>
      </dgm:t>
    </dgm:pt>
    <dgm:pt modelId="{C2448088-2EFE-4CB0-8F1E-D33E067F0F55}">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Case studies should include detailed information about the problem or challenge faced by the customer, the solution implemented, and the measurable results achieved.</a:t>
          </a:r>
        </a:p>
      </dgm:t>
    </dgm:pt>
    <dgm:pt modelId="{9E3749CC-E3AB-497F-8BFB-2D3366F8F785}" type="parTrans" cxnId="{5EDE090C-3F2D-4DA1-8848-3358999202DE}">
      <dgm:prSet/>
      <dgm:spPr/>
      <dgm:t>
        <a:bodyPr/>
        <a:lstStyle/>
        <a:p>
          <a:endParaRPr lang="en-US"/>
        </a:p>
      </dgm:t>
    </dgm:pt>
    <dgm:pt modelId="{8B729B42-D93A-413C-9F86-E328F12250B7}" type="sibTrans" cxnId="{5EDE090C-3F2D-4DA1-8848-3358999202DE}">
      <dgm:prSet/>
      <dgm:spPr/>
      <dgm:t>
        <a:bodyPr/>
        <a:lstStyle/>
        <a:p>
          <a:endParaRPr lang="en-US"/>
        </a:p>
      </dgm:t>
    </dgm:pt>
    <dgm:pt modelId="{493ADC02-FF1F-45A7-8EF6-501EB39D5BEF}">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To create a compelling case study, gathering accurate and objective data, using clear and concise language, and including visuals such as charts or graphs to enhance understanding is important.</a:t>
          </a:r>
        </a:p>
      </dgm:t>
    </dgm:pt>
    <dgm:pt modelId="{BC9CB96D-B4DD-4F4B-BFE8-3951D1FDE312}" type="parTrans" cxnId="{8882111E-1506-4D5C-9089-41FC1CB2ABF2}">
      <dgm:prSet/>
      <dgm:spPr/>
      <dgm:t>
        <a:bodyPr/>
        <a:lstStyle/>
        <a:p>
          <a:endParaRPr lang="en-US"/>
        </a:p>
      </dgm:t>
    </dgm:pt>
    <dgm:pt modelId="{7C57A067-DD21-4911-A618-C1B4C77C4D79}" type="sibTrans" cxnId="{8882111E-1506-4D5C-9089-41FC1CB2ABF2}">
      <dgm:prSet/>
      <dgm:spPr/>
      <dgm:t>
        <a:bodyPr/>
        <a:lstStyle/>
        <a:p>
          <a:endParaRPr lang="en-US"/>
        </a:p>
      </dgm:t>
    </dgm:pt>
    <dgm:pt modelId="{F4499A66-F263-4C3A-ABAB-F0B8DFE2C88E}">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When showcasing a product, service, or solution, it is important to use a persuasive tone that highlights its unique features and advantages.</a:t>
          </a:r>
        </a:p>
      </dgm:t>
    </dgm:pt>
    <dgm:pt modelId="{89D32563-01CB-43D5-8B1B-9775ED906C09}" type="parTrans" cxnId="{A93AD712-5A0B-45DB-AD60-D3ED3E9AD5A4}">
      <dgm:prSet/>
      <dgm:spPr/>
      <dgm:t>
        <a:bodyPr/>
        <a:lstStyle/>
        <a:p>
          <a:endParaRPr lang="en-US"/>
        </a:p>
      </dgm:t>
    </dgm:pt>
    <dgm:pt modelId="{74A5AA29-7D5F-424D-9689-0AF8E64037A9}" type="sibTrans" cxnId="{A93AD712-5A0B-45DB-AD60-D3ED3E9AD5A4}">
      <dgm:prSet/>
      <dgm:spPr/>
      <dgm:t>
        <a:bodyPr/>
        <a:lstStyle/>
        <a:p>
          <a:endParaRPr lang="en-US"/>
        </a:p>
      </dgm:t>
    </dgm:pt>
    <dgm:pt modelId="{3C1E222B-C5A3-4BB7-9A1F-88758D17CFB8}">
      <dgm:prSet custT="1"/>
      <dgm:spPr/>
      <dgm:t>
        <a:bodyPr/>
        <a:lstStyle/>
        <a:p>
          <a:r>
            <a:rPr lang="en-US" sz="1800" b="0" i="0" kern="1200" dirty="0">
              <a:solidFill>
                <a:srgbClr val="4D4D4D"/>
              </a:solidFill>
              <a:effectLst/>
              <a:latin typeface="Oxygen" panose="020F0502020204030204" pitchFamily="2" charset="0"/>
            </a:rPr>
            <a:t>Business &amp; marketing often use them to educate and persuade readers about a particular product, service, or solution.</a:t>
          </a:r>
          <a:endParaRPr lang="en-US" sz="1800" kern="1200" dirty="0"/>
        </a:p>
      </dgm:t>
    </dgm:pt>
    <dgm:pt modelId="{D8ACD455-A1BF-4A11-B839-8250485CD658}" type="parTrans" cxnId="{870B3CB5-7F9F-44D1-9542-03FB9FD5A50A}">
      <dgm:prSet/>
      <dgm:spPr/>
    </dgm:pt>
    <dgm:pt modelId="{8B3BE416-9E57-4DAA-815C-2EEAD30B5106}" type="sibTrans" cxnId="{870B3CB5-7F9F-44D1-9542-03FB9FD5A50A}">
      <dgm:prSet/>
      <dgm:spPr/>
    </dgm:pt>
    <dgm:pt modelId="{53ADB723-1C45-4C8B-AEF6-6BD7F7CC5699}">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Benefits:</a:t>
          </a:r>
        </a:p>
      </dgm:t>
    </dgm:pt>
    <dgm:pt modelId="{C2ABE95B-0ECC-4518-8B3A-05E82BFE4479}" type="parTrans" cxnId="{B576CD4D-9DA0-4C1D-8941-FAC9F2527F1F}">
      <dgm:prSet/>
      <dgm:spPr/>
    </dgm:pt>
    <dgm:pt modelId="{183E23E9-4D77-467E-AAD1-A56A921A63BE}" type="sibTrans" cxnId="{B576CD4D-9DA0-4C1D-8941-FAC9F2527F1F}">
      <dgm:prSet/>
      <dgm:spPr/>
    </dgm:pt>
    <dgm:pt modelId="{A9EA07A3-23DF-40D2-8C95-DA5F136E56BD}">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Purpose </a:t>
          </a:r>
          <a:r>
            <a:rPr lang="en-US" sz="1700" b="0" i="0" kern="1200">
              <a:solidFill>
                <a:prstClr val="black">
                  <a:hueOff val="0"/>
                  <a:satOff val="0"/>
                  <a:lumOff val="0"/>
                  <a:alphaOff val="0"/>
                </a:prstClr>
              </a:solidFill>
              <a:effectLst/>
              <a:latin typeface="Oxygen" panose="020F0502020204030204" pitchFamily="2" charset="0"/>
              <a:ea typeface="+mn-ea"/>
              <a:cs typeface="+mn-cs"/>
            </a:rPr>
            <a:t>is to </a:t>
          </a:r>
          <a:r>
            <a:rPr lang="en-US" sz="1700" b="0" i="0" kern="1200" dirty="0">
              <a:solidFill>
                <a:prstClr val="black">
                  <a:hueOff val="0"/>
                  <a:satOff val="0"/>
                  <a:lumOff val="0"/>
                  <a:alphaOff val="0"/>
                </a:prstClr>
              </a:solidFill>
              <a:effectLst/>
              <a:latin typeface="Oxygen" panose="020F0502020204030204" pitchFamily="2" charset="0"/>
              <a:ea typeface="+mn-ea"/>
              <a:cs typeface="+mn-cs"/>
            </a:rPr>
            <a:t>present real-life examples and evidence that demonstrate the positive outcomes and benefits of using the product, service, or solution.</a:t>
          </a:r>
        </a:p>
      </dgm:t>
    </dgm:pt>
    <dgm:pt modelId="{5AC94977-3A5D-4DAC-A9B5-7ACB05B1C250}" type="parTrans" cxnId="{698197A7-14D7-4098-BF29-5BB8904158BE}">
      <dgm:prSet/>
      <dgm:spPr/>
    </dgm:pt>
    <dgm:pt modelId="{3B1F3F41-D6C2-4F31-BA8D-576D71F7FAC9}" type="sibTrans" cxnId="{698197A7-14D7-4098-BF29-5BB8904158BE}">
      <dgm:prSet/>
      <dgm:spPr/>
    </dgm:pt>
    <dgm:pt modelId="{0E5E31A1-244D-4C94-A2B4-A155D166F3D6}" type="pres">
      <dgm:prSet presAssocID="{21EAF0DD-9B35-4179-9459-E527B48C6A9C}" presName="linear" presStyleCnt="0">
        <dgm:presLayoutVars>
          <dgm:dir/>
          <dgm:animLvl val="lvl"/>
          <dgm:resizeHandles val="exact"/>
        </dgm:presLayoutVars>
      </dgm:prSet>
      <dgm:spPr/>
    </dgm:pt>
    <dgm:pt modelId="{16F71779-7F24-4379-A3C3-1843DF516640}" type="pres">
      <dgm:prSet presAssocID="{D1DEB3DB-2888-4833-AD34-F116FCF65845}" presName="parentLin" presStyleCnt="0"/>
      <dgm:spPr/>
    </dgm:pt>
    <dgm:pt modelId="{4B3B8492-C498-463F-AA70-8B9B2F9962BA}" type="pres">
      <dgm:prSet presAssocID="{D1DEB3DB-2888-4833-AD34-F116FCF65845}" presName="parentLeftMargin" presStyleLbl="node1" presStyleIdx="0" presStyleCnt="1"/>
      <dgm:spPr/>
    </dgm:pt>
    <dgm:pt modelId="{B115A3F8-A507-4666-B0F8-7846E5B85DEF}" type="pres">
      <dgm:prSet presAssocID="{D1DEB3DB-2888-4833-AD34-F116FCF65845}" presName="parentText" presStyleLbl="node1" presStyleIdx="0" presStyleCnt="1">
        <dgm:presLayoutVars>
          <dgm:chMax val="0"/>
          <dgm:bulletEnabled val="1"/>
        </dgm:presLayoutVars>
      </dgm:prSet>
      <dgm:spPr/>
    </dgm:pt>
    <dgm:pt modelId="{29F90702-FF55-4FDA-ACBE-E8532A24C630}" type="pres">
      <dgm:prSet presAssocID="{D1DEB3DB-2888-4833-AD34-F116FCF65845}" presName="negativeSpace" presStyleCnt="0"/>
      <dgm:spPr/>
    </dgm:pt>
    <dgm:pt modelId="{B0BC23E0-1037-4AA1-9BE8-6143BFCA80CE}" type="pres">
      <dgm:prSet presAssocID="{D1DEB3DB-2888-4833-AD34-F116FCF65845}" presName="childText" presStyleLbl="conFgAcc1" presStyleIdx="0" presStyleCnt="1">
        <dgm:presLayoutVars>
          <dgm:bulletEnabled val="1"/>
        </dgm:presLayoutVars>
      </dgm:prSet>
      <dgm:spPr/>
    </dgm:pt>
  </dgm:ptLst>
  <dgm:cxnLst>
    <dgm:cxn modelId="{5EDE090C-3F2D-4DA1-8848-3358999202DE}" srcId="{D1DEB3DB-2888-4833-AD34-F116FCF65845}" destId="{C2448088-2EFE-4CB0-8F1E-D33E067F0F55}" srcOrd="6" destOrd="0" parTransId="{9E3749CC-E3AB-497F-8BFB-2D3366F8F785}" sibTransId="{8B729B42-D93A-413C-9F86-E328F12250B7}"/>
    <dgm:cxn modelId="{A93AD712-5A0B-45DB-AD60-D3ED3E9AD5A4}" srcId="{D1DEB3DB-2888-4833-AD34-F116FCF65845}" destId="{F4499A66-F263-4C3A-ABAB-F0B8DFE2C88E}" srcOrd="8" destOrd="0" parTransId="{89D32563-01CB-43D5-8B1B-9775ED906C09}" sibTransId="{74A5AA29-7D5F-424D-9689-0AF8E64037A9}"/>
    <dgm:cxn modelId="{736DDF1D-BC96-4FE9-A06E-76F53F6F82C6}" srcId="{53ADB723-1C45-4C8B-AEF6-6BD7F7CC5699}" destId="{7D71035D-C86A-4842-ACB7-D2F52C5F93E4}" srcOrd="2" destOrd="0" parTransId="{B7BCFCEF-FA01-4E73-A09C-7DB868DA8096}" sibTransId="{08DE72E7-81D4-44CF-B424-19877F1F55B3}"/>
    <dgm:cxn modelId="{8882111E-1506-4D5C-9089-41FC1CB2ABF2}" srcId="{D1DEB3DB-2888-4833-AD34-F116FCF65845}" destId="{493ADC02-FF1F-45A7-8EF6-501EB39D5BEF}" srcOrd="7" destOrd="0" parTransId="{BC9CB96D-B4DD-4F4B-BFE8-3951D1FDE312}" sibTransId="{7C57A067-DD21-4911-A618-C1B4C77C4D79}"/>
    <dgm:cxn modelId="{52087726-262C-4E7A-B33A-B73B4C1A6E44}" type="presOf" srcId="{6338003E-234B-4C39-877D-4656A6154C80}" destId="{B0BC23E0-1037-4AA1-9BE8-6143BFCA80CE}" srcOrd="0" destOrd="5" presId="urn:microsoft.com/office/officeart/2005/8/layout/list1"/>
    <dgm:cxn modelId="{E0E29A2F-F239-4EE5-9E8A-EEBD5DBFC48C}" type="presOf" srcId="{A9EA07A3-23DF-40D2-8C95-DA5F136E56BD}" destId="{B0BC23E0-1037-4AA1-9BE8-6143BFCA80CE}" srcOrd="0" destOrd="8" presId="urn:microsoft.com/office/officeart/2005/8/layout/list1"/>
    <dgm:cxn modelId="{70120934-B070-4731-897E-061B987C2F40}" srcId="{D1DEB3DB-2888-4833-AD34-F116FCF65845}" destId="{412128CF-AF3D-4C13-B16C-7A4C367A9C4B}" srcOrd="0" destOrd="0" parTransId="{4C60BAAF-205A-4CE8-8BD2-CEDBFDC28C3F}" sibTransId="{3FDBAA09-05EC-48F6-A8EB-84CB52AB8CB3}"/>
    <dgm:cxn modelId="{516D4C3B-6DD3-4F6A-BA0B-6003C63FF8D4}" type="presOf" srcId="{412128CF-AF3D-4C13-B16C-7A4C367A9C4B}" destId="{B0BC23E0-1037-4AA1-9BE8-6143BFCA80CE}" srcOrd="0" destOrd="0" presId="urn:microsoft.com/office/officeart/2005/8/layout/list1"/>
    <dgm:cxn modelId="{E369CD63-E06C-4364-871D-4773C9D63292}" srcId="{D1DEB3DB-2888-4833-AD34-F116FCF65845}" destId="{EF24AD06-B1F7-41CB-BE11-FDCE87A668A4}" srcOrd="2" destOrd="0" parTransId="{0701C259-97AA-49B0-884E-F40FCDC953D1}" sibTransId="{87D8B671-3BC4-4525-B7B8-00BE476F0F5B}"/>
    <dgm:cxn modelId="{12AB1A48-5D5E-42F5-A19E-981C99EDEF83}" type="presOf" srcId="{493ADC02-FF1F-45A7-8EF6-501EB39D5BEF}" destId="{B0BC23E0-1037-4AA1-9BE8-6143BFCA80CE}" srcOrd="0" destOrd="10" presId="urn:microsoft.com/office/officeart/2005/8/layout/list1"/>
    <dgm:cxn modelId="{94747448-119B-45E4-B180-DEFB16E24D9E}" srcId="{53ADB723-1C45-4C8B-AEF6-6BD7F7CC5699}" destId="{56D06816-A889-488A-B54A-78E79D7A485D}" srcOrd="0" destOrd="0" parTransId="{1D58D9DA-1CC8-4BF6-B3CE-E5894E0F5661}" sibTransId="{BAA491EB-A0F6-4FBF-95EB-5F63EA21477A}"/>
    <dgm:cxn modelId="{D84A5A48-DDC3-45C4-809D-738FC61517FA}" srcId="{21EAF0DD-9B35-4179-9459-E527B48C6A9C}" destId="{D1DEB3DB-2888-4833-AD34-F116FCF65845}" srcOrd="0" destOrd="0" parTransId="{8B5C6126-26BA-44E4-B401-255FAFE435CE}" sibTransId="{924286B6-DDC4-472B-8B89-6B7BD27B1599}"/>
    <dgm:cxn modelId="{B576CD4D-9DA0-4C1D-8941-FAC9F2527F1F}" srcId="{D1DEB3DB-2888-4833-AD34-F116FCF65845}" destId="{53ADB723-1C45-4C8B-AEF6-6BD7F7CC5699}" srcOrd="3" destOrd="0" parTransId="{C2ABE95B-0ECC-4518-8B3A-05E82BFE4479}" sibTransId="{183E23E9-4D77-467E-AAD1-A56A921A63BE}"/>
    <dgm:cxn modelId="{A37AD04D-7510-4251-8D48-9ED3DAFD3291}" srcId="{D1DEB3DB-2888-4833-AD34-F116FCF65845}" destId="{2BEB3D17-AF53-47E8-9ABB-2BB246609E3E}" srcOrd="4" destOrd="0" parTransId="{8938D88A-4D43-4F3E-BC16-81C331BAEDB4}" sibTransId="{91E166D4-A192-4B54-AB88-94F1A3BDAD04}"/>
    <dgm:cxn modelId="{AC59406F-9C8B-4B79-89CF-3EDEECC366E0}" type="presOf" srcId="{3C1E222B-C5A3-4BB7-9A1F-88758D17CFB8}" destId="{B0BC23E0-1037-4AA1-9BE8-6143BFCA80CE}" srcOrd="0" destOrd="1" presId="urn:microsoft.com/office/officeart/2005/8/layout/list1"/>
    <dgm:cxn modelId="{04EBB771-EF16-4272-B351-0E4ECD14CC54}" type="presOf" srcId="{F4499A66-F263-4C3A-ABAB-F0B8DFE2C88E}" destId="{B0BC23E0-1037-4AA1-9BE8-6143BFCA80CE}" srcOrd="0" destOrd="11" presId="urn:microsoft.com/office/officeart/2005/8/layout/list1"/>
    <dgm:cxn modelId="{A307D379-0C91-4D74-8FF2-A72BF7A6910E}" type="presOf" srcId="{56D06816-A889-488A-B54A-78E79D7A485D}" destId="{B0BC23E0-1037-4AA1-9BE8-6143BFCA80CE}" srcOrd="0" destOrd="4" presId="urn:microsoft.com/office/officeart/2005/8/layout/list1"/>
    <dgm:cxn modelId="{B195FD96-885D-4AEA-A286-8CBAF9B6D144}" type="presOf" srcId="{53ADB723-1C45-4C8B-AEF6-6BD7F7CC5699}" destId="{B0BC23E0-1037-4AA1-9BE8-6143BFCA80CE}" srcOrd="0" destOrd="3" presId="urn:microsoft.com/office/officeart/2005/8/layout/list1"/>
    <dgm:cxn modelId="{829AFCA2-6F2A-440A-BD51-24F02477ECA6}" type="presOf" srcId="{21EAF0DD-9B35-4179-9459-E527B48C6A9C}" destId="{0E5E31A1-244D-4C94-A2B4-A155D166F3D6}" srcOrd="0" destOrd="0" presId="urn:microsoft.com/office/officeart/2005/8/layout/list1"/>
    <dgm:cxn modelId="{698197A7-14D7-4098-BF29-5BB8904158BE}" srcId="{D1DEB3DB-2888-4833-AD34-F116FCF65845}" destId="{A9EA07A3-23DF-40D2-8C95-DA5F136E56BD}" srcOrd="5" destOrd="0" parTransId="{5AC94977-3A5D-4DAC-A9B5-7ACB05B1C250}" sibTransId="{3B1F3F41-D6C2-4F31-BA8D-576D71F7FAC9}"/>
    <dgm:cxn modelId="{17C454AA-2020-451F-98E0-26D28B102AFE}" srcId="{53ADB723-1C45-4C8B-AEF6-6BD7F7CC5699}" destId="{6338003E-234B-4C39-877D-4656A6154C80}" srcOrd="1" destOrd="0" parTransId="{4A626950-B5D6-4376-84DF-AD34E4B61752}" sibTransId="{D260ADDA-C588-4CAA-8D57-F77801247F09}"/>
    <dgm:cxn modelId="{870B3CB5-7F9F-44D1-9542-03FB9FD5A50A}" srcId="{D1DEB3DB-2888-4833-AD34-F116FCF65845}" destId="{3C1E222B-C5A3-4BB7-9A1F-88758D17CFB8}" srcOrd="1" destOrd="0" parTransId="{D8ACD455-A1BF-4A11-B839-8250485CD658}" sibTransId="{8B3BE416-9E57-4DAA-815C-2EEAD30B5106}"/>
    <dgm:cxn modelId="{E71C4AD1-0CC1-4208-B50C-98FE65845125}" type="presOf" srcId="{C2448088-2EFE-4CB0-8F1E-D33E067F0F55}" destId="{B0BC23E0-1037-4AA1-9BE8-6143BFCA80CE}" srcOrd="0" destOrd="9" presId="urn:microsoft.com/office/officeart/2005/8/layout/list1"/>
    <dgm:cxn modelId="{3E4406D3-6901-412F-B53C-1A657743C213}" type="presOf" srcId="{D1DEB3DB-2888-4833-AD34-F116FCF65845}" destId="{B115A3F8-A507-4666-B0F8-7846E5B85DEF}" srcOrd="1" destOrd="0" presId="urn:microsoft.com/office/officeart/2005/8/layout/list1"/>
    <dgm:cxn modelId="{27FEDFDA-A601-41F3-B036-F140B7B0A687}" type="presOf" srcId="{D1DEB3DB-2888-4833-AD34-F116FCF65845}" destId="{4B3B8492-C498-463F-AA70-8B9B2F9962BA}" srcOrd="0" destOrd="0" presId="urn:microsoft.com/office/officeart/2005/8/layout/list1"/>
    <dgm:cxn modelId="{F242D5DF-0F65-4E12-80B8-1BE86DDB2DDC}" type="presOf" srcId="{EF24AD06-B1F7-41CB-BE11-FDCE87A668A4}" destId="{B0BC23E0-1037-4AA1-9BE8-6143BFCA80CE}" srcOrd="0" destOrd="2" presId="urn:microsoft.com/office/officeart/2005/8/layout/list1"/>
    <dgm:cxn modelId="{2FACB7F6-113C-4EB5-8759-1DC6FF692C06}" type="presOf" srcId="{7D71035D-C86A-4842-ACB7-D2F52C5F93E4}" destId="{B0BC23E0-1037-4AA1-9BE8-6143BFCA80CE}" srcOrd="0" destOrd="6" presId="urn:microsoft.com/office/officeart/2005/8/layout/list1"/>
    <dgm:cxn modelId="{A06800FB-1CD9-44C5-83CD-9A8ED49381B2}" type="presOf" srcId="{2BEB3D17-AF53-47E8-9ABB-2BB246609E3E}" destId="{B0BC23E0-1037-4AA1-9BE8-6143BFCA80CE}" srcOrd="0" destOrd="7" presId="urn:microsoft.com/office/officeart/2005/8/layout/list1"/>
    <dgm:cxn modelId="{2FAC353D-5479-48A1-8F89-4C07F6650BEE}" type="presParOf" srcId="{0E5E31A1-244D-4C94-A2B4-A155D166F3D6}" destId="{16F71779-7F24-4379-A3C3-1843DF516640}" srcOrd="0" destOrd="0" presId="urn:microsoft.com/office/officeart/2005/8/layout/list1"/>
    <dgm:cxn modelId="{903F7787-A26C-48D3-BD0F-487A8E18D790}" type="presParOf" srcId="{16F71779-7F24-4379-A3C3-1843DF516640}" destId="{4B3B8492-C498-463F-AA70-8B9B2F9962BA}" srcOrd="0" destOrd="0" presId="urn:microsoft.com/office/officeart/2005/8/layout/list1"/>
    <dgm:cxn modelId="{C739FF87-7F1E-4909-8633-3CEF5BED1DB3}" type="presParOf" srcId="{16F71779-7F24-4379-A3C3-1843DF516640}" destId="{B115A3F8-A507-4666-B0F8-7846E5B85DEF}" srcOrd="1" destOrd="0" presId="urn:microsoft.com/office/officeart/2005/8/layout/list1"/>
    <dgm:cxn modelId="{16209E03-453D-4D90-844F-C86427891175}" type="presParOf" srcId="{0E5E31A1-244D-4C94-A2B4-A155D166F3D6}" destId="{29F90702-FF55-4FDA-ACBE-E8532A24C630}" srcOrd="1" destOrd="0" presId="urn:microsoft.com/office/officeart/2005/8/layout/list1"/>
    <dgm:cxn modelId="{9FD1AE70-C4BC-423A-805B-0C3DA66BB6A7}" type="presParOf" srcId="{0E5E31A1-244D-4C94-A2B4-A155D166F3D6}" destId="{B0BC23E0-1037-4AA1-9BE8-6143BFCA80C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EAF0DD-9B35-4179-9459-E527B48C6A9C}"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EBC709C-8F8D-431E-BEE4-591BED99B7A7}">
      <dgm:prSet phldrT="[Text]" custT="1"/>
      <dgm:spPr/>
      <dgm:t>
        <a:bodyPr/>
        <a:lstStyle/>
        <a:p>
          <a:r>
            <a:rPr lang="en-US" sz="1700" b="1" i="0" kern="1200" dirty="0">
              <a:solidFill>
                <a:schemeClr val="bg1"/>
              </a:solidFill>
              <a:effectLst/>
              <a:latin typeface="Oxygen" panose="020F0502020204030204" pitchFamily="2" charset="0"/>
            </a:rPr>
            <a:t>Proposals and Grant Writing</a:t>
          </a:r>
          <a:endParaRPr lang="en-US" sz="1700" kern="1200" dirty="0">
            <a:solidFill>
              <a:schemeClr val="bg1"/>
            </a:solidFill>
          </a:endParaRPr>
        </a:p>
      </dgm:t>
    </dgm:pt>
    <dgm:pt modelId="{9336BEF6-8501-4E80-A586-5B01906291E8}" type="parTrans" cxnId="{8B05A20D-1A05-416E-8B4E-2BD6FB2F3052}">
      <dgm:prSet/>
      <dgm:spPr/>
      <dgm:t>
        <a:bodyPr/>
        <a:lstStyle/>
        <a:p>
          <a:endParaRPr lang="en-US"/>
        </a:p>
      </dgm:t>
    </dgm:pt>
    <dgm:pt modelId="{B59794C1-0AD8-4D27-9479-037DD2B92348}" type="sibTrans" cxnId="{8B05A20D-1A05-416E-8B4E-2BD6FB2F3052}">
      <dgm:prSet/>
      <dgm:spPr/>
      <dgm:t>
        <a:bodyPr/>
        <a:lstStyle/>
        <a:p>
          <a:endParaRPr lang="en-US"/>
        </a:p>
      </dgm:t>
    </dgm:pt>
    <dgm:pt modelId="{39BE7144-125F-48F9-A7BB-BCEEE419A1C3}">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Presents a clear and compelling case for funding &amp; demonstrates a thorough understanding of the project and its potential impact.</a:t>
          </a:r>
        </a:p>
      </dgm:t>
    </dgm:pt>
    <dgm:pt modelId="{0CEDD766-7198-45E2-84C5-A38BEC7D2258}" type="parTrans" cxnId="{861BE484-09FF-400B-8E1E-839D76845D63}">
      <dgm:prSet/>
      <dgm:spPr/>
      <dgm:t>
        <a:bodyPr/>
        <a:lstStyle/>
        <a:p>
          <a:endParaRPr lang="en-US"/>
        </a:p>
      </dgm:t>
    </dgm:pt>
    <dgm:pt modelId="{808E517D-84B9-4A7F-8F4F-B89821505C21}" type="sibTrans" cxnId="{861BE484-09FF-400B-8E1E-839D76845D63}">
      <dgm:prSet/>
      <dgm:spPr/>
      <dgm:t>
        <a:bodyPr/>
        <a:lstStyle/>
        <a:p>
          <a:endParaRPr lang="en-US"/>
        </a:p>
      </dgm:t>
    </dgm:pt>
    <dgm:pt modelId="{51CECD80-0445-4253-9E71-575B708AB087}">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Structure:</a:t>
          </a:r>
        </a:p>
      </dgm:t>
    </dgm:pt>
    <dgm:pt modelId="{874BDDCC-F11F-4EDB-9897-1580CA5EDEEB}" type="parTrans" cxnId="{6C2286F4-834F-421F-9DE6-A5D649CD3808}">
      <dgm:prSet/>
      <dgm:spPr/>
      <dgm:t>
        <a:bodyPr/>
        <a:lstStyle/>
        <a:p>
          <a:endParaRPr lang="en-US"/>
        </a:p>
      </dgm:t>
    </dgm:pt>
    <dgm:pt modelId="{3D3C3037-45DF-4DCD-8757-5A4AB603A48E}" type="sibTrans" cxnId="{6C2286F4-834F-421F-9DE6-A5D649CD3808}">
      <dgm:prSet/>
      <dgm:spPr/>
      <dgm:t>
        <a:bodyPr/>
        <a:lstStyle/>
        <a:p>
          <a:endParaRPr lang="en-US"/>
        </a:p>
      </dgm:t>
    </dgm:pt>
    <dgm:pt modelId="{06E2836D-9D1B-40CB-BB9A-6C60C64DFD2D}">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Tips for writing:</a:t>
          </a:r>
        </a:p>
      </dgm:t>
    </dgm:pt>
    <dgm:pt modelId="{0B2D538E-E7F5-4A57-B5CB-08F2BABDE66A}" type="parTrans" cxnId="{D8C68D46-8030-4AB6-987D-416B11062F9F}">
      <dgm:prSet/>
      <dgm:spPr/>
      <dgm:t>
        <a:bodyPr/>
        <a:lstStyle/>
        <a:p>
          <a:endParaRPr lang="en-US"/>
        </a:p>
      </dgm:t>
    </dgm:pt>
    <dgm:pt modelId="{37B7443C-3491-4A71-9769-1ADDFCA2F42C}" type="sibTrans" cxnId="{D8C68D46-8030-4AB6-987D-416B11062F9F}">
      <dgm:prSet/>
      <dgm:spPr/>
      <dgm:t>
        <a:bodyPr/>
        <a:lstStyle/>
        <a:p>
          <a:endParaRPr lang="en-US"/>
        </a:p>
      </dgm:t>
    </dgm:pt>
    <dgm:pt modelId="{B11FFDAC-226F-428C-A6EC-A0A3741DD733}">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Clearly define your project objectives and how they align with the funder's priorities. It will demonstrate that you have thoroughly researched the funders and understand their goals.</a:t>
          </a:r>
        </a:p>
      </dgm:t>
    </dgm:pt>
    <dgm:pt modelId="{D0D3B468-6EDE-4D9A-AC85-4595042399A8}" type="parTrans" cxnId="{5F241FF6-C35D-4DFD-847C-343F6F3E3CCE}">
      <dgm:prSet/>
      <dgm:spPr/>
      <dgm:t>
        <a:bodyPr/>
        <a:lstStyle/>
        <a:p>
          <a:endParaRPr lang="en-US"/>
        </a:p>
      </dgm:t>
    </dgm:pt>
    <dgm:pt modelId="{E81A71A6-529D-41CA-9AE9-12E5F2D8FBA1}" type="sibTrans" cxnId="{5F241FF6-C35D-4DFD-847C-343F6F3E3CCE}">
      <dgm:prSet/>
      <dgm:spPr/>
      <dgm:t>
        <a:bodyPr/>
        <a:lstStyle/>
        <a:p>
          <a:endParaRPr lang="en-US"/>
        </a:p>
      </dgm:t>
    </dgm:pt>
    <dgm:pt modelId="{86871041-551D-40A0-B996-E689B0064605}">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Use concise and persuasive language throughout your proposal. Avoid technical terms and jargon that may confuse or alienate the reader.</a:t>
          </a:r>
        </a:p>
      </dgm:t>
    </dgm:pt>
    <dgm:pt modelId="{2505E0A1-A08A-4B2F-9086-2A6AD8C4846A}" type="parTrans" cxnId="{2A04E1C1-4DE8-4373-B2D4-C6A6FFE92AB5}">
      <dgm:prSet/>
      <dgm:spPr/>
      <dgm:t>
        <a:bodyPr/>
        <a:lstStyle/>
        <a:p>
          <a:endParaRPr lang="en-US"/>
        </a:p>
      </dgm:t>
    </dgm:pt>
    <dgm:pt modelId="{2497F189-3879-4875-ABAA-D90EBCF4FBC9}" type="sibTrans" cxnId="{2A04E1C1-4DE8-4373-B2D4-C6A6FFE92AB5}">
      <dgm:prSet/>
      <dgm:spPr/>
      <dgm:t>
        <a:bodyPr/>
        <a:lstStyle/>
        <a:p>
          <a:endParaRPr lang="en-US"/>
        </a:p>
      </dgm:t>
    </dgm:pt>
    <dgm:pt modelId="{3FACD70B-588A-42E4-AC2F-9A66641DE35C}">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Provide compelling evidence for the problem or need your project aims to address. Use statistics, case studies, or expert opinions to support your claims.</a:t>
          </a:r>
        </a:p>
      </dgm:t>
    </dgm:pt>
    <dgm:pt modelId="{687A7E03-E62D-4D2E-86CF-3B9F2D71BA78}" type="parTrans" cxnId="{08A3E0A9-60D3-466C-908E-17B84342D7D3}">
      <dgm:prSet/>
      <dgm:spPr/>
      <dgm:t>
        <a:bodyPr/>
        <a:lstStyle/>
        <a:p>
          <a:endParaRPr lang="en-US"/>
        </a:p>
      </dgm:t>
    </dgm:pt>
    <dgm:pt modelId="{8AD7DAEA-9034-4A76-A57A-0DAED85D427B}" type="sibTrans" cxnId="{08A3E0A9-60D3-466C-908E-17B84342D7D3}">
      <dgm:prSet/>
      <dgm:spPr/>
      <dgm:t>
        <a:bodyPr/>
        <a:lstStyle/>
        <a:p>
          <a:endParaRPr lang="en-US"/>
        </a:p>
      </dgm:t>
    </dgm:pt>
    <dgm:pt modelId="{593CDF6E-585B-4B3B-A36C-F526BECD02A5}">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Create a realistic timeline that outlines your project's key activities and milestones. It will show that you have carefully thought through the implementation process.</a:t>
          </a:r>
        </a:p>
      </dgm:t>
    </dgm:pt>
    <dgm:pt modelId="{71534F9E-A0C3-4D8A-9A63-86CE5F6E71F4}" type="parTrans" cxnId="{B52AD315-8EEC-41D0-86B6-175E05DFA0B4}">
      <dgm:prSet/>
      <dgm:spPr/>
      <dgm:t>
        <a:bodyPr/>
        <a:lstStyle/>
        <a:p>
          <a:endParaRPr lang="en-US"/>
        </a:p>
      </dgm:t>
    </dgm:pt>
    <dgm:pt modelId="{37887329-8BF0-4260-A497-E6712A29EC5A}" type="sibTrans" cxnId="{B52AD315-8EEC-41D0-86B6-175E05DFA0B4}">
      <dgm:prSet/>
      <dgm:spPr/>
      <dgm:t>
        <a:bodyPr/>
        <a:lstStyle/>
        <a:p>
          <a:endParaRPr lang="en-US"/>
        </a:p>
      </dgm:t>
    </dgm:pt>
    <dgm:pt modelId="{F707E51F-E0CD-4A6D-A11F-ABF7CD96FE76}">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Develop a total budget that accurately reflects the costs of your project. Be sure to justify each expense and explain how it directly supports your objectives.</a:t>
          </a:r>
        </a:p>
      </dgm:t>
    </dgm:pt>
    <dgm:pt modelId="{3B896B19-2B89-4E26-BFEB-CF173832781F}" type="parTrans" cxnId="{A8303245-9EEC-406D-8430-D1735003D207}">
      <dgm:prSet/>
      <dgm:spPr/>
      <dgm:t>
        <a:bodyPr/>
        <a:lstStyle/>
        <a:p>
          <a:endParaRPr lang="en-US"/>
        </a:p>
      </dgm:t>
    </dgm:pt>
    <dgm:pt modelId="{AD3DE8EE-2273-4C5D-A782-26412D94C555}" type="sibTrans" cxnId="{A8303245-9EEC-406D-8430-D1735003D207}">
      <dgm:prSet/>
      <dgm:spPr/>
      <dgm:t>
        <a:bodyPr/>
        <a:lstStyle/>
        <a:p>
          <a:endParaRPr lang="en-US"/>
        </a:p>
      </dgm:t>
    </dgm:pt>
    <dgm:pt modelId="{E0C965B0-D928-4550-B901-302374509C64}">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introduction, problem statement, objectives, methods,  timeline,  budget, and evaluation plan. </a:t>
          </a:r>
        </a:p>
      </dgm:t>
    </dgm:pt>
    <dgm:pt modelId="{518063BE-DDA4-4029-9F53-57E82C0B0AE4}" type="parTrans" cxnId="{01D9745C-E0DA-4DCA-8BA3-2C3A4F1D20A8}">
      <dgm:prSet/>
      <dgm:spPr/>
      <dgm:t>
        <a:bodyPr/>
        <a:lstStyle/>
        <a:p>
          <a:endParaRPr lang="en-US"/>
        </a:p>
      </dgm:t>
    </dgm:pt>
    <dgm:pt modelId="{314107D4-DEA6-4CC8-B337-D088F1452DB8}" type="sibTrans" cxnId="{01D9745C-E0DA-4DCA-8BA3-2C3A4F1D20A8}">
      <dgm:prSet/>
      <dgm:spPr/>
      <dgm:t>
        <a:bodyPr/>
        <a:lstStyle/>
        <a:p>
          <a:endParaRPr lang="en-US"/>
        </a:p>
      </dgm:t>
    </dgm:pt>
    <dgm:pt modelId="{B7E49ED3-30BA-43F4-8407-3BD23C99E8F1}">
      <dgm:prSet custT="1"/>
      <dgm:spPr/>
      <dgm:t>
        <a:bodyPr/>
        <a:lstStyle/>
        <a:p>
          <a:r>
            <a:rPr lang="en-US" sz="1800" b="0" i="0" kern="1200" dirty="0">
              <a:solidFill>
                <a:prstClr val="black">
                  <a:hueOff val="0"/>
                  <a:satOff val="0"/>
                  <a:lumOff val="0"/>
                  <a:alphaOff val="0"/>
                </a:prstClr>
              </a:solidFill>
              <a:effectLst/>
              <a:latin typeface="Oxygen" panose="020F0502020204030204" pitchFamily="2" charset="0"/>
              <a:ea typeface="+mn-ea"/>
              <a:cs typeface="+mn-cs"/>
            </a:rPr>
            <a:t>Each section serves a specific purpose to convey the necessary information and convince the reader of the project's worthiness.</a:t>
          </a:r>
        </a:p>
      </dgm:t>
    </dgm:pt>
    <dgm:pt modelId="{28075BCF-954F-4D7C-98CE-A9AD434AB40C}" type="parTrans" cxnId="{2FA4E9E4-B476-4FC7-8B1B-0221ABC55FF5}">
      <dgm:prSet/>
      <dgm:spPr/>
      <dgm:t>
        <a:bodyPr/>
        <a:lstStyle/>
        <a:p>
          <a:endParaRPr lang="en-US"/>
        </a:p>
      </dgm:t>
    </dgm:pt>
    <dgm:pt modelId="{43DE815F-77AF-4D60-8E8D-2B08416B9C3D}" type="sibTrans" cxnId="{2FA4E9E4-B476-4FC7-8B1B-0221ABC55FF5}">
      <dgm:prSet/>
      <dgm:spPr/>
      <dgm:t>
        <a:bodyPr/>
        <a:lstStyle/>
        <a:p>
          <a:endParaRPr lang="en-US"/>
        </a:p>
      </dgm:t>
    </dgm:pt>
    <dgm:pt modelId="{0E5E31A1-244D-4C94-A2B4-A155D166F3D6}" type="pres">
      <dgm:prSet presAssocID="{21EAF0DD-9B35-4179-9459-E527B48C6A9C}" presName="linear" presStyleCnt="0">
        <dgm:presLayoutVars>
          <dgm:dir/>
          <dgm:animLvl val="lvl"/>
          <dgm:resizeHandles val="exact"/>
        </dgm:presLayoutVars>
      </dgm:prSet>
      <dgm:spPr/>
    </dgm:pt>
    <dgm:pt modelId="{DAD8D44E-7EB4-42E4-8CCE-43C2E7A5D455}" type="pres">
      <dgm:prSet presAssocID="{AEBC709C-8F8D-431E-BEE4-591BED99B7A7}" presName="parentLin" presStyleCnt="0"/>
      <dgm:spPr/>
    </dgm:pt>
    <dgm:pt modelId="{35A00FD1-34A5-4708-ADEB-C1EDE58A7050}" type="pres">
      <dgm:prSet presAssocID="{AEBC709C-8F8D-431E-BEE4-591BED99B7A7}" presName="parentLeftMargin" presStyleLbl="node1" presStyleIdx="0" presStyleCnt="1"/>
      <dgm:spPr/>
    </dgm:pt>
    <dgm:pt modelId="{CCDD01D3-3F9F-41C0-8D13-AEF2DC388C68}" type="pres">
      <dgm:prSet presAssocID="{AEBC709C-8F8D-431E-BEE4-591BED99B7A7}" presName="parentText" presStyleLbl="node1" presStyleIdx="0" presStyleCnt="1" custScaleY="64220">
        <dgm:presLayoutVars>
          <dgm:chMax val="0"/>
          <dgm:bulletEnabled val="1"/>
        </dgm:presLayoutVars>
      </dgm:prSet>
      <dgm:spPr/>
    </dgm:pt>
    <dgm:pt modelId="{DE7901FE-C14C-4654-AD92-2CEEEB7C5A56}" type="pres">
      <dgm:prSet presAssocID="{AEBC709C-8F8D-431E-BEE4-591BED99B7A7}" presName="negativeSpace" presStyleCnt="0"/>
      <dgm:spPr/>
    </dgm:pt>
    <dgm:pt modelId="{A05C8028-9B61-4BBD-8307-C19EBA034989}" type="pres">
      <dgm:prSet presAssocID="{AEBC709C-8F8D-431E-BEE4-591BED99B7A7}" presName="childText" presStyleLbl="conFgAcc1" presStyleIdx="0" presStyleCnt="1">
        <dgm:presLayoutVars>
          <dgm:bulletEnabled val="1"/>
        </dgm:presLayoutVars>
      </dgm:prSet>
      <dgm:spPr/>
    </dgm:pt>
  </dgm:ptLst>
  <dgm:cxnLst>
    <dgm:cxn modelId="{8B05A20D-1A05-416E-8B4E-2BD6FB2F3052}" srcId="{21EAF0DD-9B35-4179-9459-E527B48C6A9C}" destId="{AEBC709C-8F8D-431E-BEE4-591BED99B7A7}" srcOrd="0" destOrd="0" parTransId="{9336BEF6-8501-4E80-A586-5B01906291E8}" sibTransId="{B59794C1-0AD8-4D27-9479-037DD2B92348}"/>
    <dgm:cxn modelId="{3D71E20E-F070-4E07-8C95-9D693D0E12C2}" type="presOf" srcId="{51CECD80-0445-4253-9E71-575B708AB087}" destId="{A05C8028-9B61-4BBD-8307-C19EBA034989}" srcOrd="0" destOrd="1" presId="urn:microsoft.com/office/officeart/2005/8/layout/list1"/>
    <dgm:cxn modelId="{B52AD315-8EEC-41D0-86B6-175E05DFA0B4}" srcId="{06E2836D-9D1B-40CB-BB9A-6C60C64DFD2D}" destId="{593CDF6E-585B-4B3B-A36C-F526BECD02A5}" srcOrd="3" destOrd="0" parTransId="{71534F9E-A0C3-4D8A-9A63-86CE5F6E71F4}" sibTransId="{37887329-8BF0-4260-A497-E6712A29EC5A}"/>
    <dgm:cxn modelId="{10B08818-521F-4B78-9DB1-3AA6FF5D57F6}" type="presOf" srcId="{86871041-551D-40A0-B996-E689B0064605}" destId="{A05C8028-9B61-4BBD-8307-C19EBA034989}" srcOrd="0" destOrd="6" presId="urn:microsoft.com/office/officeart/2005/8/layout/list1"/>
    <dgm:cxn modelId="{DD307638-E8CF-46E9-8521-661F244CCF42}" type="presOf" srcId="{3FACD70B-588A-42E4-AC2F-9A66641DE35C}" destId="{A05C8028-9B61-4BBD-8307-C19EBA034989}" srcOrd="0" destOrd="7" presId="urn:microsoft.com/office/officeart/2005/8/layout/list1"/>
    <dgm:cxn modelId="{01D9745C-E0DA-4DCA-8BA3-2C3A4F1D20A8}" srcId="{51CECD80-0445-4253-9E71-575B708AB087}" destId="{E0C965B0-D928-4550-B901-302374509C64}" srcOrd="0" destOrd="0" parTransId="{518063BE-DDA4-4029-9F53-57E82C0B0AE4}" sibTransId="{314107D4-DEA6-4CC8-B337-D088F1452DB8}"/>
    <dgm:cxn modelId="{A8303245-9EEC-406D-8430-D1735003D207}" srcId="{06E2836D-9D1B-40CB-BB9A-6C60C64DFD2D}" destId="{F707E51F-E0CD-4A6D-A11F-ABF7CD96FE76}" srcOrd="4" destOrd="0" parTransId="{3B896B19-2B89-4E26-BFEB-CF173832781F}" sibTransId="{AD3DE8EE-2273-4C5D-A782-26412D94C555}"/>
    <dgm:cxn modelId="{D8C68D46-8030-4AB6-987D-416B11062F9F}" srcId="{AEBC709C-8F8D-431E-BEE4-591BED99B7A7}" destId="{06E2836D-9D1B-40CB-BB9A-6C60C64DFD2D}" srcOrd="3" destOrd="0" parTransId="{0B2D538E-E7F5-4A57-B5CB-08F2BABDE66A}" sibTransId="{37B7443C-3491-4A71-9769-1ADDFCA2F42C}"/>
    <dgm:cxn modelId="{25BB6078-5332-47B9-8BB7-0E4620A57F78}" type="presOf" srcId="{593CDF6E-585B-4B3B-A36C-F526BECD02A5}" destId="{A05C8028-9B61-4BBD-8307-C19EBA034989}" srcOrd="0" destOrd="8" presId="urn:microsoft.com/office/officeart/2005/8/layout/list1"/>
    <dgm:cxn modelId="{6FFC817E-F655-41AA-A941-379E7B971263}" type="presOf" srcId="{39BE7144-125F-48F9-A7BB-BCEEE419A1C3}" destId="{A05C8028-9B61-4BBD-8307-C19EBA034989}" srcOrd="0" destOrd="0" presId="urn:microsoft.com/office/officeart/2005/8/layout/list1"/>
    <dgm:cxn modelId="{861BE484-09FF-400B-8E1E-839D76845D63}" srcId="{AEBC709C-8F8D-431E-BEE4-591BED99B7A7}" destId="{39BE7144-125F-48F9-A7BB-BCEEE419A1C3}" srcOrd="0" destOrd="0" parTransId="{0CEDD766-7198-45E2-84C5-A38BEC7D2258}" sibTransId="{808E517D-84B9-4A7F-8F4F-B89821505C21}"/>
    <dgm:cxn modelId="{0562D49D-072F-492E-AB84-93898BBF68E8}" type="presOf" srcId="{F707E51F-E0CD-4A6D-A11F-ABF7CD96FE76}" destId="{A05C8028-9B61-4BBD-8307-C19EBA034989}" srcOrd="0" destOrd="9" presId="urn:microsoft.com/office/officeart/2005/8/layout/list1"/>
    <dgm:cxn modelId="{829AFCA2-6F2A-440A-BD51-24F02477ECA6}" type="presOf" srcId="{21EAF0DD-9B35-4179-9459-E527B48C6A9C}" destId="{0E5E31A1-244D-4C94-A2B4-A155D166F3D6}" srcOrd="0" destOrd="0" presId="urn:microsoft.com/office/officeart/2005/8/layout/list1"/>
    <dgm:cxn modelId="{08A3E0A9-60D3-466C-908E-17B84342D7D3}" srcId="{06E2836D-9D1B-40CB-BB9A-6C60C64DFD2D}" destId="{3FACD70B-588A-42E4-AC2F-9A66641DE35C}" srcOrd="2" destOrd="0" parTransId="{687A7E03-E62D-4D2E-86CF-3B9F2D71BA78}" sibTransId="{8AD7DAEA-9034-4A76-A57A-0DAED85D427B}"/>
    <dgm:cxn modelId="{4F8B82AF-9D9B-41A1-AB4E-87EFA22AB9BD}" type="presOf" srcId="{B7E49ED3-30BA-43F4-8407-3BD23C99E8F1}" destId="{A05C8028-9B61-4BBD-8307-C19EBA034989}" srcOrd="0" destOrd="3" presId="urn:microsoft.com/office/officeart/2005/8/layout/list1"/>
    <dgm:cxn modelId="{2A04E1C1-4DE8-4373-B2D4-C6A6FFE92AB5}" srcId="{06E2836D-9D1B-40CB-BB9A-6C60C64DFD2D}" destId="{86871041-551D-40A0-B996-E689B0064605}" srcOrd="1" destOrd="0" parTransId="{2505E0A1-A08A-4B2F-9086-2A6AD8C4846A}" sibTransId="{2497F189-3879-4875-ABAA-D90EBCF4FBC9}"/>
    <dgm:cxn modelId="{DE55FDC9-F243-4F20-A1FF-97EAFC2A0B52}" type="presOf" srcId="{B11FFDAC-226F-428C-A6EC-A0A3741DD733}" destId="{A05C8028-9B61-4BBD-8307-C19EBA034989}" srcOrd="0" destOrd="5" presId="urn:microsoft.com/office/officeart/2005/8/layout/list1"/>
    <dgm:cxn modelId="{8EC854DA-5319-47E5-8ECE-A606DC940DB4}" type="presOf" srcId="{AEBC709C-8F8D-431E-BEE4-591BED99B7A7}" destId="{CCDD01D3-3F9F-41C0-8D13-AEF2DC388C68}" srcOrd="1" destOrd="0" presId="urn:microsoft.com/office/officeart/2005/8/layout/list1"/>
    <dgm:cxn modelId="{2FA4E9E4-B476-4FC7-8B1B-0221ABC55FF5}" srcId="{AEBC709C-8F8D-431E-BEE4-591BED99B7A7}" destId="{B7E49ED3-30BA-43F4-8407-3BD23C99E8F1}" srcOrd="2" destOrd="0" parTransId="{28075BCF-954F-4D7C-98CE-A9AD434AB40C}" sibTransId="{43DE815F-77AF-4D60-8E8D-2B08416B9C3D}"/>
    <dgm:cxn modelId="{C891A7ED-1F39-4051-9D53-B465BFD3FC69}" type="presOf" srcId="{06E2836D-9D1B-40CB-BB9A-6C60C64DFD2D}" destId="{A05C8028-9B61-4BBD-8307-C19EBA034989}" srcOrd="0" destOrd="4" presId="urn:microsoft.com/office/officeart/2005/8/layout/list1"/>
    <dgm:cxn modelId="{3E4923F0-8DCB-4791-AA91-20C91951F915}" type="presOf" srcId="{E0C965B0-D928-4550-B901-302374509C64}" destId="{A05C8028-9B61-4BBD-8307-C19EBA034989}" srcOrd="0" destOrd="2" presId="urn:microsoft.com/office/officeart/2005/8/layout/list1"/>
    <dgm:cxn modelId="{B2A222F3-AAA9-4FE0-8C80-84526F1F6BA1}" type="presOf" srcId="{AEBC709C-8F8D-431E-BEE4-591BED99B7A7}" destId="{35A00FD1-34A5-4708-ADEB-C1EDE58A7050}" srcOrd="0" destOrd="0" presId="urn:microsoft.com/office/officeart/2005/8/layout/list1"/>
    <dgm:cxn modelId="{6C2286F4-834F-421F-9DE6-A5D649CD3808}" srcId="{AEBC709C-8F8D-431E-BEE4-591BED99B7A7}" destId="{51CECD80-0445-4253-9E71-575B708AB087}" srcOrd="1" destOrd="0" parTransId="{874BDDCC-F11F-4EDB-9897-1580CA5EDEEB}" sibTransId="{3D3C3037-45DF-4DCD-8757-5A4AB603A48E}"/>
    <dgm:cxn modelId="{5F241FF6-C35D-4DFD-847C-343F6F3E3CCE}" srcId="{06E2836D-9D1B-40CB-BB9A-6C60C64DFD2D}" destId="{B11FFDAC-226F-428C-A6EC-A0A3741DD733}" srcOrd="0" destOrd="0" parTransId="{D0D3B468-6EDE-4D9A-AC85-4595042399A8}" sibTransId="{E81A71A6-529D-41CA-9AE9-12E5F2D8FBA1}"/>
    <dgm:cxn modelId="{5776CD3B-F08A-4E0C-B912-BBD7C528997C}" type="presParOf" srcId="{0E5E31A1-244D-4C94-A2B4-A155D166F3D6}" destId="{DAD8D44E-7EB4-42E4-8CCE-43C2E7A5D455}" srcOrd="0" destOrd="0" presId="urn:microsoft.com/office/officeart/2005/8/layout/list1"/>
    <dgm:cxn modelId="{9C946A73-A946-44E9-AB8D-CC45B1CF6FC3}" type="presParOf" srcId="{DAD8D44E-7EB4-42E4-8CCE-43C2E7A5D455}" destId="{35A00FD1-34A5-4708-ADEB-C1EDE58A7050}" srcOrd="0" destOrd="0" presId="urn:microsoft.com/office/officeart/2005/8/layout/list1"/>
    <dgm:cxn modelId="{F2A4B1B8-6E31-47B9-826E-19F239C84CE0}" type="presParOf" srcId="{DAD8D44E-7EB4-42E4-8CCE-43C2E7A5D455}" destId="{CCDD01D3-3F9F-41C0-8D13-AEF2DC388C68}" srcOrd="1" destOrd="0" presId="urn:microsoft.com/office/officeart/2005/8/layout/list1"/>
    <dgm:cxn modelId="{00684B2A-91B3-4E62-811C-DE8157AB6587}" type="presParOf" srcId="{0E5E31A1-244D-4C94-A2B4-A155D166F3D6}" destId="{DE7901FE-C14C-4654-AD92-2CEEEB7C5A56}" srcOrd="1" destOrd="0" presId="urn:microsoft.com/office/officeart/2005/8/layout/list1"/>
    <dgm:cxn modelId="{6FB97ABF-4295-4D99-8EF0-6B1558A7FD16}" type="presParOf" srcId="{0E5E31A1-244D-4C94-A2B4-A155D166F3D6}" destId="{A05C8028-9B61-4BBD-8307-C19EBA03498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EAF0DD-9B35-4179-9459-E527B48C6A9C}"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EE1D5FAA-E039-4A0C-BAE0-23101D784B85}">
      <dgm:prSet phldrT="[Text]" custT="1"/>
      <dgm:spPr/>
      <dgm:t>
        <a:bodyPr/>
        <a:lstStyle/>
        <a:p>
          <a:r>
            <a:rPr lang="en-US" sz="2000" dirty="0"/>
            <a:t>Business &amp; Marketing Writing  </a:t>
          </a:r>
        </a:p>
      </dgm:t>
    </dgm:pt>
    <dgm:pt modelId="{1503BC41-2B03-403B-96AD-11752FCAB19C}" type="parTrans" cxnId="{2979E5BE-DBD2-4CC6-992A-A70C35D7872F}">
      <dgm:prSet/>
      <dgm:spPr/>
      <dgm:t>
        <a:bodyPr/>
        <a:lstStyle/>
        <a:p>
          <a:endParaRPr lang="en-US"/>
        </a:p>
      </dgm:t>
    </dgm:pt>
    <dgm:pt modelId="{83364607-CE85-4AF3-81AA-E0F4D0F4602F}" type="sibTrans" cxnId="{2979E5BE-DBD2-4CC6-992A-A70C35D7872F}">
      <dgm:prSet/>
      <dgm:spPr/>
      <dgm:t>
        <a:bodyPr/>
        <a:lstStyle/>
        <a:p>
          <a:endParaRPr lang="en-US"/>
        </a:p>
      </dgm:t>
    </dgm:pt>
    <dgm:pt modelId="{1387EA8B-84FD-4667-8C76-3888F5727DB0}">
      <dgm:prSet phldrT="[Tex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Focused on communicating information about a company, its products or services, and its marketing strategies to a specific audience.</a:t>
          </a:r>
        </a:p>
      </dgm:t>
    </dgm:pt>
    <dgm:pt modelId="{C7349D02-AB94-429B-B399-15D01DF85B56}" type="parTrans" cxnId="{F248180A-FDBB-4A25-A641-B49802C7E2B6}">
      <dgm:prSet/>
      <dgm:spPr/>
      <dgm:t>
        <a:bodyPr/>
        <a:lstStyle/>
        <a:p>
          <a:endParaRPr lang="en-US"/>
        </a:p>
      </dgm:t>
    </dgm:pt>
    <dgm:pt modelId="{1C3EA987-1919-4423-8C72-3EA96FAD96E6}" type="sibTrans" cxnId="{F248180A-FDBB-4A25-A641-B49802C7E2B6}">
      <dgm:prSet/>
      <dgm:spPr/>
      <dgm:t>
        <a:bodyPr/>
        <a:lstStyle/>
        <a:p>
          <a:endParaRPr lang="en-US"/>
        </a:p>
      </dgm:t>
    </dgm:pt>
    <dgm:pt modelId="{21A5FD8F-725F-495B-BA1D-9BD2B4F345CA}">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Includes writing sales letters, press releases, product descriptions, and marketing materials. </a:t>
          </a:r>
        </a:p>
      </dgm:t>
    </dgm:pt>
    <dgm:pt modelId="{7465B0C0-F638-49C4-BEAC-C8D12A36DD10}" type="parTrans" cxnId="{377BB689-461B-48D7-BC92-84BAC6DFA407}">
      <dgm:prSet/>
      <dgm:spPr/>
      <dgm:t>
        <a:bodyPr/>
        <a:lstStyle/>
        <a:p>
          <a:endParaRPr lang="en-US"/>
        </a:p>
      </dgm:t>
    </dgm:pt>
    <dgm:pt modelId="{408416B1-EE57-4CE4-B1B2-C3CDB9DF2864}" type="sibTrans" cxnId="{377BB689-461B-48D7-BC92-84BAC6DFA407}">
      <dgm:prSet/>
      <dgm:spPr/>
      <dgm:t>
        <a:bodyPr/>
        <a:lstStyle/>
        <a:p>
          <a:endParaRPr lang="en-US"/>
        </a:p>
      </dgm:t>
    </dgm:pt>
    <dgm:pt modelId="{CC9B0206-66A4-4DA5-BFE5-E8B01BD366E4}">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Aims to persuade and inform potential customers about the company and its offerings.</a:t>
          </a:r>
        </a:p>
      </dgm:t>
    </dgm:pt>
    <dgm:pt modelId="{634C4288-253B-4591-8E6A-EEE8E40AAFDC}" type="parTrans" cxnId="{4A91AF2E-26E1-435C-AC79-93F9E678F124}">
      <dgm:prSet/>
      <dgm:spPr/>
      <dgm:t>
        <a:bodyPr/>
        <a:lstStyle/>
        <a:p>
          <a:endParaRPr lang="en-US"/>
        </a:p>
      </dgm:t>
    </dgm:pt>
    <dgm:pt modelId="{F773A378-68B7-4E15-AA9D-1F11D1B1CC40}" type="sibTrans" cxnId="{4A91AF2E-26E1-435C-AC79-93F9E678F124}">
      <dgm:prSet/>
      <dgm:spPr/>
      <dgm:t>
        <a:bodyPr/>
        <a:lstStyle/>
        <a:p>
          <a:endParaRPr lang="en-US"/>
        </a:p>
      </dgm:t>
    </dgm:pt>
    <dgm:pt modelId="{93E22000-A57A-41B8-96EF-2CF760F3510A}">
      <dgm:prSet custT="1"/>
      <dgm:spPr/>
      <dgm:t>
        <a:bodyPr/>
        <a:lstStyle/>
        <a:p>
          <a:r>
            <a:rPr lang="en-US" sz="1700" b="1" i="0" kern="1200" dirty="0">
              <a:solidFill>
                <a:schemeClr val="bg1"/>
              </a:solidFill>
              <a:effectLst/>
              <a:latin typeface="Oxygen" panose="020F0502020204030204" pitchFamily="2" charset="0"/>
            </a:rPr>
            <a:t>Policies and Procedures</a:t>
          </a:r>
          <a:endParaRPr lang="en-US" sz="1700" b="0" i="0" kern="1200" dirty="0">
            <a:solidFill>
              <a:schemeClr val="bg1"/>
            </a:solidFill>
            <a:effectLst/>
            <a:latin typeface="Oxygen" panose="020F0502020204030204" pitchFamily="2" charset="0"/>
            <a:ea typeface="+mn-ea"/>
            <a:cs typeface="+mn-cs"/>
          </a:endParaRPr>
        </a:p>
      </dgm:t>
    </dgm:pt>
    <dgm:pt modelId="{C75E03ED-6660-4DD2-BF75-D0F2CA295E2C}" type="parTrans" cxnId="{36D90484-DF60-4EB7-8EF2-2FD359222DC7}">
      <dgm:prSet/>
      <dgm:spPr/>
    </dgm:pt>
    <dgm:pt modelId="{ED302C08-CD02-4F59-9D2A-1991CDB2C12F}" type="sibTrans" cxnId="{36D90484-DF60-4EB7-8EF2-2FD359222DC7}">
      <dgm:prSet/>
      <dgm:spPr/>
    </dgm:pt>
    <dgm:pt modelId="{EB2B9C42-2A24-4341-B167-CC5B8E58D5BF}">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Documents, such as employee handbooks or instructional guidelines for a particular task, are easily understood and followed by staff members.</a:t>
          </a:r>
        </a:p>
      </dgm:t>
    </dgm:pt>
    <dgm:pt modelId="{4ECAB770-5A46-4578-9FB2-51F8790B7627}" type="parTrans" cxnId="{7CDA7922-1520-47EB-A28D-8F110A4B23E5}">
      <dgm:prSet/>
      <dgm:spPr/>
      <dgm:t>
        <a:bodyPr/>
        <a:lstStyle/>
        <a:p>
          <a:endParaRPr lang="en-US"/>
        </a:p>
      </dgm:t>
    </dgm:pt>
    <dgm:pt modelId="{4C791B3E-7781-4BB5-B213-9883A0507581}" type="sibTrans" cxnId="{7CDA7922-1520-47EB-A28D-8F110A4B23E5}">
      <dgm:prSet/>
      <dgm:spPr/>
      <dgm:t>
        <a:bodyPr/>
        <a:lstStyle/>
        <a:p>
          <a:endParaRPr lang="en-US"/>
        </a:p>
      </dgm:t>
    </dgm:pt>
    <dgm:pt modelId="{937C4BE3-012B-4247-803D-9149B328535A}">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Information must be organized and presented in a logical manner</a:t>
          </a:r>
        </a:p>
      </dgm:t>
    </dgm:pt>
    <dgm:pt modelId="{9BF274AF-672F-40A0-AE0B-3BB7AB6F7F1E}" type="parTrans" cxnId="{A0133732-C622-422F-8358-1EFAA7E9F67D}">
      <dgm:prSet/>
      <dgm:spPr/>
      <dgm:t>
        <a:bodyPr/>
        <a:lstStyle/>
        <a:p>
          <a:endParaRPr lang="en-US"/>
        </a:p>
      </dgm:t>
    </dgm:pt>
    <dgm:pt modelId="{1563A9CA-0886-4C1C-B0DA-08E467691C31}" type="sibTrans" cxnId="{A0133732-C622-422F-8358-1EFAA7E9F67D}">
      <dgm:prSet/>
      <dgm:spPr/>
      <dgm:t>
        <a:bodyPr/>
        <a:lstStyle/>
        <a:p>
          <a:endParaRPr lang="en-US"/>
        </a:p>
      </dgm:t>
    </dgm:pt>
    <dgm:pt modelId="{0E5E31A1-244D-4C94-A2B4-A155D166F3D6}" type="pres">
      <dgm:prSet presAssocID="{21EAF0DD-9B35-4179-9459-E527B48C6A9C}" presName="linear" presStyleCnt="0">
        <dgm:presLayoutVars>
          <dgm:dir/>
          <dgm:animLvl val="lvl"/>
          <dgm:resizeHandles val="exact"/>
        </dgm:presLayoutVars>
      </dgm:prSet>
      <dgm:spPr/>
    </dgm:pt>
    <dgm:pt modelId="{87E48975-CC81-4883-ACBA-8F737F4671EA}" type="pres">
      <dgm:prSet presAssocID="{EE1D5FAA-E039-4A0C-BAE0-23101D784B85}" presName="parentLin" presStyleCnt="0"/>
      <dgm:spPr/>
    </dgm:pt>
    <dgm:pt modelId="{43594A6B-77A6-40AA-ADEC-A5EBFE5EA555}" type="pres">
      <dgm:prSet presAssocID="{EE1D5FAA-E039-4A0C-BAE0-23101D784B85}" presName="parentLeftMargin" presStyleLbl="node1" presStyleIdx="0" presStyleCnt="2"/>
      <dgm:spPr/>
    </dgm:pt>
    <dgm:pt modelId="{89858DFC-0012-4652-9293-073B3AC091EC}" type="pres">
      <dgm:prSet presAssocID="{EE1D5FAA-E039-4A0C-BAE0-23101D784B85}" presName="parentText" presStyleLbl="node1" presStyleIdx="0" presStyleCnt="2">
        <dgm:presLayoutVars>
          <dgm:chMax val="0"/>
          <dgm:bulletEnabled val="1"/>
        </dgm:presLayoutVars>
      </dgm:prSet>
      <dgm:spPr/>
    </dgm:pt>
    <dgm:pt modelId="{C9AB0BB7-FC3D-4532-A09A-07838C1ED91C}" type="pres">
      <dgm:prSet presAssocID="{EE1D5FAA-E039-4A0C-BAE0-23101D784B85}" presName="negativeSpace" presStyleCnt="0"/>
      <dgm:spPr/>
    </dgm:pt>
    <dgm:pt modelId="{7F7F437C-3A1A-4D1D-B66A-0D1D4DB72940}" type="pres">
      <dgm:prSet presAssocID="{EE1D5FAA-E039-4A0C-BAE0-23101D784B85}" presName="childText" presStyleLbl="conFgAcc1" presStyleIdx="0" presStyleCnt="2">
        <dgm:presLayoutVars>
          <dgm:bulletEnabled val="1"/>
        </dgm:presLayoutVars>
      </dgm:prSet>
      <dgm:spPr/>
    </dgm:pt>
    <dgm:pt modelId="{5C91AE80-AD61-48B2-A6EB-CF94A5849B77}" type="pres">
      <dgm:prSet presAssocID="{83364607-CE85-4AF3-81AA-E0F4D0F4602F}" presName="spaceBetweenRectangles" presStyleCnt="0"/>
      <dgm:spPr/>
    </dgm:pt>
    <dgm:pt modelId="{0E66F888-36EA-4A77-A14B-0EA819E98C84}" type="pres">
      <dgm:prSet presAssocID="{93E22000-A57A-41B8-96EF-2CF760F3510A}" presName="parentLin" presStyleCnt="0"/>
      <dgm:spPr/>
    </dgm:pt>
    <dgm:pt modelId="{6D4D8715-4532-4068-85FC-DBC95BB0C584}" type="pres">
      <dgm:prSet presAssocID="{93E22000-A57A-41B8-96EF-2CF760F3510A}" presName="parentLeftMargin" presStyleLbl="node1" presStyleIdx="0" presStyleCnt="2"/>
      <dgm:spPr/>
    </dgm:pt>
    <dgm:pt modelId="{161C20FC-7755-4936-92A5-6D4914717DA2}" type="pres">
      <dgm:prSet presAssocID="{93E22000-A57A-41B8-96EF-2CF760F3510A}" presName="parentText" presStyleLbl="node1" presStyleIdx="1" presStyleCnt="2">
        <dgm:presLayoutVars>
          <dgm:chMax val="0"/>
          <dgm:bulletEnabled val="1"/>
        </dgm:presLayoutVars>
      </dgm:prSet>
      <dgm:spPr/>
    </dgm:pt>
    <dgm:pt modelId="{34A1C0B0-C80B-402C-85BF-E50C0F594596}" type="pres">
      <dgm:prSet presAssocID="{93E22000-A57A-41B8-96EF-2CF760F3510A}" presName="negativeSpace" presStyleCnt="0"/>
      <dgm:spPr/>
    </dgm:pt>
    <dgm:pt modelId="{907B0407-4B2C-4E54-A0EC-D86689D170EF}" type="pres">
      <dgm:prSet presAssocID="{93E22000-A57A-41B8-96EF-2CF760F3510A}" presName="childText" presStyleLbl="conFgAcc1" presStyleIdx="1" presStyleCnt="2">
        <dgm:presLayoutVars>
          <dgm:bulletEnabled val="1"/>
        </dgm:presLayoutVars>
      </dgm:prSet>
      <dgm:spPr/>
    </dgm:pt>
  </dgm:ptLst>
  <dgm:cxnLst>
    <dgm:cxn modelId="{9EF78200-8CE5-448E-B401-43309B7F176E}" type="presOf" srcId="{93E22000-A57A-41B8-96EF-2CF760F3510A}" destId="{161C20FC-7755-4936-92A5-6D4914717DA2}" srcOrd="1" destOrd="0" presId="urn:microsoft.com/office/officeart/2005/8/layout/list1"/>
    <dgm:cxn modelId="{F248180A-FDBB-4A25-A641-B49802C7E2B6}" srcId="{EE1D5FAA-E039-4A0C-BAE0-23101D784B85}" destId="{1387EA8B-84FD-4667-8C76-3888F5727DB0}" srcOrd="0" destOrd="0" parTransId="{C7349D02-AB94-429B-B399-15D01DF85B56}" sibTransId="{1C3EA987-1919-4423-8C72-3EA96FAD96E6}"/>
    <dgm:cxn modelId="{069FEC0F-EBA4-422B-9BA0-887DC0ED021E}" type="presOf" srcId="{21A5FD8F-725F-495B-BA1D-9BD2B4F345CA}" destId="{7F7F437C-3A1A-4D1D-B66A-0D1D4DB72940}" srcOrd="0" destOrd="1" presId="urn:microsoft.com/office/officeart/2005/8/layout/list1"/>
    <dgm:cxn modelId="{61786F22-02A2-4C3D-988C-B5B46E2A9155}" type="presOf" srcId="{EB2B9C42-2A24-4341-B167-CC5B8E58D5BF}" destId="{907B0407-4B2C-4E54-A0EC-D86689D170EF}" srcOrd="0" destOrd="0" presId="urn:microsoft.com/office/officeart/2005/8/layout/list1"/>
    <dgm:cxn modelId="{7CDA7922-1520-47EB-A28D-8F110A4B23E5}" srcId="{93E22000-A57A-41B8-96EF-2CF760F3510A}" destId="{EB2B9C42-2A24-4341-B167-CC5B8E58D5BF}" srcOrd="0" destOrd="0" parTransId="{4ECAB770-5A46-4578-9FB2-51F8790B7627}" sibTransId="{4C791B3E-7781-4BB5-B213-9883A0507581}"/>
    <dgm:cxn modelId="{4A91AF2E-26E1-435C-AC79-93F9E678F124}" srcId="{EE1D5FAA-E039-4A0C-BAE0-23101D784B85}" destId="{CC9B0206-66A4-4DA5-BFE5-E8B01BD366E4}" srcOrd="2" destOrd="0" parTransId="{634C4288-253B-4591-8E6A-EEE8E40AAFDC}" sibTransId="{F773A378-68B7-4E15-AA9D-1F11D1B1CC40}"/>
    <dgm:cxn modelId="{A0133732-C622-422F-8358-1EFAA7E9F67D}" srcId="{93E22000-A57A-41B8-96EF-2CF760F3510A}" destId="{937C4BE3-012B-4247-803D-9149B328535A}" srcOrd="1" destOrd="0" parTransId="{9BF274AF-672F-40A0-AE0B-3BB7AB6F7F1E}" sibTransId="{1563A9CA-0886-4C1C-B0DA-08E467691C31}"/>
    <dgm:cxn modelId="{F4686E3B-CBCD-486C-9212-9F0C333DBBAB}" type="presOf" srcId="{937C4BE3-012B-4247-803D-9149B328535A}" destId="{907B0407-4B2C-4E54-A0EC-D86689D170EF}" srcOrd="0" destOrd="1" presId="urn:microsoft.com/office/officeart/2005/8/layout/list1"/>
    <dgm:cxn modelId="{7B636D6D-54D5-4F20-AF4E-DA1A4187BCA7}" type="presOf" srcId="{93E22000-A57A-41B8-96EF-2CF760F3510A}" destId="{6D4D8715-4532-4068-85FC-DBC95BB0C584}" srcOrd="0" destOrd="0" presId="urn:microsoft.com/office/officeart/2005/8/layout/list1"/>
    <dgm:cxn modelId="{36D90484-DF60-4EB7-8EF2-2FD359222DC7}" srcId="{21EAF0DD-9B35-4179-9459-E527B48C6A9C}" destId="{93E22000-A57A-41B8-96EF-2CF760F3510A}" srcOrd="1" destOrd="0" parTransId="{C75E03ED-6660-4DD2-BF75-D0F2CA295E2C}" sibTransId="{ED302C08-CD02-4F59-9D2A-1991CDB2C12F}"/>
    <dgm:cxn modelId="{377BB689-461B-48D7-BC92-84BAC6DFA407}" srcId="{EE1D5FAA-E039-4A0C-BAE0-23101D784B85}" destId="{21A5FD8F-725F-495B-BA1D-9BD2B4F345CA}" srcOrd="1" destOrd="0" parTransId="{7465B0C0-F638-49C4-BEAC-C8D12A36DD10}" sibTransId="{408416B1-EE57-4CE4-B1B2-C3CDB9DF2864}"/>
    <dgm:cxn modelId="{9766F396-BBD1-4BF0-A2D2-ADD00B02D6DC}" type="presOf" srcId="{EE1D5FAA-E039-4A0C-BAE0-23101D784B85}" destId="{43594A6B-77A6-40AA-ADEC-A5EBFE5EA555}" srcOrd="0" destOrd="0" presId="urn:microsoft.com/office/officeart/2005/8/layout/list1"/>
    <dgm:cxn modelId="{829AFCA2-6F2A-440A-BD51-24F02477ECA6}" type="presOf" srcId="{21EAF0DD-9B35-4179-9459-E527B48C6A9C}" destId="{0E5E31A1-244D-4C94-A2B4-A155D166F3D6}" srcOrd="0" destOrd="0" presId="urn:microsoft.com/office/officeart/2005/8/layout/list1"/>
    <dgm:cxn modelId="{7B939CBE-56A2-466C-ADE2-079420D2EC82}" type="presOf" srcId="{1387EA8B-84FD-4667-8C76-3888F5727DB0}" destId="{7F7F437C-3A1A-4D1D-B66A-0D1D4DB72940}" srcOrd="0" destOrd="0" presId="urn:microsoft.com/office/officeart/2005/8/layout/list1"/>
    <dgm:cxn modelId="{A330D9BE-6747-40CE-A137-8A2317B97946}" type="presOf" srcId="{EE1D5FAA-E039-4A0C-BAE0-23101D784B85}" destId="{89858DFC-0012-4652-9293-073B3AC091EC}" srcOrd="1" destOrd="0" presId="urn:microsoft.com/office/officeart/2005/8/layout/list1"/>
    <dgm:cxn modelId="{2979E5BE-DBD2-4CC6-992A-A70C35D7872F}" srcId="{21EAF0DD-9B35-4179-9459-E527B48C6A9C}" destId="{EE1D5FAA-E039-4A0C-BAE0-23101D784B85}" srcOrd="0" destOrd="0" parTransId="{1503BC41-2B03-403B-96AD-11752FCAB19C}" sibTransId="{83364607-CE85-4AF3-81AA-E0F4D0F4602F}"/>
    <dgm:cxn modelId="{D1FAC9C1-0DF6-4FDC-AEFE-D813CEB26285}" type="presOf" srcId="{CC9B0206-66A4-4DA5-BFE5-E8B01BD366E4}" destId="{7F7F437C-3A1A-4D1D-B66A-0D1D4DB72940}" srcOrd="0" destOrd="2" presId="urn:microsoft.com/office/officeart/2005/8/layout/list1"/>
    <dgm:cxn modelId="{097AEB3C-2EC4-40B1-A180-0B88766D8AC3}" type="presParOf" srcId="{0E5E31A1-244D-4C94-A2B4-A155D166F3D6}" destId="{87E48975-CC81-4883-ACBA-8F737F4671EA}" srcOrd="0" destOrd="0" presId="urn:microsoft.com/office/officeart/2005/8/layout/list1"/>
    <dgm:cxn modelId="{0B294F67-66B2-4CF2-B50A-9364A3D2ABFC}" type="presParOf" srcId="{87E48975-CC81-4883-ACBA-8F737F4671EA}" destId="{43594A6B-77A6-40AA-ADEC-A5EBFE5EA555}" srcOrd="0" destOrd="0" presId="urn:microsoft.com/office/officeart/2005/8/layout/list1"/>
    <dgm:cxn modelId="{0E2F8A31-2575-4063-97BA-48BCB105E792}" type="presParOf" srcId="{87E48975-CC81-4883-ACBA-8F737F4671EA}" destId="{89858DFC-0012-4652-9293-073B3AC091EC}" srcOrd="1" destOrd="0" presId="urn:microsoft.com/office/officeart/2005/8/layout/list1"/>
    <dgm:cxn modelId="{129A4736-D4BF-41F4-9AAA-956669D6FA74}" type="presParOf" srcId="{0E5E31A1-244D-4C94-A2B4-A155D166F3D6}" destId="{C9AB0BB7-FC3D-4532-A09A-07838C1ED91C}" srcOrd="1" destOrd="0" presId="urn:microsoft.com/office/officeart/2005/8/layout/list1"/>
    <dgm:cxn modelId="{E126958C-B162-4E37-858B-9F887D4A94DE}" type="presParOf" srcId="{0E5E31A1-244D-4C94-A2B4-A155D166F3D6}" destId="{7F7F437C-3A1A-4D1D-B66A-0D1D4DB72940}" srcOrd="2" destOrd="0" presId="urn:microsoft.com/office/officeart/2005/8/layout/list1"/>
    <dgm:cxn modelId="{8E04B4C4-022B-4BC6-90E8-ED54E510101D}" type="presParOf" srcId="{0E5E31A1-244D-4C94-A2B4-A155D166F3D6}" destId="{5C91AE80-AD61-48B2-A6EB-CF94A5849B77}" srcOrd="3" destOrd="0" presId="urn:microsoft.com/office/officeart/2005/8/layout/list1"/>
    <dgm:cxn modelId="{51FD6BCD-99EE-498F-B27A-9644082F7579}" type="presParOf" srcId="{0E5E31A1-244D-4C94-A2B4-A155D166F3D6}" destId="{0E66F888-36EA-4A77-A14B-0EA819E98C84}" srcOrd="4" destOrd="0" presId="urn:microsoft.com/office/officeart/2005/8/layout/list1"/>
    <dgm:cxn modelId="{C5FC6654-7F74-4965-8FD7-CC7EB09FF7BA}" type="presParOf" srcId="{0E66F888-36EA-4A77-A14B-0EA819E98C84}" destId="{6D4D8715-4532-4068-85FC-DBC95BB0C584}" srcOrd="0" destOrd="0" presId="urn:microsoft.com/office/officeart/2005/8/layout/list1"/>
    <dgm:cxn modelId="{DEC60AC9-C7BA-4EE5-A277-A01EFB88B32E}" type="presParOf" srcId="{0E66F888-36EA-4A77-A14B-0EA819E98C84}" destId="{161C20FC-7755-4936-92A5-6D4914717DA2}" srcOrd="1" destOrd="0" presId="urn:microsoft.com/office/officeart/2005/8/layout/list1"/>
    <dgm:cxn modelId="{EBFCFC63-26AF-41A9-AAEB-6FBE04D435C5}" type="presParOf" srcId="{0E5E31A1-244D-4C94-A2B4-A155D166F3D6}" destId="{34A1C0B0-C80B-402C-85BF-E50C0F594596}" srcOrd="5" destOrd="0" presId="urn:microsoft.com/office/officeart/2005/8/layout/list1"/>
    <dgm:cxn modelId="{22030D89-CCA0-4FB4-8751-DFB05C2BADCF}" type="presParOf" srcId="{0E5E31A1-244D-4C94-A2B4-A155D166F3D6}" destId="{907B0407-4B2C-4E54-A0EC-D86689D170E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EAF0DD-9B35-4179-9459-E527B48C6A9C}"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7F769AC8-18AC-4B5C-866F-631DAD425B40}">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Ranges from user manuals and FAQs to blog posts and articles. </a:t>
          </a:r>
        </a:p>
      </dgm:t>
    </dgm:pt>
    <dgm:pt modelId="{69768349-322F-4FFC-9AC4-7F0C21BACDFC}" type="parTrans" cxnId="{9C833F43-96E2-417F-B45E-2E2931F5DD6F}">
      <dgm:prSet/>
      <dgm:spPr/>
      <dgm:t>
        <a:bodyPr/>
        <a:lstStyle/>
        <a:p>
          <a:endParaRPr lang="en-US"/>
        </a:p>
      </dgm:t>
    </dgm:pt>
    <dgm:pt modelId="{03FBA232-DE1C-465E-80C8-DBC6E208B9DA}" type="sibTrans" cxnId="{9C833F43-96E2-417F-B45E-2E2931F5DD6F}">
      <dgm:prSet/>
      <dgm:spPr/>
      <dgm:t>
        <a:bodyPr/>
        <a:lstStyle/>
        <a:p>
          <a:endParaRPr lang="en-US"/>
        </a:p>
      </dgm:t>
    </dgm:pt>
    <dgm:pt modelId="{B9AD164C-3F47-4D61-9FC6-FBFCB7CDEEC0}">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Require clear and concise language, organizing information in a logical manner, and incorporating visuals or multimedia elements to enhance comprehension.</a:t>
          </a:r>
        </a:p>
      </dgm:t>
    </dgm:pt>
    <dgm:pt modelId="{C7267F70-2507-4E52-9F1A-BB68797851C2}" type="parTrans" cxnId="{D9918E18-C4C3-4523-AEC3-105C35EF21CD}">
      <dgm:prSet/>
      <dgm:spPr/>
      <dgm:t>
        <a:bodyPr/>
        <a:lstStyle/>
        <a:p>
          <a:endParaRPr lang="en-US"/>
        </a:p>
      </dgm:t>
    </dgm:pt>
    <dgm:pt modelId="{8AF3D287-AC7F-4518-B6F4-E03BF0B528B1}" type="sibTrans" cxnId="{D9918E18-C4C3-4523-AEC3-105C35EF21CD}">
      <dgm:prSet/>
      <dgm:spPr/>
      <dgm:t>
        <a:bodyPr/>
        <a:lstStyle/>
        <a:p>
          <a:endParaRPr lang="en-US"/>
        </a:p>
      </dgm:t>
    </dgm:pt>
    <dgm:pt modelId="{40395516-5F21-4572-AD4C-C2C350B1630B}">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Research may be required to identify target audience's needs and preferences and incorporating those insights into the content creation process. </a:t>
          </a:r>
        </a:p>
      </dgm:t>
    </dgm:pt>
    <dgm:pt modelId="{B40FDE34-FA9E-4574-AEDA-CD31DBFFE3EA}" type="parTrans" cxnId="{688F16CF-B245-469A-BF08-2102847B3D04}">
      <dgm:prSet/>
      <dgm:spPr/>
      <dgm:t>
        <a:bodyPr/>
        <a:lstStyle/>
        <a:p>
          <a:endParaRPr lang="en-US"/>
        </a:p>
      </dgm:t>
    </dgm:pt>
    <dgm:pt modelId="{5B1A5225-84E9-4B70-B655-C9C53BB63808}" type="sibTrans" cxnId="{688F16CF-B245-469A-BF08-2102847B3D04}">
      <dgm:prSet/>
      <dgm:spPr/>
      <dgm:t>
        <a:bodyPr/>
        <a:lstStyle/>
        <a:p>
          <a:endParaRPr lang="en-US"/>
        </a:p>
      </dgm:t>
    </dgm:pt>
    <dgm:pt modelId="{21AF73C7-06A3-4676-AEFB-EB5D1A8473B9}">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Word processing software</a:t>
          </a:r>
        </a:p>
      </dgm:t>
    </dgm:pt>
    <dgm:pt modelId="{88914513-A63F-42CA-B1CC-57E000EC068B}" type="parTrans" cxnId="{EED3BF0C-AA56-46EF-A2FE-094CD9DE033C}">
      <dgm:prSet/>
      <dgm:spPr/>
      <dgm:t>
        <a:bodyPr/>
        <a:lstStyle/>
        <a:p>
          <a:endParaRPr lang="en-US"/>
        </a:p>
      </dgm:t>
    </dgm:pt>
    <dgm:pt modelId="{086FB063-95FB-4D4E-8C2E-F35D6C113479}" type="sibTrans" cxnId="{EED3BF0C-AA56-46EF-A2FE-094CD9DE033C}">
      <dgm:prSet/>
      <dgm:spPr/>
      <dgm:t>
        <a:bodyPr/>
        <a:lstStyle/>
        <a:p>
          <a:endParaRPr lang="en-US"/>
        </a:p>
      </dgm:t>
    </dgm:pt>
    <dgm:pt modelId="{3A6A91B0-B132-4FB5-BE56-12B95F5B854F}">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Content management systems (CMS)</a:t>
          </a:r>
        </a:p>
      </dgm:t>
    </dgm:pt>
    <dgm:pt modelId="{F7805AC1-D0BB-4714-B955-FDEBBA3C5166}" type="parTrans" cxnId="{0C747EB0-FC5F-494D-B944-4A7AC0FBE2E2}">
      <dgm:prSet/>
      <dgm:spPr/>
      <dgm:t>
        <a:bodyPr/>
        <a:lstStyle/>
        <a:p>
          <a:endParaRPr lang="en-US"/>
        </a:p>
      </dgm:t>
    </dgm:pt>
    <dgm:pt modelId="{25E7B01B-82FB-42D3-BFB9-F331C7725168}" type="sibTrans" cxnId="{0C747EB0-FC5F-494D-B944-4A7AC0FBE2E2}">
      <dgm:prSet/>
      <dgm:spPr/>
      <dgm:t>
        <a:bodyPr/>
        <a:lstStyle/>
        <a:p>
          <a:endParaRPr lang="en-US"/>
        </a:p>
      </dgm:t>
    </dgm:pt>
    <dgm:pt modelId="{23A9FED7-39A9-4CF9-BDB8-9DB25FB7A45F}">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Screen capture software</a:t>
          </a:r>
        </a:p>
      </dgm:t>
    </dgm:pt>
    <dgm:pt modelId="{9734C3DA-2376-45A4-8782-8B33E4E0480B}" type="parTrans" cxnId="{B712B018-9AE1-4498-BE4B-EE7D60F2B395}">
      <dgm:prSet/>
      <dgm:spPr/>
      <dgm:t>
        <a:bodyPr/>
        <a:lstStyle/>
        <a:p>
          <a:endParaRPr lang="en-US"/>
        </a:p>
      </dgm:t>
    </dgm:pt>
    <dgm:pt modelId="{647A90B7-BCE3-44C2-AE09-3A9781C2B9E2}" type="sibTrans" cxnId="{B712B018-9AE1-4498-BE4B-EE7D60F2B395}">
      <dgm:prSet/>
      <dgm:spPr/>
      <dgm:t>
        <a:bodyPr/>
        <a:lstStyle/>
        <a:p>
          <a:endParaRPr lang="en-US"/>
        </a:p>
      </dgm:t>
    </dgm:pt>
    <dgm:pt modelId="{DB1B2274-4ACC-4E98-868D-7A7BCDC50E5D}">
      <dgm:prSet custT="1"/>
      <dgm:spPr/>
      <dgm:t>
        <a:bodyPr/>
        <a:lstStyle/>
        <a:p>
          <a:r>
            <a:rPr lang="en-US" sz="1700" b="0" i="0" kern="1200" dirty="0">
              <a:solidFill>
                <a:schemeClr val="bg1"/>
              </a:solidFill>
              <a:effectLst/>
              <a:latin typeface="Oxygen" panose="020F0502020204030204" pitchFamily="2" charset="0"/>
              <a:ea typeface="+mn-ea"/>
              <a:cs typeface="+mn-cs"/>
            </a:rPr>
            <a:t>Online Content and Documentation</a:t>
          </a:r>
        </a:p>
      </dgm:t>
    </dgm:pt>
    <dgm:pt modelId="{377CD14E-92F5-4A6D-84F9-F8B38D052339}" type="parTrans" cxnId="{5D8FA7A2-19B4-4DDA-899D-72FA3285B98C}">
      <dgm:prSet/>
      <dgm:spPr/>
    </dgm:pt>
    <dgm:pt modelId="{7E67B2CA-150F-463D-A7D5-1F5AC13B72D3}" type="sibTrans" cxnId="{5D8FA7A2-19B4-4DDA-899D-72FA3285B98C}">
      <dgm:prSet/>
      <dgm:spPr/>
    </dgm:pt>
    <dgm:pt modelId="{2DB850B8-65FD-4400-8299-6FB0D33FA6E9}">
      <dgm:prSet custT="1"/>
      <dgm:spPr/>
      <dgm:t>
        <a:bodyPr/>
        <a:lstStyle/>
        <a:p>
          <a:r>
            <a:rPr lang="en-US" sz="1700" b="0" i="0" kern="1200">
              <a:solidFill>
                <a:prstClr val="black">
                  <a:hueOff val="0"/>
                  <a:satOff val="0"/>
                  <a:lumOff val="0"/>
                  <a:alphaOff val="0"/>
                </a:prstClr>
              </a:solidFill>
              <a:effectLst/>
              <a:latin typeface="Oxygen" panose="020F0502020204030204" pitchFamily="2" charset="0"/>
              <a:ea typeface="+mn-ea"/>
              <a:cs typeface="+mn-cs"/>
            </a:rPr>
            <a:t>The </a:t>
          </a:r>
          <a:r>
            <a:rPr lang="en-US" sz="1700" b="0" i="0" kern="1200" dirty="0">
              <a:solidFill>
                <a:prstClr val="black">
                  <a:hueOff val="0"/>
                  <a:satOff val="0"/>
                  <a:lumOff val="0"/>
                  <a:alphaOff val="0"/>
                </a:prstClr>
              </a:solidFill>
              <a:effectLst/>
              <a:latin typeface="Oxygen" panose="020F0502020204030204" pitchFamily="2" charset="0"/>
              <a:ea typeface="+mn-ea"/>
              <a:cs typeface="+mn-cs"/>
            </a:rPr>
            <a:t>goal is to provide valuable information in a way that is easily accessible and understandable to the reader.</a:t>
          </a:r>
        </a:p>
      </dgm:t>
    </dgm:pt>
    <dgm:pt modelId="{48EA6D11-39AF-4709-8D85-EFC89F7F7BD8}" type="parTrans" cxnId="{F6CB5C8B-203F-4D2F-9BC6-3EB245DE2264}">
      <dgm:prSet/>
      <dgm:spPr/>
    </dgm:pt>
    <dgm:pt modelId="{74146443-F12A-4BDB-AA0A-5624C52A9291}" type="sibTrans" cxnId="{F6CB5C8B-203F-4D2F-9BC6-3EB245DE2264}">
      <dgm:prSet/>
      <dgm:spPr/>
    </dgm:pt>
    <dgm:pt modelId="{D3F8B362-50F9-4414-AB79-07D074DB3559}">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Tools and Technologies:</a:t>
          </a:r>
        </a:p>
      </dgm:t>
    </dgm:pt>
    <dgm:pt modelId="{A3C509F9-76AB-4D7C-A45A-2FA06489980F}" type="parTrans" cxnId="{8C88D64A-AFE3-465D-9161-D8154C7503F8}">
      <dgm:prSet/>
      <dgm:spPr/>
    </dgm:pt>
    <dgm:pt modelId="{8F8F3B94-0E27-4B19-BC2F-1C46013AEBEE}" type="sibTrans" cxnId="{8C88D64A-AFE3-465D-9161-D8154C7503F8}">
      <dgm:prSet/>
      <dgm:spPr/>
    </dgm:pt>
    <dgm:pt modelId="{0E5E31A1-244D-4C94-A2B4-A155D166F3D6}" type="pres">
      <dgm:prSet presAssocID="{21EAF0DD-9B35-4179-9459-E527B48C6A9C}" presName="linear" presStyleCnt="0">
        <dgm:presLayoutVars>
          <dgm:dir/>
          <dgm:animLvl val="lvl"/>
          <dgm:resizeHandles val="exact"/>
        </dgm:presLayoutVars>
      </dgm:prSet>
      <dgm:spPr/>
    </dgm:pt>
    <dgm:pt modelId="{934D56F7-7A6F-4593-A029-ACD92123BF07}" type="pres">
      <dgm:prSet presAssocID="{DB1B2274-4ACC-4E98-868D-7A7BCDC50E5D}" presName="parentLin" presStyleCnt="0"/>
      <dgm:spPr/>
    </dgm:pt>
    <dgm:pt modelId="{8AEE9C68-76E8-42C0-8042-61087A0AB35D}" type="pres">
      <dgm:prSet presAssocID="{DB1B2274-4ACC-4E98-868D-7A7BCDC50E5D}" presName="parentLeftMargin" presStyleLbl="node1" presStyleIdx="0" presStyleCnt="1"/>
      <dgm:spPr/>
    </dgm:pt>
    <dgm:pt modelId="{82BE76C2-774E-4B9E-A949-501F95113A29}" type="pres">
      <dgm:prSet presAssocID="{DB1B2274-4ACC-4E98-868D-7A7BCDC50E5D}" presName="parentText" presStyleLbl="node1" presStyleIdx="0" presStyleCnt="1" custScaleY="62064">
        <dgm:presLayoutVars>
          <dgm:chMax val="0"/>
          <dgm:bulletEnabled val="1"/>
        </dgm:presLayoutVars>
      </dgm:prSet>
      <dgm:spPr/>
    </dgm:pt>
    <dgm:pt modelId="{8326A9BF-15F0-4708-8C58-1F78FA34E7FE}" type="pres">
      <dgm:prSet presAssocID="{DB1B2274-4ACC-4E98-868D-7A7BCDC50E5D}" presName="negativeSpace" presStyleCnt="0"/>
      <dgm:spPr/>
    </dgm:pt>
    <dgm:pt modelId="{7A236C6E-916A-4365-A5D6-0FFA9F9AC140}" type="pres">
      <dgm:prSet presAssocID="{DB1B2274-4ACC-4E98-868D-7A7BCDC50E5D}" presName="childText" presStyleLbl="conFgAcc1" presStyleIdx="0" presStyleCnt="1" custScaleY="104995">
        <dgm:presLayoutVars>
          <dgm:bulletEnabled val="1"/>
        </dgm:presLayoutVars>
      </dgm:prSet>
      <dgm:spPr/>
    </dgm:pt>
  </dgm:ptLst>
  <dgm:cxnLst>
    <dgm:cxn modelId="{11B67B02-0C91-4313-910D-4D97ECE58FB8}" type="presOf" srcId="{21AF73C7-06A3-4676-AEFB-EB5D1A8473B9}" destId="{7A236C6E-916A-4365-A5D6-0FFA9F9AC140}" srcOrd="0" destOrd="5" presId="urn:microsoft.com/office/officeart/2005/8/layout/list1"/>
    <dgm:cxn modelId="{EED3BF0C-AA56-46EF-A2FE-094CD9DE033C}" srcId="{D3F8B362-50F9-4414-AB79-07D074DB3559}" destId="{21AF73C7-06A3-4676-AEFB-EB5D1A8473B9}" srcOrd="0" destOrd="0" parTransId="{88914513-A63F-42CA-B1CC-57E000EC068B}" sibTransId="{086FB063-95FB-4D4E-8C2E-F35D6C113479}"/>
    <dgm:cxn modelId="{02573F11-1B06-4CA9-908A-3E88BF24F2E6}" type="presOf" srcId="{3A6A91B0-B132-4FB5-BE56-12B95F5B854F}" destId="{7A236C6E-916A-4365-A5D6-0FFA9F9AC140}" srcOrd="0" destOrd="6" presId="urn:microsoft.com/office/officeart/2005/8/layout/list1"/>
    <dgm:cxn modelId="{D9918E18-C4C3-4523-AEC3-105C35EF21CD}" srcId="{DB1B2274-4ACC-4E98-868D-7A7BCDC50E5D}" destId="{B9AD164C-3F47-4D61-9FC6-FBFCB7CDEEC0}" srcOrd="2" destOrd="0" parTransId="{C7267F70-2507-4E52-9F1A-BB68797851C2}" sibTransId="{8AF3D287-AC7F-4518-B6F4-E03BF0B528B1}"/>
    <dgm:cxn modelId="{B712B018-9AE1-4498-BE4B-EE7D60F2B395}" srcId="{D3F8B362-50F9-4414-AB79-07D074DB3559}" destId="{23A9FED7-39A9-4CF9-BDB8-9DB25FB7A45F}" srcOrd="2" destOrd="0" parTransId="{9734C3DA-2376-45A4-8782-8B33E4E0480B}" sibTransId="{647A90B7-BCE3-44C2-AE09-3A9781C2B9E2}"/>
    <dgm:cxn modelId="{9303975E-00D9-4A38-8539-7ED290C94A4E}" type="presOf" srcId="{40395516-5F21-4572-AD4C-C2C350B1630B}" destId="{7A236C6E-916A-4365-A5D6-0FFA9F9AC140}" srcOrd="0" destOrd="3" presId="urn:microsoft.com/office/officeart/2005/8/layout/list1"/>
    <dgm:cxn modelId="{9C833F43-96E2-417F-B45E-2E2931F5DD6F}" srcId="{DB1B2274-4ACC-4E98-868D-7A7BCDC50E5D}" destId="{7F769AC8-18AC-4B5C-866F-631DAD425B40}" srcOrd="0" destOrd="0" parTransId="{69768349-322F-4FFC-9AC4-7F0C21BACDFC}" sibTransId="{03FBA232-DE1C-465E-80C8-DBC6E208B9DA}"/>
    <dgm:cxn modelId="{18071247-AB0D-45B1-9FC0-EB7E10A3F918}" type="presOf" srcId="{D3F8B362-50F9-4414-AB79-07D074DB3559}" destId="{7A236C6E-916A-4365-A5D6-0FFA9F9AC140}" srcOrd="0" destOrd="4" presId="urn:microsoft.com/office/officeart/2005/8/layout/list1"/>
    <dgm:cxn modelId="{8C88D64A-AFE3-465D-9161-D8154C7503F8}" srcId="{DB1B2274-4ACC-4E98-868D-7A7BCDC50E5D}" destId="{D3F8B362-50F9-4414-AB79-07D074DB3559}" srcOrd="4" destOrd="0" parTransId="{A3C509F9-76AB-4D7C-A45A-2FA06489980F}" sibTransId="{8F8F3B94-0E27-4B19-BC2F-1C46013AEBEE}"/>
    <dgm:cxn modelId="{317A4781-1C6C-4B95-AB64-C3A986DD15DD}" type="presOf" srcId="{B9AD164C-3F47-4D61-9FC6-FBFCB7CDEEC0}" destId="{7A236C6E-916A-4365-A5D6-0FFA9F9AC140}" srcOrd="0" destOrd="2" presId="urn:microsoft.com/office/officeart/2005/8/layout/list1"/>
    <dgm:cxn modelId="{F6CB5C8B-203F-4D2F-9BC6-3EB245DE2264}" srcId="{DB1B2274-4ACC-4E98-868D-7A7BCDC50E5D}" destId="{2DB850B8-65FD-4400-8299-6FB0D33FA6E9}" srcOrd="1" destOrd="0" parTransId="{48EA6D11-39AF-4709-8D85-EFC89F7F7BD8}" sibTransId="{74146443-F12A-4BDB-AA0A-5624C52A9291}"/>
    <dgm:cxn modelId="{783B6C92-16BA-4C7B-A2FE-B09BEDD1685F}" type="presOf" srcId="{DB1B2274-4ACC-4E98-868D-7A7BCDC50E5D}" destId="{82BE76C2-774E-4B9E-A949-501F95113A29}" srcOrd="1" destOrd="0" presId="urn:microsoft.com/office/officeart/2005/8/layout/list1"/>
    <dgm:cxn modelId="{80069299-80EA-4B11-A8FC-91EEC0529E44}" type="presOf" srcId="{2DB850B8-65FD-4400-8299-6FB0D33FA6E9}" destId="{7A236C6E-916A-4365-A5D6-0FFA9F9AC140}" srcOrd="0" destOrd="1" presId="urn:microsoft.com/office/officeart/2005/8/layout/list1"/>
    <dgm:cxn modelId="{5D8FA7A2-19B4-4DDA-899D-72FA3285B98C}" srcId="{21EAF0DD-9B35-4179-9459-E527B48C6A9C}" destId="{DB1B2274-4ACC-4E98-868D-7A7BCDC50E5D}" srcOrd="0" destOrd="0" parTransId="{377CD14E-92F5-4A6D-84F9-F8B38D052339}" sibTransId="{7E67B2CA-150F-463D-A7D5-1F5AC13B72D3}"/>
    <dgm:cxn modelId="{829AFCA2-6F2A-440A-BD51-24F02477ECA6}" type="presOf" srcId="{21EAF0DD-9B35-4179-9459-E527B48C6A9C}" destId="{0E5E31A1-244D-4C94-A2B4-A155D166F3D6}" srcOrd="0" destOrd="0" presId="urn:microsoft.com/office/officeart/2005/8/layout/list1"/>
    <dgm:cxn modelId="{0C747EB0-FC5F-494D-B944-4A7AC0FBE2E2}" srcId="{D3F8B362-50F9-4414-AB79-07D074DB3559}" destId="{3A6A91B0-B132-4FB5-BE56-12B95F5B854F}" srcOrd="1" destOrd="0" parTransId="{F7805AC1-D0BB-4714-B955-FDEBBA3C5166}" sibTransId="{25E7B01B-82FB-42D3-BFB9-F331C7725168}"/>
    <dgm:cxn modelId="{20E3EBB3-1C32-494E-99EE-CD513A82FE54}" type="presOf" srcId="{DB1B2274-4ACC-4E98-868D-7A7BCDC50E5D}" destId="{8AEE9C68-76E8-42C0-8042-61087A0AB35D}" srcOrd="0" destOrd="0" presId="urn:microsoft.com/office/officeart/2005/8/layout/list1"/>
    <dgm:cxn modelId="{38C3EDC4-088E-4091-9527-DA88AF8D998C}" type="presOf" srcId="{23A9FED7-39A9-4CF9-BDB8-9DB25FB7A45F}" destId="{7A236C6E-916A-4365-A5D6-0FFA9F9AC140}" srcOrd="0" destOrd="7" presId="urn:microsoft.com/office/officeart/2005/8/layout/list1"/>
    <dgm:cxn modelId="{688F16CF-B245-469A-BF08-2102847B3D04}" srcId="{DB1B2274-4ACC-4E98-868D-7A7BCDC50E5D}" destId="{40395516-5F21-4572-AD4C-C2C350B1630B}" srcOrd="3" destOrd="0" parTransId="{B40FDE34-FA9E-4574-AEDA-CD31DBFFE3EA}" sibTransId="{5B1A5225-84E9-4B70-B655-C9C53BB63808}"/>
    <dgm:cxn modelId="{85AA8EE6-733E-447D-8F68-52CC72EB5C86}" type="presOf" srcId="{7F769AC8-18AC-4B5C-866F-631DAD425B40}" destId="{7A236C6E-916A-4365-A5D6-0FFA9F9AC140}" srcOrd="0" destOrd="0" presId="urn:microsoft.com/office/officeart/2005/8/layout/list1"/>
    <dgm:cxn modelId="{A3CD49CB-9797-475A-9A8C-E4E920512EE8}" type="presParOf" srcId="{0E5E31A1-244D-4C94-A2B4-A155D166F3D6}" destId="{934D56F7-7A6F-4593-A029-ACD92123BF07}" srcOrd="0" destOrd="0" presId="urn:microsoft.com/office/officeart/2005/8/layout/list1"/>
    <dgm:cxn modelId="{B5BA0986-7D58-41E1-BEF3-FC9BE9F102A4}" type="presParOf" srcId="{934D56F7-7A6F-4593-A029-ACD92123BF07}" destId="{8AEE9C68-76E8-42C0-8042-61087A0AB35D}" srcOrd="0" destOrd="0" presId="urn:microsoft.com/office/officeart/2005/8/layout/list1"/>
    <dgm:cxn modelId="{3FD7651A-ABB4-4E54-A83F-72EEB20A768D}" type="presParOf" srcId="{934D56F7-7A6F-4593-A029-ACD92123BF07}" destId="{82BE76C2-774E-4B9E-A949-501F95113A29}" srcOrd="1" destOrd="0" presId="urn:microsoft.com/office/officeart/2005/8/layout/list1"/>
    <dgm:cxn modelId="{FFCA26DE-21CC-4558-A2E8-97B13C436051}" type="presParOf" srcId="{0E5E31A1-244D-4C94-A2B4-A155D166F3D6}" destId="{8326A9BF-15F0-4708-8C58-1F78FA34E7FE}" srcOrd="1" destOrd="0" presId="urn:microsoft.com/office/officeart/2005/8/layout/list1"/>
    <dgm:cxn modelId="{4BE1F7DD-6838-4CF6-867B-5724FDCB90A3}" type="presParOf" srcId="{0E5E31A1-244D-4C94-A2B4-A155D166F3D6}" destId="{7A236C6E-916A-4365-A5D6-0FFA9F9AC14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1EAF0DD-9B35-4179-9459-E527B48C6A9C}"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EE1D5FAA-E039-4A0C-BAE0-23101D784B85}">
      <dgm:prSet phldrT="[Text]" custT="1"/>
      <dgm:spPr/>
      <dgm:t>
        <a:bodyPr/>
        <a:lstStyle/>
        <a:p>
          <a:r>
            <a:rPr lang="en-US" sz="2000" b="1" i="0" dirty="0">
              <a:solidFill>
                <a:schemeClr val="bg1"/>
              </a:solidFill>
              <a:effectLst/>
              <a:latin typeface="Oxygen" panose="020F0502020204030204" pitchFamily="2" charset="0"/>
            </a:rPr>
            <a:t>Instructional and Training Materials</a:t>
          </a:r>
          <a:endParaRPr lang="en-US" sz="2000" dirty="0">
            <a:solidFill>
              <a:schemeClr val="bg1"/>
            </a:solidFill>
          </a:endParaRPr>
        </a:p>
      </dgm:t>
    </dgm:pt>
    <dgm:pt modelId="{1503BC41-2B03-403B-96AD-11752FCAB19C}" type="parTrans" cxnId="{2979E5BE-DBD2-4CC6-992A-A70C35D7872F}">
      <dgm:prSet/>
      <dgm:spPr/>
      <dgm:t>
        <a:bodyPr/>
        <a:lstStyle/>
        <a:p>
          <a:endParaRPr lang="en-US"/>
        </a:p>
      </dgm:t>
    </dgm:pt>
    <dgm:pt modelId="{83364607-CE85-4AF3-81AA-E0F4D0F4602F}" type="sibTrans" cxnId="{2979E5BE-DBD2-4CC6-992A-A70C35D7872F}">
      <dgm:prSet/>
      <dgm:spPr/>
      <dgm:t>
        <a:bodyPr/>
        <a:lstStyle/>
        <a:p>
          <a:endParaRPr lang="en-US"/>
        </a:p>
      </dgm:t>
    </dgm:pt>
    <dgm:pt modelId="{D1DEB3DB-2888-4833-AD34-F116FCF65845}">
      <dgm:prSet custT="1"/>
      <dgm:spPr/>
      <dgm:t>
        <a:bodyPr/>
        <a:lstStyle/>
        <a:p>
          <a:r>
            <a:rPr lang="en-US" sz="1800" dirty="0"/>
            <a:t>Technical</a:t>
          </a:r>
          <a:r>
            <a:rPr lang="en-US" sz="1800" baseline="0" dirty="0"/>
            <a:t> Reports &amp; Research Papers </a:t>
          </a:r>
          <a:endParaRPr lang="en-US" sz="1800" dirty="0"/>
        </a:p>
      </dgm:t>
    </dgm:pt>
    <dgm:pt modelId="{8B5C6126-26BA-44E4-B401-255FAFE435CE}" type="parTrans" cxnId="{D84A5A48-DDC3-45C4-809D-738FC61517FA}">
      <dgm:prSet/>
      <dgm:spPr/>
      <dgm:t>
        <a:bodyPr/>
        <a:lstStyle/>
        <a:p>
          <a:endParaRPr lang="en-US"/>
        </a:p>
      </dgm:t>
    </dgm:pt>
    <dgm:pt modelId="{924286B6-DDC4-472B-8B89-6B7BD27B1599}" type="sibTrans" cxnId="{D84A5A48-DDC3-45C4-809D-738FC61517FA}">
      <dgm:prSet/>
      <dgm:spPr/>
      <dgm:t>
        <a:bodyPr/>
        <a:lstStyle/>
        <a:p>
          <a:endParaRPr lang="en-US"/>
        </a:p>
      </dgm:t>
    </dgm:pt>
    <dgm:pt modelId="{1E1B5677-B3E6-4A4D-8CC9-9E026CA278BB}">
      <dgm:prSet phldrT="[Tex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Most common; consists of writing user manuals, online tutorials, and training guides. </a:t>
          </a:r>
        </a:p>
      </dgm:t>
    </dgm:pt>
    <dgm:pt modelId="{87518C3B-23F8-4D5D-A685-74873CEA605C}" type="parTrans" cxnId="{22593DE9-E462-42D8-A879-83FB43615808}">
      <dgm:prSet/>
      <dgm:spPr/>
      <dgm:t>
        <a:bodyPr/>
        <a:lstStyle/>
        <a:p>
          <a:endParaRPr lang="en-US"/>
        </a:p>
      </dgm:t>
    </dgm:pt>
    <dgm:pt modelId="{89BA4580-99B5-49B2-80B0-A761F0C2B236}" type="sibTrans" cxnId="{22593DE9-E462-42D8-A879-83FB43615808}">
      <dgm:prSet/>
      <dgm:spPr/>
      <dgm:t>
        <a:bodyPr/>
        <a:lstStyle/>
        <a:p>
          <a:endParaRPr lang="en-US"/>
        </a:p>
      </dgm:t>
    </dgm:pt>
    <dgm:pt modelId="{ED79FCB0-EA5E-4019-9820-C5FD3081CB96}">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A wide variety of Instructional and Training Materials are:</a:t>
          </a:r>
        </a:p>
      </dgm:t>
    </dgm:pt>
    <dgm:pt modelId="{24449909-2341-4121-A9C3-D14922DF8C85}" type="parTrans" cxnId="{6182BA8F-4CA4-4E2C-84D4-7899529EC1DC}">
      <dgm:prSet/>
      <dgm:spPr/>
      <dgm:t>
        <a:bodyPr/>
        <a:lstStyle/>
        <a:p>
          <a:endParaRPr lang="en-US"/>
        </a:p>
      </dgm:t>
    </dgm:pt>
    <dgm:pt modelId="{9E8E1135-2926-4A14-86AE-AE28CDD3A725}" type="sibTrans" cxnId="{6182BA8F-4CA4-4E2C-84D4-7899529EC1DC}">
      <dgm:prSet/>
      <dgm:spPr/>
      <dgm:t>
        <a:bodyPr/>
        <a:lstStyle/>
        <a:p>
          <a:endParaRPr lang="en-US"/>
        </a:p>
      </dgm:t>
    </dgm:pt>
    <dgm:pt modelId="{51E01D1F-EBFD-4FCE-A7D8-637F19040942}">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User manuals</a:t>
          </a:r>
        </a:p>
      </dgm:t>
    </dgm:pt>
    <dgm:pt modelId="{370E5103-600F-4312-9FAE-2B869D3631CD}" type="parTrans" cxnId="{A382752E-B5E8-410D-BFE1-4783AD416DED}">
      <dgm:prSet/>
      <dgm:spPr/>
      <dgm:t>
        <a:bodyPr/>
        <a:lstStyle/>
        <a:p>
          <a:endParaRPr lang="en-US"/>
        </a:p>
      </dgm:t>
    </dgm:pt>
    <dgm:pt modelId="{0546A8BC-828D-45E5-AD6C-BEB16B31170E}" type="sibTrans" cxnId="{A382752E-B5E8-410D-BFE1-4783AD416DED}">
      <dgm:prSet/>
      <dgm:spPr/>
      <dgm:t>
        <a:bodyPr/>
        <a:lstStyle/>
        <a:p>
          <a:endParaRPr lang="en-US"/>
        </a:p>
      </dgm:t>
    </dgm:pt>
    <dgm:pt modelId="{A81BA153-AEF1-4CFB-A70B-6C97A98D6402}">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Online tutorials</a:t>
          </a:r>
        </a:p>
      </dgm:t>
    </dgm:pt>
    <dgm:pt modelId="{DF58E3EE-AA3B-47D5-91E8-8A968365343E}" type="parTrans" cxnId="{36D34444-F429-41E2-BF88-DD9C0FC207EC}">
      <dgm:prSet/>
      <dgm:spPr/>
      <dgm:t>
        <a:bodyPr/>
        <a:lstStyle/>
        <a:p>
          <a:endParaRPr lang="en-US"/>
        </a:p>
      </dgm:t>
    </dgm:pt>
    <dgm:pt modelId="{A4EB9281-2657-432D-AE6E-DF29B4586AEF}" type="sibTrans" cxnId="{36D34444-F429-41E2-BF88-DD9C0FC207EC}">
      <dgm:prSet/>
      <dgm:spPr/>
      <dgm:t>
        <a:bodyPr/>
        <a:lstStyle/>
        <a:p>
          <a:endParaRPr lang="en-US"/>
        </a:p>
      </dgm:t>
    </dgm:pt>
    <dgm:pt modelId="{21416EBF-2C38-475A-AC37-5CC8C377E19B}">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Training guides</a:t>
          </a:r>
        </a:p>
      </dgm:t>
    </dgm:pt>
    <dgm:pt modelId="{761C201E-B7CB-44A7-9C82-CF3D7042DE03}" type="parTrans" cxnId="{12195829-1A03-4FA4-90FF-004EC70625CF}">
      <dgm:prSet/>
      <dgm:spPr/>
      <dgm:t>
        <a:bodyPr/>
        <a:lstStyle/>
        <a:p>
          <a:endParaRPr lang="en-US"/>
        </a:p>
      </dgm:t>
    </dgm:pt>
    <dgm:pt modelId="{E2B3DC18-1634-4E7D-A36D-418DE4090315}" type="sibTrans" cxnId="{12195829-1A03-4FA4-90FF-004EC70625CF}">
      <dgm:prSet/>
      <dgm:spPr/>
      <dgm:t>
        <a:bodyPr/>
        <a:lstStyle/>
        <a:p>
          <a:endParaRPr lang="en-US"/>
        </a:p>
      </dgm:t>
    </dgm:pt>
    <dgm:pt modelId="{1E4C1FEE-3D51-40FB-9E3B-CB8CC81EB034}">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Video tutorials</a:t>
          </a:r>
        </a:p>
      </dgm:t>
    </dgm:pt>
    <dgm:pt modelId="{D0F6762E-EE6D-4067-B22D-8EBDA3904660}" type="parTrans" cxnId="{4DCD8DFA-B722-4EC4-8DFF-E364B8ADDDE4}">
      <dgm:prSet/>
      <dgm:spPr/>
      <dgm:t>
        <a:bodyPr/>
        <a:lstStyle/>
        <a:p>
          <a:endParaRPr lang="en-US"/>
        </a:p>
      </dgm:t>
    </dgm:pt>
    <dgm:pt modelId="{C9AC74B8-D2BB-4C5B-8F2F-80191246F120}" type="sibTrans" cxnId="{4DCD8DFA-B722-4EC4-8DFF-E364B8ADDDE4}">
      <dgm:prSet/>
      <dgm:spPr/>
      <dgm:t>
        <a:bodyPr/>
        <a:lstStyle/>
        <a:p>
          <a:endParaRPr lang="en-US"/>
        </a:p>
      </dgm:t>
    </dgm:pt>
    <dgm:pt modelId="{9A5C7B5A-FFC3-4174-A74C-3A7FE7C67623}">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Interactive simulations</a:t>
          </a:r>
        </a:p>
      </dgm:t>
    </dgm:pt>
    <dgm:pt modelId="{1AD3EC4F-64D3-416F-9856-267B4994CFA2}" type="parTrans" cxnId="{5CABFB8A-38FD-4C7B-80AC-D8DCD5FCB401}">
      <dgm:prSet/>
      <dgm:spPr/>
      <dgm:t>
        <a:bodyPr/>
        <a:lstStyle/>
        <a:p>
          <a:endParaRPr lang="en-US"/>
        </a:p>
      </dgm:t>
    </dgm:pt>
    <dgm:pt modelId="{0C9F663D-7D88-4D22-8DC1-452E34F9E5DA}" type="sibTrans" cxnId="{5CABFB8A-38FD-4C7B-80AC-D8DCD5FCB401}">
      <dgm:prSet/>
      <dgm:spPr/>
      <dgm:t>
        <a:bodyPr/>
        <a:lstStyle/>
        <a:p>
          <a:endParaRPr lang="en-US"/>
        </a:p>
      </dgm:t>
    </dgm:pt>
    <dgm:pt modelId="{363A8BE8-0C85-4FB2-8EB0-5D271F8CFFA4}">
      <dgm:prSet phldrT="[Tex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Aims to provide clear and concise instructions on using a product or completing a task.</a:t>
          </a:r>
        </a:p>
      </dgm:t>
    </dgm:pt>
    <dgm:pt modelId="{B885F5F4-FC3A-47EC-8CFC-FF42350EEC69}" type="parTrans" cxnId="{9112AACE-1C8F-43E2-A69E-37D021C0E57D}">
      <dgm:prSet/>
      <dgm:spPr/>
      <dgm:t>
        <a:bodyPr/>
        <a:lstStyle/>
        <a:p>
          <a:endParaRPr lang="en-US"/>
        </a:p>
      </dgm:t>
    </dgm:pt>
    <dgm:pt modelId="{334D0521-18F4-4AE6-B898-708575ACB5FD}" type="sibTrans" cxnId="{9112AACE-1C8F-43E2-A69E-37D021C0E57D}">
      <dgm:prSet/>
      <dgm:spPr/>
      <dgm:t>
        <a:bodyPr/>
        <a:lstStyle/>
        <a:p>
          <a:endParaRPr lang="en-US"/>
        </a:p>
      </dgm:t>
    </dgm:pt>
    <dgm:pt modelId="{6E0F68B4-204E-4655-AD51-E5DE5E1008C0}">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Technical reports and research papers are two common types of technical writing that are widely used in various industries and academic fields. </a:t>
          </a:r>
          <a:endParaRPr lang="en-US" sz="1800" kern="1200" dirty="0"/>
        </a:p>
      </dgm:t>
    </dgm:pt>
    <dgm:pt modelId="{21551D50-9F29-4F86-93C0-B366F9087B8F}" type="parTrans" cxnId="{3DB33896-B5E9-43DB-8097-E829AA1CBC14}">
      <dgm:prSet/>
      <dgm:spPr/>
      <dgm:t>
        <a:bodyPr/>
        <a:lstStyle/>
        <a:p>
          <a:endParaRPr lang="en-US"/>
        </a:p>
      </dgm:t>
    </dgm:pt>
    <dgm:pt modelId="{46EF0DDB-8E87-440F-9120-DCEAE736C1BE}" type="sibTrans" cxnId="{3DB33896-B5E9-43DB-8097-E829AA1CBC14}">
      <dgm:prSet/>
      <dgm:spPr/>
      <dgm:t>
        <a:bodyPr/>
        <a:lstStyle/>
        <a:p>
          <a:endParaRPr lang="en-US"/>
        </a:p>
      </dgm:t>
    </dgm:pt>
    <dgm:pt modelId="{C6D3E948-B5D0-433B-B8B5-8EAC93FC4083}">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Reports used in engineering, science, and technology fields; research papers are common with academic research and scholarly publications. </a:t>
          </a:r>
        </a:p>
      </dgm:t>
    </dgm:pt>
    <dgm:pt modelId="{EB1F45E7-8EBB-434D-A582-7D81EAD07B30}" type="parTrans" cxnId="{DAA297DD-51A1-4D7B-8934-0D37B048A795}">
      <dgm:prSet/>
      <dgm:spPr/>
      <dgm:t>
        <a:bodyPr/>
        <a:lstStyle/>
        <a:p>
          <a:endParaRPr lang="en-US"/>
        </a:p>
      </dgm:t>
    </dgm:pt>
    <dgm:pt modelId="{8EB46945-F353-4144-A055-121E1EE30CEF}" type="sibTrans" cxnId="{DAA297DD-51A1-4D7B-8934-0D37B048A795}">
      <dgm:prSet/>
      <dgm:spPr/>
      <dgm:t>
        <a:bodyPr/>
        <a:lstStyle/>
        <a:p>
          <a:endParaRPr lang="en-US"/>
        </a:p>
      </dgm:t>
    </dgm:pt>
    <dgm:pt modelId="{19BC9E00-B798-44B3-A967-6D7F81D99236}">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Strong understanding of the subject matter,</a:t>
          </a:r>
        </a:p>
      </dgm:t>
    </dgm:pt>
    <dgm:pt modelId="{D2B86CC2-B1C0-4FAC-B7A9-99647565C7AD}" type="parTrans" cxnId="{5164AE93-DA03-46E4-AAB8-128CD8AF48F2}">
      <dgm:prSet/>
      <dgm:spPr/>
      <dgm:t>
        <a:bodyPr/>
        <a:lstStyle/>
        <a:p>
          <a:endParaRPr lang="en-US"/>
        </a:p>
      </dgm:t>
    </dgm:pt>
    <dgm:pt modelId="{B151355E-00D4-4650-8A77-25158D6C044E}" type="sibTrans" cxnId="{5164AE93-DA03-46E4-AAB8-128CD8AF48F2}">
      <dgm:prSet/>
      <dgm:spPr/>
      <dgm:t>
        <a:bodyPr/>
        <a:lstStyle/>
        <a:p>
          <a:endParaRPr lang="en-US"/>
        </a:p>
      </dgm:t>
    </dgm:pt>
    <dgm:pt modelId="{22AFB162-4065-456B-A93A-59A72009D4D6}">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Clear and concise language and</a:t>
          </a:r>
        </a:p>
      </dgm:t>
    </dgm:pt>
    <dgm:pt modelId="{67147287-E23D-416A-9244-4421CF41D4EA}" type="parTrans" cxnId="{E4C2D8C6-FB52-452C-90DE-D7221D5B0A15}">
      <dgm:prSet/>
      <dgm:spPr/>
      <dgm:t>
        <a:bodyPr/>
        <a:lstStyle/>
        <a:p>
          <a:endParaRPr lang="en-US"/>
        </a:p>
      </dgm:t>
    </dgm:pt>
    <dgm:pt modelId="{45E40AE7-228F-478B-8926-71F2CCE777EC}" type="sibTrans" cxnId="{E4C2D8C6-FB52-452C-90DE-D7221D5B0A15}">
      <dgm:prSet/>
      <dgm:spPr/>
      <dgm:t>
        <a:bodyPr/>
        <a:lstStyle/>
        <a:p>
          <a:endParaRPr lang="en-US"/>
        </a:p>
      </dgm:t>
    </dgm:pt>
    <dgm:pt modelId="{5CA871D2-3783-494C-9FCD-F85FAD774EA6}">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A logical structure to convey information and support arguments or conclusions effectively.</a:t>
          </a:r>
        </a:p>
      </dgm:t>
    </dgm:pt>
    <dgm:pt modelId="{33E83C63-99FB-4903-84AB-B803BBF379AF}" type="parTrans" cxnId="{6DAE6ED6-F4A3-4B7F-B97E-CB62FFC04FBB}">
      <dgm:prSet/>
      <dgm:spPr/>
      <dgm:t>
        <a:bodyPr/>
        <a:lstStyle/>
        <a:p>
          <a:endParaRPr lang="en-US"/>
        </a:p>
      </dgm:t>
    </dgm:pt>
    <dgm:pt modelId="{52A89C03-41F7-4F90-B5AE-6BCFAFACE4BA}" type="sibTrans" cxnId="{6DAE6ED6-F4A3-4B7F-B97E-CB62FFC04FBB}">
      <dgm:prSet/>
      <dgm:spPr/>
      <dgm:t>
        <a:bodyPr/>
        <a:lstStyle/>
        <a:p>
          <a:endParaRPr lang="en-US"/>
        </a:p>
      </dgm:t>
    </dgm:pt>
    <dgm:pt modelId="{8A83F031-0609-4154-802E-6D0CAFAF02DE}">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Used to communicate complex information, findings, and analysis to a specific audience.</a:t>
          </a:r>
          <a:endParaRPr lang="en-US" sz="1800" kern="1200" dirty="0"/>
        </a:p>
      </dgm:t>
    </dgm:pt>
    <dgm:pt modelId="{4C65F7FA-0C23-422F-8546-93D4FD9A6165}" type="parTrans" cxnId="{5494F00D-1D60-44C3-B9FB-08F56BABC1AE}">
      <dgm:prSet/>
      <dgm:spPr/>
    </dgm:pt>
    <dgm:pt modelId="{27D3B709-DD1B-4512-9966-68DB6F4B7F74}" type="sibTrans" cxnId="{5494F00D-1D60-44C3-B9FB-08F56BABC1AE}">
      <dgm:prSet/>
      <dgm:spPr/>
    </dgm:pt>
    <dgm:pt modelId="{ED2F9E27-F0BC-4195-8D4A-B1B599D43B0E}">
      <dgm:prSet custT="1"/>
      <dgm:spPr/>
      <dgm:t>
        <a:bodyPr/>
        <a:lstStyle/>
        <a:p>
          <a:r>
            <a:rPr lang="en-US" sz="1700" b="0" i="0" kern="1200" dirty="0">
              <a:solidFill>
                <a:prstClr val="black">
                  <a:hueOff val="0"/>
                  <a:satOff val="0"/>
                  <a:lumOff val="0"/>
                  <a:alphaOff val="0"/>
                </a:prstClr>
              </a:solidFill>
              <a:effectLst/>
              <a:latin typeface="Oxygen" panose="020F0502020204030204" pitchFamily="2" charset="0"/>
              <a:ea typeface="+mn-ea"/>
              <a:cs typeface="+mn-cs"/>
            </a:rPr>
            <a:t>Both require:</a:t>
          </a:r>
        </a:p>
      </dgm:t>
    </dgm:pt>
    <dgm:pt modelId="{D7B4A4A8-C8D8-488E-83E2-FA8A861A25A7}" type="parTrans" cxnId="{95268FD0-6C15-4451-BEA5-6328DC504158}">
      <dgm:prSet/>
      <dgm:spPr/>
    </dgm:pt>
    <dgm:pt modelId="{C2B3834C-2A62-420F-916C-D7A8068C45A2}" type="sibTrans" cxnId="{95268FD0-6C15-4451-BEA5-6328DC504158}">
      <dgm:prSet/>
      <dgm:spPr/>
    </dgm:pt>
    <dgm:pt modelId="{0E5E31A1-244D-4C94-A2B4-A155D166F3D6}" type="pres">
      <dgm:prSet presAssocID="{21EAF0DD-9B35-4179-9459-E527B48C6A9C}" presName="linear" presStyleCnt="0">
        <dgm:presLayoutVars>
          <dgm:dir/>
          <dgm:animLvl val="lvl"/>
          <dgm:resizeHandles val="exact"/>
        </dgm:presLayoutVars>
      </dgm:prSet>
      <dgm:spPr/>
    </dgm:pt>
    <dgm:pt modelId="{87E48975-CC81-4883-ACBA-8F737F4671EA}" type="pres">
      <dgm:prSet presAssocID="{EE1D5FAA-E039-4A0C-BAE0-23101D784B85}" presName="parentLin" presStyleCnt="0"/>
      <dgm:spPr/>
    </dgm:pt>
    <dgm:pt modelId="{43594A6B-77A6-40AA-ADEC-A5EBFE5EA555}" type="pres">
      <dgm:prSet presAssocID="{EE1D5FAA-E039-4A0C-BAE0-23101D784B85}" presName="parentLeftMargin" presStyleLbl="node1" presStyleIdx="0" presStyleCnt="2"/>
      <dgm:spPr/>
    </dgm:pt>
    <dgm:pt modelId="{89858DFC-0012-4652-9293-073B3AC091EC}" type="pres">
      <dgm:prSet presAssocID="{EE1D5FAA-E039-4A0C-BAE0-23101D784B85}" presName="parentText" presStyleLbl="node1" presStyleIdx="0" presStyleCnt="2">
        <dgm:presLayoutVars>
          <dgm:chMax val="0"/>
          <dgm:bulletEnabled val="1"/>
        </dgm:presLayoutVars>
      </dgm:prSet>
      <dgm:spPr/>
    </dgm:pt>
    <dgm:pt modelId="{C9AB0BB7-FC3D-4532-A09A-07838C1ED91C}" type="pres">
      <dgm:prSet presAssocID="{EE1D5FAA-E039-4A0C-BAE0-23101D784B85}" presName="negativeSpace" presStyleCnt="0"/>
      <dgm:spPr/>
    </dgm:pt>
    <dgm:pt modelId="{7F7F437C-3A1A-4D1D-B66A-0D1D4DB72940}" type="pres">
      <dgm:prSet presAssocID="{EE1D5FAA-E039-4A0C-BAE0-23101D784B85}" presName="childText" presStyleLbl="conFgAcc1" presStyleIdx="0" presStyleCnt="2">
        <dgm:presLayoutVars>
          <dgm:bulletEnabled val="1"/>
        </dgm:presLayoutVars>
      </dgm:prSet>
      <dgm:spPr/>
    </dgm:pt>
    <dgm:pt modelId="{A07D67FB-2350-447F-9ED8-F1156519BD34}" type="pres">
      <dgm:prSet presAssocID="{83364607-CE85-4AF3-81AA-E0F4D0F4602F}" presName="spaceBetweenRectangles" presStyleCnt="0"/>
      <dgm:spPr/>
    </dgm:pt>
    <dgm:pt modelId="{16F71779-7F24-4379-A3C3-1843DF516640}" type="pres">
      <dgm:prSet presAssocID="{D1DEB3DB-2888-4833-AD34-F116FCF65845}" presName="parentLin" presStyleCnt="0"/>
      <dgm:spPr/>
    </dgm:pt>
    <dgm:pt modelId="{4B3B8492-C498-463F-AA70-8B9B2F9962BA}" type="pres">
      <dgm:prSet presAssocID="{D1DEB3DB-2888-4833-AD34-F116FCF65845}" presName="parentLeftMargin" presStyleLbl="node1" presStyleIdx="0" presStyleCnt="2"/>
      <dgm:spPr/>
    </dgm:pt>
    <dgm:pt modelId="{B115A3F8-A507-4666-B0F8-7846E5B85DEF}" type="pres">
      <dgm:prSet presAssocID="{D1DEB3DB-2888-4833-AD34-F116FCF65845}" presName="parentText" presStyleLbl="node1" presStyleIdx="1" presStyleCnt="2">
        <dgm:presLayoutVars>
          <dgm:chMax val="0"/>
          <dgm:bulletEnabled val="1"/>
        </dgm:presLayoutVars>
      </dgm:prSet>
      <dgm:spPr/>
    </dgm:pt>
    <dgm:pt modelId="{29F90702-FF55-4FDA-ACBE-E8532A24C630}" type="pres">
      <dgm:prSet presAssocID="{D1DEB3DB-2888-4833-AD34-F116FCF65845}" presName="negativeSpace" presStyleCnt="0"/>
      <dgm:spPr/>
    </dgm:pt>
    <dgm:pt modelId="{B0BC23E0-1037-4AA1-9BE8-6143BFCA80CE}" type="pres">
      <dgm:prSet presAssocID="{D1DEB3DB-2888-4833-AD34-F116FCF65845}" presName="childText" presStyleLbl="conFgAcc1" presStyleIdx="1" presStyleCnt="2">
        <dgm:presLayoutVars>
          <dgm:bulletEnabled val="1"/>
        </dgm:presLayoutVars>
      </dgm:prSet>
      <dgm:spPr/>
    </dgm:pt>
  </dgm:ptLst>
  <dgm:cxnLst>
    <dgm:cxn modelId="{C353F706-8E3B-4C7A-A09A-6936F8995578}" type="presOf" srcId="{5CA871D2-3783-494C-9FCD-F85FAD774EA6}" destId="{B0BC23E0-1037-4AA1-9BE8-6143BFCA80CE}" srcOrd="0" destOrd="6" presId="urn:microsoft.com/office/officeart/2005/8/layout/list1"/>
    <dgm:cxn modelId="{5494F00D-1D60-44C3-B9FB-08F56BABC1AE}" srcId="{D1DEB3DB-2888-4833-AD34-F116FCF65845}" destId="{8A83F031-0609-4154-802E-6D0CAFAF02DE}" srcOrd="1" destOrd="0" parTransId="{4C65F7FA-0C23-422F-8546-93D4FD9A6165}" sibTransId="{27D3B709-DD1B-4512-9966-68DB6F4B7F74}"/>
    <dgm:cxn modelId="{BAA7C311-DA59-49FB-9D0C-FB956E06D9A6}" type="presOf" srcId="{1E1B5677-B3E6-4A4D-8CC9-9E026CA278BB}" destId="{7F7F437C-3A1A-4D1D-B66A-0D1D4DB72940}" srcOrd="0" destOrd="0" presId="urn:microsoft.com/office/officeart/2005/8/layout/list1"/>
    <dgm:cxn modelId="{12195829-1A03-4FA4-90FF-004EC70625CF}" srcId="{ED79FCB0-EA5E-4019-9820-C5FD3081CB96}" destId="{21416EBF-2C38-475A-AC37-5CC8C377E19B}" srcOrd="2" destOrd="0" parTransId="{761C201E-B7CB-44A7-9C82-CF3D7042DE03}" sibTransId="{E2B3DC18-1634-4E7D-A36D-418DE4090315}"/>
    <dgm:cxn modelId="{4D08462E-6E14-4CAB-A62C-C012630EBC62}" type="presOf" srcId="{22AFB162-4065-456B-A93A-59A72009D4D6}" destId="{B0BC23E0-1037-4AA1-9BE8-6143BFCA80CE}" srcOrd="0" destOrd="5" presId="urn:microsoft.com/office/officeart/2005/8/layout/list1"/>
    <dgm:cxn modelId="{A382752E-B5E8-410D-BFE1-4783AD416DED}" srcId="{ED79FCB0-EA5E-4019-9820-C5FD3081CB96}" destId="{51E01D1F-EBFD-4FCE-A7D8-637F19040942}" srcOrd="0" destOrd="0" parTransId="{370E5103-600F-4312-9FAE-2B869D3631CD}" sibTransId="{0546A8BC-828D-45E5-AD6C-BEB16B31170E}"/>
    <dgm:cxn modelId="{D1A76732-6A94-4D78-93F4-759808C44A2D}" type="presOf" srcId="{51E01D1F-EBFD-4FCE-A7D8-637F19040942}" destId="{7F7F437C-3A1A-4D1D-B66A-0D1D4DB72940}" srcOrd="0" destOrd="3" presId="urn:microsoft.com/office/officeart/2005/8/layout/list1"/>
    <dgm:cxn modelId="{BD4CD633-B769-45E2-87F6-6EDDA575FF6E}" type="presOf" srcId="{363A8BE8-0C85-4FB2-8EB0-5D271F8CFFA4}" destId="{7F7F437C-3A1A-4D1D-B66A-0D1D4DB72940}" srcOrd="0" destOrd="1" presId="urn:microsoft.com/office/officeart/2005/8/layout/list1"/>
    <dgm:cxn modelId="{CBC1D034-402F-4673-BD5C-69EFA051BB7C}" type="presOf" srcId="{8A83F031-0609-4154-802E-6D0CAFAF02DE}" destId="{B0BC23E0-1037-4AA1-9BE8-6143BFCA80CE}" srcOrd="0" destOrd="1" presId="urn:microsoft.com/office/officeart/2005/8/layout/list1"/>
    <dgm:cxn modelId="{13A17A43-BBC8-47C5-A5FE-BD29F873E463}" type="presOf" srcId="{C6D3E948-B5D0-433B-B8B5-8EAC93FC4083}" destId="{B0BC23E0-1037-4AA1-9BE8-6143BFCA80CE}" srcOrd="0" destOrd="2" presId="urn:microsoft.com/office/officeart/2005/8/layout/list1"/>
    <dgm:cxn modelId="{630FC743-0F3D-451E-BDFE-814BA4DEAA4F}" type="presOf" srcId="{1E4C1FEE-3D51-40FB-9E3B-CB8CC81EB034}" destId="{7F7F437C-3A1A-4D1D-B66A-0D1D4DB72940}" srcOrd="0" destOrd="6" presId="urn:microsoft.com/office/officeart/2005/8/layout/list1"/>
    <dgm:cxn modelId="{36D34444-F429-41E2-BF88-DD9C0FC207EC}" srcId="{ED79FCB0-EA5E-4019-9820-C5FD3081CB96}" destId="{A81BA153-AEF1-4CFB-A70B-6C97A98D6402}" srcOrd="1" destOrd="0" parTransId="{DF58E3EE-AA3B-47D5-91E8-8A968365343E}" sibTransId="{A4EB9281-2657-432D-AE6E-DF29B4586AEF}"/>
    <dgm:cxn modelId="{D84A5A48-DDC3-45C4-809D-738FC61517FA}" srcId="{21EAF0DD-9B35-4179-9459-E527B48C6A9C}" destId="{D1DEB3DB-2888-4833-AD34-F116FCF65845}" srcOrd="1" destOrd="0" parTransId="{8B5C6126-26BA-44E4-B401-255FAFE435CE}" sibTransId="{924286B6-DDC4-472B-8B89-6B7BD27B1599}"/>
    <dgm:cxn modelId="{AB2BA476-BA08-4101-A599-05F6DF3777E2}" type="presOf" srcId="{21416EBF-2C38-475A-AC37-5CC8C377E19B}" destId="{7F7F437C-3A1A-4D1D-B66A-0D1D4DB72940}" srcOrd="0" destOrd="5" presId="urn:microsoft.com/office/officeart/2005/8/layout/list1"/>
    <dgm:cxn modelId="{5CABFB8A-38FD-4C7B-80AC-D8DCD5FCB401}" srcId="{ED79FCB0-EA5E-4019-9820-C5FD3081CB96}" destId="{9A5C7B5A-FFC3-4174-A74C-3A7FE7C67623}" srcOrd="4" destOrd="0" parTransId="{1AD3EC4F-64D3-416F-9856-267B4994CFA2}" sibTransId="{0C9F663D-7D88-4D22-8DC1-452E34F9E5DA}"/>
    <dgm:cxn modelId="{9D5D7D8E-E881-4FCD-9EFE-AADC4EB5BFE8}" type="presOf" srcId="{6E0F68B4-204E-4655-AD51-E5DE5E1008C0}" destId="{B0BC23E0-1037-4AA1-9BE8-6143BFCA80CE}" srcOrd="0" destOrd="0" presId="urn:microsoft.com/office/officeart/2005/8/layout/list1"/>
    <dgm:cxn modelId="{6182BA8F-4CA4-4E2C-84D4-7899529EC1DC}" srcId="{EE1D5FAA-E039-4A0C-BAE0-23101D784B85}" destId="{ED79FCB0-EA5E-4019-9820-C5FD3081CB96}" srcOrd="2" destOrd="0" parTransId="{24449909-2341-4121-A9C3-D14922DF8C85}" sibTransId="{9E8E1135-2926-4A14-86AE-AE28CDD3A725}"/>
    <dgm:cxn modelId="{5164AE93-DA03-46E4-AAB8-128CD8AF48F2}" srcId="{ED2F9E27-F0BC-4195-8D4A-B1B599D43B0E}" destId="{19BC9E00-B798-44B3-A967-6D7F81D99236}" srcOrd="0" destOrd="0" parTransId="{D2B86CC2-B1C0-4FAC-B7A9-99647565C7AD}" sibTransId="{B151355E-00D4-4650-8A77-25158D6C044E}"/>
    <dgm:cxn modelId="{3DB33896-B5E9-43DB-8097-E829AA1CBC14}" srcId="{D1DEB3DB-2888-4833-AD34-F116FCF65845}" destId="{6E0F68B4-204E-4655-AD51-E5DE5E1008C0}" srcOrd="0" destOrd="0" parTransId="{21551D50-9F29-4F86-93C0-B366F9087B8F}" sibTransId="{46EF0DDB-8E87-440F-9120-DCEAE736C1BE}"/>
    <dgm:cxn modelId="{9766F396-BBD1-4BF0-A2D2-ADD00B02D6DC}" type="presOf" srcId="{EE1D5FAA-E039-4A0C-BAE0-23101D784B85}" destId="{43594A6B-77A6-40AA-ADEC-A5EBFE5EA555}" srcOrd="0" destOrd="0" presId="urn:microsoft.com/office/officeart/2005/8/layout/list1"/>
    <dgm:cxn modelId="{B2C6B69D-09E0-4012-8947-6C51F541D9A5}" type="presOf" srcId="{9A5C7B5A-FFC3-4174-A74C-3A7FE7C67623}" destId="{7F7F437C-3A1A-4D1D-B66A-0D1D4DB72940}" srcOrd="0" destOrd="7" presId="urn:microsoft.com/office/officeart/2005/8/layout/list1"/>
    <dgm:cxn modelId="{829AFCA2-6F2A-440A-BD51-24F02477ECA6}" type="presOf" srcId="{21EAF0DD-9B35-4179-9459-E527B48C6A9C}" destId="{0E5E31A1-244D-4C94-A2B4-A155D166F3D6}" srcOrd="0" destOrd="0" presId="urn:microsoft.com/office/officeart/2005/8/layout/list1"/>
    <dgm:cxn modelId="{D48DCDB4-850E-48B6-86EC-DAD7C9865479}" type="presOf" srcId="{ED79FCB0-EA5E-4019-9820-C5FD3081CB96}" destId="{7F7F437C-3A1A-4D1D-B66A-0D1D4DB72940}" srcOrd="0" destOrd="2" presId="urn:microsoft.com/office/officeart/2005/8/layout/list1"/>
    <dgm:cxn modelId="{A330D9BE-6747-40CE-A137-8A2317B97946}" type="presOf" srcId="{EE1D5FAA-E039-4A0C-BAE0-23101D784B85}" destId="{89858DFC-0012-4652-9293-073B3AC091EC}" srcOrd="1" destOrd="0" presId="urn:microsoft.com/office/officeart/2005/8/layout/list1"/>
    <dgm:cxn modelId="{2979E5BE-DBD2-4CC6-992A-A70C35D7872F}" srcId="{21EAF0DD-9B35-4179-9459-E527B48C6A9C}" destId="{EE1D5FAA-E039-4A0C-BAE0-23101D784B85}" srcOrd="0" destOrd="0" parTransId="{1503BC41-2B03-403B-96AD-11752FCAB19C}" sibTransId="{83364607-CE85-4AF3-81AA-E0F4D0F4602F}"/>
    <dgm:cxn modelId="{E4C2D8C6-FB52-452C-90DE-D7221D5B0A15}" srcId="{ED2F9E27-F0BC-4195-8D4A-B1B599D43B0E}" destId="{22AFB162-4065-456B-A93A-59A72009D4D6}" srcOrd="1" destOrd="0" parTransId="{67147287-E23D-416A-9244-4421CF41D4EA}" sibTransId="{45E40AE7-228F-478B-8926-71F2CCE777EC}"/>
    <dgm:cxn modelId="{A86556CA-C608-4515-986A-A120D646228D}" type="presOf" srcId="{A81BA153-AEF1-4CFB-A70B-6C97A98D6402}" destId="{7F7F437C-3A1A-4D1D-B66A-0D1D4DB72940}" srcOrd="0" destOrd="4" presId="urn:microsoft.com/office/officeart/2005/8/layout/list1"/>
    <dgm:cxn modelId="{9112AACE-1C8F-43E2-A69E-37D021C0E57D}" srcId="{EE1D5FAA-E039-4A0C-BAE0-23101D784B85}" destId="{363A8BE8-0C85-4FB2-8EB0-5D271F8CFFA4}" srcOrd="1" destOrd="0" parTransId="{B885F5F4-FC3A-47EC-8CFC-FF42350EEC69}" sibTransId="{334D0521-18F4-4AE6-B898-708575ACB5FD}"/>
    <dgm:cxn modelId="{95268FD0-6C15-4451-BEA5-6328DC504158}" srcId="{D1DEB3DB-2888-4833-AD34-F116FCF65845}" destId="{ED2F9E27-F0BC-4195-8D4A-B1B599D43B0E}" srcOrd="3" destOrd="0" parTransId="{D7B4A4A8-C8D8-488E-83E2-FA8A861A25A7}" sibTransId="{C2B3834C-2A62-420F-916C-D7A8068C45A2}"/>
    <dgm:cxn modelId="{3E4406D3-6901-412F-B53C-1A657743C213}" type="presOf" srcId="{D1DEB3DB-2888-4833-AD34-F116FCF65845}" destId="{B115A3F8-A507-4666-B0F8-7846E5B85DEF}" srcOrd="1" destOrd="0" presId="urn:microsoft.com/office/officeart/2005/8/layout/list1"/>
    <dgm:cxn modelId="{6DAE6ED6-F4A3-4B7F-B97E-CB62FFC04FBB}" srcId="{ED2F9E27-F0BC-4195-8D4A-B1B599D43B0E}" destId="{5CA871D2-3783-494C-9FCD-F85FAD774EA6}" srcOrd="2" destOrd="0" parTransId="{33E83C63-99FB-4903-84AB-B803BBF379AF}" sibTransId="{52A89C03-41F7-4F90-B5AE-6BCFAFACE4BA}"/>
    <dgm:cxn modelId="{27FEDFDA-A601-41F3-B036-F140B7B0A687}" type="presOf" srcId="{D1DEB3DB-2888-4833-AD34-F116FCF65845}" destId="{4B3B8492-C498-463F-AA70-8B9B2F9962BA}" srcOrd="0" destOrd="0" presId="urn:microsoft.com/office/officeart/2005/8/layout/list1"/>
    <dgm:cxn modelId="{DAA297DD-51A1-4D7B-8934-0D37B048A795}" srcId="{D1DEB3DB-2888-4833-AD34-F116FCF65845}" destId="{C6D3E948-B5D0-433B-B8B5-8EAC93FC4083}" srcOrd="2" destOrd="0" parTransId="{EB1F45E7-8EBB-434D-A582-7D81EAD07B30}" sibTransId="{8EB46945-F353-4144-A055-121E1EE30CEF}"/>
    <dgm:cxn modelId="{22593DE9-E462-42D8-A879-83FB43615808}" srcId="{EE1D5FAA-E039-4A0C-BAE0-23101D784B85}" destId="{1E1B5677-B3E6-4A4D-8CC9-9E026CA278BB}" srcOrd="0" destOrd="0" parTransId="{87518C3B-23F8-4D5D-A685-74873CEA605C}" sibTransId="{89BA4580-99B5-49B2-80B0-A761F0C2B236}"/>
    <dgm:cxn modelId="{3EC279E9-B852-4DE8-9AD9-B577ED4C6CF6}" type="presOf" srcId="{ED2F9E27-F0BC-4195-8D4A-B1B599D43B0E}" destId="{B0BC23E0-1037-4AA1-9BE8-6143BFCA80CE}" srcOrd="0" destOrd="3" presId="urn:microsoft.com/office/officeart/2005/8/layout/list1"/>
    <dgm:cxn modelId="{0C1843EF-F66B-461C-83AA-027D9D5B00E3}" type="presOf" srcId="{19BC9E00-B798-44B3-A967-6D7F81D99236}" destId="{B0BC23E0-1037-4AA1-9BE8-6143BFCA80CE}" srcOrd="0" destOrd="4" presId="urn:microsoft.com/office/officeart/2005/8/layout/list1"/>
    <dgm:cxn modelId="{4DCD8DFA-B722-4EC4-8DFF-E364B8ADDDE4}" srcId="{ED79FCB0-EA5E-4019-9820-C5FD3081CB96}" destId="{1E4C1FEE-3D51-40FB-9E3B-CB8CC81EB034}" srcOrd="3" destOrd="0" parTransId="{D0F6762E-EE6D-4067-B22D-8EBDA3904660}" sibTransId="{C9AC74B8-D2BB-4C5B-8F2F-80191246F120}"/>
    <dgm:cxn modelId="{097AEB3C-2EC4-40B1-A180-0B88766D8AC3}" type="presParOf" srcId="{0E5E31A1-244D-4C94-A2B4-A155D166F3D6}" destId="{87E48975-CC81-4883-ACBA-8F737F4671EA}" srcOrd="0" destOrd="0" presId="urn:microsoft.com/office/officeart/2005/8/layout/list1"/>
    <dgm:cxn modelId="{0B294F67-66B2-4CF2-B50A-9364A3D2ABFC}" type="presParOf" srcId="{87E48975-CC81-4883-ACBA-8F737F4671EA}" destId="{43594A6B-77A6-40AA-ADEC-A5EBFE5EA555}" srcOrd="0" destOrd="0" presId="urn:microsoft.com/office/officeart/2005/8/layout/list1"/>
    <dgm:cxn modelId="{0E2F8A31-2575-4063-97BA-48BCB105E792}" type="presParOf" srcId="{87E48975-CC81-4883-ACBA-8F737F4671EA}" destId="{89858DFC-0012-4652-9293-073B3AC091EC}" srcOrd="1" destOrd="0" presId="urn:microsoft.com/office/officeart/2005/8/layout/list1"/>
    <dgm:cxn modelId="{129A4736-D4BF-41F4-9AAA-956669D6FA74}" type="presParOf" srcId="{0E5E31A1-244D-4C94-A2B4-A155D166F3D6}" destId="{C9AB0BB7-FC3D-4532-A09A-07838C1ED91C}" srcOrd="1" destOrd="0" presId="urn:microsoft.com/office/officeart/2005/8/layout/list1"/>
    <dgm:cxn modelId="{E126958C-B162-4E37-858B-9F887D4A94DE}" type="presParOf" srcId="{0E5E31A1-244D-4C94-A2B4-A155D166F3D6}" destId="{7F7F437C-3A1A-4D1D-B66A-0D1D4DB72940}" srcOrd="2" destOrd="0" presId="urn:microsoft.com/office/officeart/2005/8/layout/list1"/>
    <dgm:cxn modelId="{887D3B81-EE02-4C8B-B48A-F421381C7075}" type="presParOf" srcId="{0E5E31A1-244D-4C94-A2B4-A155D166F3D6}" destId="{A07D67FB-2350-447F-9ED8-F1156519BD34}" srcOrd="3" destOrd="0" presId="urn:microsoft.com/office/officeart/2005/8/layout/list1"/>
    <dgm:cxn modelId="{2FAC353D-5479-48A1-8F89-4C07F6650BEE}" type="presParOf" srcId="{0E5E31A1-244D-4C94-A2B4-A155D166F3D6}" destId="{16F71779-7F24-4379-A3C3-1843DF516640}" srcOrd="4" destOrd="0" presId="urn:microsoft.com/office/officeart/2005/8/layout/list1"/>
    <dgm:cxn modelId="{903F7787-A26C-48D3-BD0F-487A8E18D790}" type="presParOf" srcId="{16F71779-7F24-4379-A3C3-1843DF516640}" destId="{4B3B8492-C498-463F-AA70-8B9B2F9962BA}" srcOrd="0" destOrd="0" presId="urn:microsoft.com/office/officeart/2005/8/layout/list1"/>
    <dgm:cxn modelId="{C739FF87-7F1E-4909-8633-3CEF5BED1DB3}" type="presParOf" srcId="{16F71779-7F24-4379-A3C3-1843DF516640}" destId="{B115A3F8-A507-4666-B0F8-7846E5B85DEF}" srcOrd="1" destOrd="0" presId="urn:microsoft.com/office/officeart/2005/8/layout/list1"/>
    <dgm:cxn modelId="{16209E03-453D-4D90-844F-C86427891175}" type="presParOf" srcId="{0E5E31A1-244D-4C94-A2B4-A155D166F3D6}" destId="{29F90702-FF55-4FDA-ACBE-E8532A24C630}" srcOrd="5" destOrd="0" presId="urn:microsoft.com/office/officeart/2005/8/layout/list1"/>
    <dgm:cxn modelId="{9FD1AE70-C4BC-423A-805B-0C3DA66BB6A7}" type="presParOf" srcId="{0E5E31A1-244D-4C94-A2B4-A155D166F3D6}" destId="{B0BC23E0-1037-4AA1-9BE8-6143BFCA80C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78A50-F451-4EB5-A010-22DE0C4C9BB0}">
      <dsp:nvSpPr>
        <dsp:cNvPr id="0" name=""/>
        <dsp:cNvSpPr/>
      </dsp:nvSpPr>
      <dsp:spPr>
        <a:xfrm>
          <a:off x="794356" y="946"/>
          <a:ext cx="2883768" cy="173026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Determine requirements of end users </a:t>
          </a:r>
        </a:p>
      </dsp:txBody>
      <dsp:txXfrm>
        <a:off x="794356" y="946"/>
        <a:ext cx="2883768" cy="1730260"/>
      </dsp:txXfrm>
    </dsp:sp>
    <dsp:sp modelId="{78DFAA50-C122-4671-890E-D842E4C3AF1B}">
      <dsp:nvSpPr>
        <dsp:cNvPr id="0" name=""/>
        <dsp:cNvSpPr/>
      </dsp:nvSpPr>
      <dsp:spPr>
        <a:xfrm>
          <a:off x="3966501" y="946"/>
          <a:ext cx="2883768" cy="1730260"/>
        </a:xfrm>
        <a:prstGeom prst="rect">
          <a:avLst/>
        </a:prstGeom>
        <a:solidFill>
          <a:schemeClr val="accent3">
            <a:hueOff val="686194"/>
            <a:satOff val="4119"/>
            <a:lumOff val="313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Analyze product samples &amp; communicate with product designers/developers </a:t>
          </a:r>
        </a:p>
      </dsp:txBody>
      <dsp:txXfrm>
        <a:off x="3966501" y="946"/>
        <a:ext cx="2883768" cy="1730260"/>
      </dsp:txXfrm>
    </dsp:sp>
    <dsp:sp modelId="{307B5A3C-7F5A-4EB0-A31A-7663F9460175}">
      <dsp:nvSpPr>
        <dsp:cNvPr id="0" name=""/>
        <dsp:cNvSpPr/>
      </dsp:nvSpPr>
      <dsp:spPr>
        <a:xfrm>
          <a:off x="7138646" y="946"/>
          <a:ext cx="2883768" cy="1730260"/>
        </a:xfrm>
        <a:prstGeom prst="rect">
          <a:avLst/>
        </a:prstGeom>
        <a:solidFill>
          <a:schemeClr val="accent3">
            <a:hueOff val="1372388"/>
            <a:satOff val="8237"/>
            <a:lumOff val="627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Minimize use of technical instructions </a:t>
          </a:r>
        </a:p>
      </dsp:txBody>
      <dsp:txXfrm>
        <a:off x="7138646" y="946"/>
        <a:ext cx="2883768" cy="1730260"/>
      </dsp:txXfrm>
    </dsp:sp>
    <dsp:sp modelId="{E35FD788-D80F-4558-B556-92F33A7CD19F}">
      <dsp:nvSpPr>
        <dsp:cNvPr id="0" name=""/>
        <dsp:cNvSpPr/>
      </dsp:nvSpPr>
      <dsp:spPr>
        <a:xfrm>
          <a:off x="794356" y="2019584"/>
          <a:ext cx="2883768" cy="1730260"/>
        </a:xfrm>
        <a:prstGeom prst="rect">
          <a:avLst/>
        </a:prstGeom>
        <a:solidFill>
          <a:schemeClr val="accent3">
            <a:hueOff val="2058582"/>
            <a:satOff val="12356"/>
            <a:lumOff val="941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Write &amp; edit supporting documents </a:t>
          </a:r>
        </a:p>
      </dsp:txBody>
      <dsp:txXfrm>
        <a:off x="794356" y="2019584"/>
        <a:ext cx="2883768" cy="1730260"/>
      </dsp:txXfrm>
    </dsp:sp>
    <dsp:sp modelId="{5DB0EAB4-6DDB-4C1E-90E1-92340C03AEF9}">
      <dsp:nvSpPr>
        <dsp:cNvPr id="0" name=""/>
        <dsp:cNvSpPr/>
      </dsp:nvSpPr>
      <dsp:spPr>
        <a:xfrm>
          <a:off x="3966501" y="2019584"/>
          <a:ext cx="2883768" cy="1730260"/>
        </a:xfrm>
        <a:prstGeom prst="rect">
          <a:avLst/>
        </a:prstGeom>
        <a:solidFill>
          <a:schemeClr val="accent3">
            <a:hueOff val="2744775"/>
            <a:satOff val="16475"/>
            <a:lumOff val="1255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Use diagrams, drawings, &amp; other visual aids </a:t>
          </a:r>
        </a:p>
      </dsp:txBody>
      <dsp:txXfrm>
        <a:off x="3966501" y="2019584"/>
        <a:ext cx="2883768" cy="1730260"/>
      </dsp:txXfrm>
    </dsp:sp>
    <dsp:sp modelId="{BC203081-5402-4188-902C-125BA5E04AF4}">
      <dsp:nvSpPr>
        <dsp:cNvPr id="0" name=""/>
        <dsp:cNvSpPr/>
      </dsp:nvSpPr>
      <dsp:spPr>
        <a:xfrm>
          <a:off x="7138646" y="2019584"/>
          <a:ext cx="2883768" cy="1730260"/>
        </a:xfrm>
        <a:prstGeom prst="rect">
          <a:avLst/>
        </a:prstGeom>
        <a:solidFill>
          <a:schemeClr val="accent3">
            <a:hueOff val="3430969"/>
            <a:satOff val="20593"/>
            <a:lumOff val="15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Standardize company processes </a:t>
          </a:r>
        </a:p>
      </dsp:txBody>
      <dsp:txXfrm>
        <a:off x="7138646" y="2019584"/>
        <a:ext cx="2883768" cy="1730260"/>
      </dsp:txXfrm>
    </dsp:sp>
    <dsp:sp modelId="{6E268EA1-9449-4EC7-AFBA-22771CD367F5}">
      <dsp:nvSpPr>
        <dsp:cNvPr id="0" name=""/>
        <dsp:cNvSpPr/>
      </dsp:nvSpPr>
      <dsp:spPr>
        <a:xfrm>
          <a:off x="3966501" y="4038222"/>
          <a:ext cx="2883768" cy="1730260"/>
        </a:xfrm>
        <a:prstGeom prst="rect">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Gather feedback &amp; work to implement it in the process </a:t>
          </a:r>
        </a:p>
      </dsp:txBody>
      <dsp:txXfrm>
        <a:off x="3966501" y="4038222"/>
        <a:ext cx="2883768" cy="1730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C5D82-8855-4916-BF37-AB17217FD62C}">
      <dsp:nvSpPr>
        <dsp:cNvPr id="0" name=""/>
        <dsp:cNvSpPr/>
      </dsp:nvSpPr>
      <dsp:spPr>
        <a:xfrm rot="5400000">
          <a:off x="7319403" y="-3279962"/>
          <a:ext cx="935139" cy="773419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solidFill>
                <a:prstClr val="black">
                  <a:hueOff val="0"/>
                  <a:satOff val="0"/>
                  <a:lumOff val="0"/>
                  <a:alphaOff val="0"/>
                </a:prstClr>
              </a:solidFill>
              <a:latin typeface="Aptos" panose="02110004020202020204"/>
              <a:ea typeface="+mn-ea"/>
              <a:cs typeface="+mn-cs"/>
            </a:rPr>
            <a:t>Technical writing conveys information clearly and concisely, leaving little room for interpretation. The language is straightforward and succinct.</a:t>
          </a:r>
        </a:p>
      </dsp:txBody>
      <dsp:txXfrm rot="-5400000">
        <a:off x="3919875" y="165216"/>
        <a:ext cx="7688546" cy="843839"/>
      </dsp:txXfrm>
    </dsp:sp>
    <dsp:sp modelId="{366E7D42-DFE6-4C87-8988-CD51BD6003F2}">
      <dsp:nvSpPr>
        <dsp:cNvPr id="0" name=""/>
        <dsp:cNvSpPr/>
      </dsp:nvSpPr>
      <dsp:spPr>
        <a:xfrm>
          <a:off x="0" y="5759"/>
          <a:ext cx="3875432" cy="11689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Clear</a:t>
          </a:r>
          <a:r>
            <a:rPr lang="en-US" sz="3600" b="1" i="0" kern="1200" dirty="0"/>
            <a:t>:</a:t>
          </a:r>
          <a:endParaRPr lang="en-US" sz="3600" kern="1200" dirty="0"/>
        </a:p>
      </dsp:txBody>
      <dsp:txXfrm>
        <a:off x="57062" y="62821"/>
        <a:ext cx="3761308" cy="1054800"/>
      </dsp:txXfrm>
    </dsp:sp>
    <dsp:sp modelId="{96E23971-D241-49F8-918E-47D3705F5EA4}">
      <dsp:nvSpPr>
        <dsp:cNvPr id="0" name=""/>
        <dsp:cNvSpPr/>
      </dsp:nvSpPr>
      <dsp:spPr>
        <a:xfrm rot="5400000">
          <a:off x="7319403" y="-2052592"/>
          <a:ext cx="935139" cy="773419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solidFill>
                <a:prstClr val="black">
                  <a:hueOff val="0"/>
                  <a:satOff val="0"/>
                  <a:lumOff val="0"/>
                  <a:alphaOff val="0"/>
                </a:prstClr>
              </a:solidFill>
              <a:latin typeface="Aptos" panose="02110004020202020204"/>
              <a:ea typeface="+mn-ea"/>
              <a:cs typeface="+mn-cs"/>
            </a:rPr>
            <a:t>Facts are presented in a direct and to-the-point manner.</a:t>
          </a:r>
        </a:p>
      </dsp:txBody>
      <dsp:txXfrm rot="-5400000">
        <a:off x="3919875" y="1392586"/>
        <a:ext cx="7688546" cy="843839"/>
      </dsp:txXfrm>
    </dsp:sp>
    <dsp:sp modelId="{A3BF23B0-79F2-4788-AB89-38D9FC54AB25}">
      <dsp:nvSpPr>
        <dsp:cNvPr id="0" name=""/>
        <dsp:cNvSpPr/>
      </dsp:nvSpPr>
      <dsp:spPr>
        <a:xfrm>
          <a:off x="0" y="1233129"/>
          <a:ext cx="3875432" cy="11689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Straightforward: </a:t>
          </a:r>
          <a:endParaRPr lang="en-US" sz="2800" kern="1200" dirty="0"/>
        </a:p>
      </dsp:txBody>
      <dsp:txXfrm>
        <a:off x="57062" y="1290191"/>
        <a:ext cx="3761308" cy="1054800"/>
      </dsp:txXfrm>
    </dsp:sp>
    <dsp:sp modelId="{BA9FB91D-4601-454B-B8D0-F8A0C59735B1}">
      <dsp:nvSpPr>
        <dsp:cNvPr id="0" name=""/>
        <dsp:cNvSpPr/>
      </dsp:nvSpPr>
      <dsp:spPr>
        <a:xfrm rot="5400000">
          <a:off x="7319403" y="-825222"/>
          <a:ext cx="935139" cy="773419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solidFill>
                <a:prstClr val="black">
                  <a:hueOff val="0"/>
                  <a:satOff val="0"/>
                  <a:lumOff val="0"/>
                  <a:alphaOff val="0"/>
                </a:prstClr>
              </a:solidFill>
              <a:latin typeface="Aptos" panose="02110004020202020204"/>
              <a:ea typeface="+mn-ea"/>
              <a:cs typeface="+mn-cs"/>
            </a:rPr>
            <a:t>Technical writing uses specific terminology to precisely describe objects and processes.</a:t>
          </a:r>
        </a:p>
      </dsp:txBody>
      <dsp:txXfrm rot="-5400000">
        <a:off x="3919875" y="2619956"/>
        <a:ext cx="7688546" cy="843839"/>
      </dsp:txXfrm>
    </dsp:sp>
    <dsp:sp modelId="{0143C028-ADCB-4EB8-BAD0-0F5B635D632E}">
      <dsp:nvSpPr>
        <dsp:cNvPr id="0" name=""/>
        <dsp:cNvSpPr/>
      </dsp:nvSpPr>
      <dsp:spPr>
        <a:xfrm>
          <a:off x="0" y="2460499"/>
          <a:ext cx="3875432" cy="11689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Precise: </a:t>
          </a:r>
          <a:endParaRPr lang="en-US" sz="2800" kern="1200" dirty="0"/>
        </a:p>
      </dsp:txBody>
      <dsp:txXfrm>
        <a:off x="57062" y="2517561"/>
        <a:ext cx="3761308" cy="1054800"/>
      </dsp:txXfrm>
    </dsp:sp>
    <dsp:sp modelId="{2E9DEEC2-86DF-44C6-9C89-C524C1C422BC}">
      <dsp:nvSpPr>
        <dsp:cNvPr id="0" name=""/>
        <dsp:cNvSpPr/>
      </dsp:nvSpPr>
      <dsp:spPr>
        <a:xfrm rot="5400000">
          <a:off x="7319403" y="402148"/>
          <a:ext cx="935139" cy="773419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solidFill>
                <a:prstClr val="black">
                  <a:hueOff val="0"/>
                  <a:satOff val="0"/>
                  <a:lumOff val="0"/>
                  <a:alphaOff val="0"/>
                </a:prstClr>
              </a:solidFill>
              <a:latin typeface="Aptos" panose="02110004020202020204"/>
              <a:ea typeface="+mn-ea"/>
              <a:cs typeface="+mn-cs"/>
            </a:rPr>
            <a:t>Technical writers use simple, understandable words and avoid complex terminology</a:t>
          </a:r>
          <a:r>
            <a:rPr lang="en-US" sz="1600" b="0" i="0" kern="1200" dirty="0"/>
            <a:t>.</a:t>
          </a:r>
          <a:endParaRPr lang="en-US" sz="1600" kern="1200" dirty="0"/>
        </a:p>
      </dsp:txBody>
      <dsp:txXfrm rot="-5400000">
        <a:off x="3919875" y="3847326"/>
        <a:ext cx="7688546" cy="843839"/>
      </dsp:txXfrm>
    </dsp:sp>
    <dsp:sp modelId="{3D88C155-4E99-444A-9557-BAA2C4A7EDA9}">
      <dsp:nvSpPr>
        <dsp:cNvPr id="0" name=""/>
        <dsp:cNvSpPr/>
      </dsp:nvSpPr>
      <dsp:spPr>
        <a:xfrm>
          <a:off x="0" y="3687870"/>
          <a:ext cx="3875432" cy="11689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t>Easy to understand: </a:t>
          </a:r>
          <a:endParaRPr lang="en-US" sz="2800" kern="1200"/>
        </a:p>
      </dsp:txBody>
      <dsp:txXfrm>
        <a:off x="57062" y="3744932"/>
        <a:ext cx="3761308" cy="1054800"/>
      </dsp:txXfrm>
    </dsp:sp>
    <dsp:sp modelId="{7BD322FA-010C-48BE-9851-C592E08A90EB}">
      <dsp:nvSpPr>
        <dsp:cNvPr id="0" name=""/>
        <dsp:cNvSpPr/>
      </dsp:nvSpPr>
      <dsp:spPr>
        <a:xfrm rot="5400000">
          <a:off x="7319403" y="1629518"/>
          <a:ext cx="935139" cy="773419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solidFill>
                <a:prstClr val="black">
                  <a:hueOff val="0"/>
                  <a:satOff val="0"/>
                  <a:lumOff val="0"/>
                  <a:alphaOff val="0"/>
                </a:prstClr>
              </a:solidFill>
              <a:latin typeface="Aptos" panose="02110004020202020204"/>
              <a:ea typeface="+mn-ea"/>
              <a:cs typeface="+mn-cs"/>
            </a:rPr>
            <a:t>Technical writing emphasizes literal definitions. By doing so, you avoid misunderstandings caused by the many different connotations of words.</a:t>
          </a:r>
        </a:p>
      </dsp:txBody>
      <dsp:txXfrm rot="-5400000">
        <a:off x="3919875" y="5074696"/>
        <a:ext cx="7688546" cy="843839"/>
      </dsp:txXfrm>
    </dsp:sp>
    <dsp:sp modelId="{9688C0CC-87BF-4608-AE57-2BAECF5E47F5}">
      <dsp:nvSpPr>
        <dsp:cNvPr id="0" name=""/>
        <dsp:cNvSpPr/>
      </dsp:nvSpPr>
      <dsp:spPr>
        <a:xfrm>
          <a:off x="0" y="4914827"/>
          <a:ext cx="3875432" cy="11689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Denotative: </a:t>
          </a:r>
          <a:endParaRPr lang="en-US" sz="2800" kern="1200" dirty="0"/>
        </a:p>
      </dsp:txBody>
      <dsp:txXfrm>
        <a:off x="57062" y="4971889"/>
        <a:ext cx="3761308" cy="10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19772-BA8C-441E-B263-B5768B43CE45}">
      <dsp:nvSpPr>
        <dsp:cNvPr id="0" name=""/>
        <dsp:cNvSpPr/>
      </dsp:nvSpPr>
      <dsp:spPr>
        <a:xfrm rot="5400000">
          <a:off x="7201174" y="-3131804"/>
          <a:ext cx="1171597" cy="773419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latin typeface="Aptos" panose="02110004020202020204"/>
              <a:ea typeface="+mn-ea"/>
              <a:cs typeface="+mn-cs"/>
            </a:rPr>
            <a:t>Technical writing leaves no room for interpretation. For example, a textbook provides the most comprehensive and factual overview of a topic of technical writing</a:t>
          </a:r>
          <a:r>
            <a:rPr lang="en-US" sz="2000" b="0" i="0" kern="1200" dirty="0">
              <a:solidFill>
                <a:prstClr val="black">
                  <a:hueOff val="0"/>
                  <a:satOff val="0"/>
                  <a:lumOff val="0"/>
                  <a:alphaOff val="0"/>
                </a:prstClr>
              </a:solidFill>
              <a:latin typeface="Aptos" panose="02110004020202020204"/>
              <a:ea typeface="+mn-ea"/>
              <a:cs typeface="+mn-cs"/>
            </a:rPr>
            <a:t>.</a:t>
          </a:r>
        </a:p>
      </dsp:txBody>
      <dsp:txXfrm rot="-5400000">
        <a:off x="3919875" y="206688"/>
        <a:ext cx="7677003" cy="1057211"/>
      </dsp:txXfrm>
    </dsp:sp>
    <dsp:sp modelId="{74C530B4-49EE-4F52-9F6D-1FDF2AC068CF}">
      <dsp:nvSpPr>
        <dsp:cNvPr id="0" name=""/>
        <dsp:cNvSpPr/>
      </dsp:nvSpPr>
      <dsp:spPr>
        <a:xfrm>
          <a:off x="0" y="6911"/>
          <a:ext cx="3875432" cy="146449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Detailed: </a:t>
          </a:r>
          <a:endParaRPr lang="en-US" sz="2800" kern="1200" dirty="0"/>
        </a:p>
      </dsp:txBody>
      <dsp:txXfrm>
        <a:off x="71491" y="78402"/>
        <a:ext cx="3732450" cy="1321514"/>
      </dsp:txXfrm>
    </dsp:sp>
    <dsp:sp modelId="{08110570-7642-4CFC-B28F-5E8FE402E46C}">
      <dsp:nvSpPr>
        <dsp:cNvPr id="0" name=""/>
        <dsp:cNvSpPr/>
      </dsp:nvSpPr>
      <dsp:spPr>
        <a:xfrm rot="5400000">
          <a:off x="7201174" y="-1594083"/>
          <a:ext cx="1171597" cy="773419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solidFill>
                <a:prstClr val="black">
                  <a:hueOff val="0"/>
                  <a:satOff val="0"/>
                  <a:lumOff val="0"/>
                  <a:alphaOff val="0"/>
                </a:prstClr>
              </a:solidFill>
              <a:latin typeface="Aptos" panose="02110004020202020204"/>
              <a:ea typeface="+mn-ea"/>
              <a:cs typeface="+mn-cs"/>
            </a:rPr>
            <a:t>It needs to have a clear structure so readers can follow along. Readers rely on technical documents for step-by-step instructions.</a:t>
          </a:r>
        </a:p>
      </dsp:txBody>
      <dsp:txXfrm rot="-5400000">
        <a:off x="3919875" y="1744409"/>
        <a:ext cx="7677003" cy="1057211"/>
      </dsp:txXfrm>
    </dsp:sp>
    <dsp:sp modelId="{B526B261-230E-45DD-BC86-B58ADCF4B770}">
      <dsp:nvSpPr>
        <dsp:cNvPr id="0" name=""/>
        <dsp:cNvSpPr/>
      </dsp:nvSpPr>
      <dsp:spPr>
        <a:xfrm>
          <a:off x="0" y="1544632"/>
          <a:ext cx="3875432" cy="146449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t>Very structured: </a:t>
          </a:r>
          <a:endParaRPr lang="en-US" sz="2800" kern="1200"/>
        </a:p>
      </dsp:txBody>
      <dsp:txXfrm>
        <a:off x="71491" y="1616123"/>
        <a:ext cx="3732450" cy="1321514"/>
      </dsp:txXfrm>
    </dsp:sp>
    <dsp:sp modelId="{65405085-B1E8-481B-A052-AE2FD8218ABB}">
      <dsp:nvSpPr>
        <dsp:cNvPr id="0" name=""/>
        <dsp:cNvSpPr/>
      </dsp:nvSpPr>
      <dsp:spPr>
        <a:xfrm rot="5400000">
          <a:off x="7201174" y="-56361"/>
          <a:ext cx="1171597" cy="773419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latin typeface="Aptos" panose="02110004020202020204"/>
              <a:ea typeface="+mn-ea"/>
              <a:cs typeface="+mn-cs"/>
            </a:rPr>
            <a:t>Documents are written with '</a:t>
          </a:r>
          <a:r>
            <a:rPr lang="en-US" sz="1800" b="0" i="0" kern="1200" dirty="0" err="1">
              <a:solidFill>
                <a:prstClr val="black">
                  <a:hueOff val="0"/>
                  <a:satOff val="0"/>
                  <a:lumOff val="0"/>
                  <a:alphaOff val="0"/>
                </a:prstClr>
              </a:solidFill>
              <a:latin typeface="Aptos" panose="02110004020202020204"/>
              <a:ea typeface="+mn-ea"/>
              <a:cs typeface="+mn-cs"/>
            </a:rPr>
            <a:t>skimability</a:t>
          </a:r>
          <a:r>
            <a:rPr lang="en-US" sz="1800" b="0" i="0" kern="1200" dirty="0">
              <a:solidFill>
                <a:prstClr val="black">
                  <a:hueOff val="0"/>
                  <a:satOff val="0"/>
                  <a:lumOff val="0"/>
                  <a:alphaOff val="0"/>
                </a:prstClr>
              </a:solidFill>
              <a:latin typeface="Aptos" panose="02110004020202020204"/>
              <a:ea typeface="+mn-ea"/>
              <a:cs typeface="+mn-cs"/>
            </a:rPr>
            <a:t>' in mind, so audiences can simply scan the text to get the information they need. There is often a table of contents, index, and relevant, descriptive headings.</a:t>
          </a:r>
        </a:p>
      </dsp:txBody>
      <dsp:txXfrm rot="-5400000">
        <a:off x="3919875" y="3282131"/>
        <a:ext cx="7677003" cy="1057211"/>
      </dsp:txXfrm>
    </dsp:sp>
    <dsp:sp modelId="{9E0936D6-2273-4DC1-9137-86D41280A0A8}">
      <dsp:nvSpPr>
        <dsp:cNvPr id="0" name=""/>
        <dsp:cNvSpPr/>
      </dsp:nvSpPr>
      <dsp:spPr>
        <a:xfrm>
          <a:off x="0" y="3082354"/>
          <a:ext cx="3875432" cy="146449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t>Easy to skim: </a:t>
          </a:r>
          <a:endParaRPr lang="en-US" sz="2800" kern="1200"/>
        </a:p>
      </dsp:txBody>
      <dsp:txXfrm>
        <a:off x="71491" y="3153845"/>
        <a:ext cx="3732450" cy="1321514"/>
      </dsp:txXfrm>
    </dsp:sp>
    <dsp:sp modelId="{9790FCFD-6977-4DF8-95D4-9F0E18DE2510}">
      <dsp:nvSpPr>
        <dsp:cNvPr id="0" name=""/>
        <dsp:cNvSpPr/>
      </dsp:nvSpPr>
      <dsp:spPr>
        <a:xfrm rot="5400000">
          <a:off x="7201174" y="1481360"/>
          <a:ext cx="1171597" cy="773419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Every technical document is written to solve problems. In these texts, readers learn how to accomplish certain tasks or obtain technical information. </a:t>
          </a:r>
          <a:endParaRPr lang="en-US" sz="2000" kern="1200" dirty="0"/>
        </a:p>
      </dsp:txBody>
      <dsp:txXfrm rot="-5400000">
        <a:off x="3919875" y="4819853"/>
        <a:ext cx="7677003" cy="1057211"/>
      </dsp:txXfrm>
    </dsp:sp>
    <dsp:sp modelId="{F6CA1AD0-15A3-497D-A88F-735B78589471}">
      <dsp:nvSpPr>
        <dsp:cNvPr id="0" name=""/>
        <dsp:cNvSpPr/>
      </dsp:nvSpPr>
      <dsp:spPr>
        <a:xfrm>
          <a:off x="0" y="4619255"/>
          <a:ext cx="3875432" cy="146449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Problem-solving: </a:t>
          </a:r>
          <a:endParaRPr lang="en-US" sz="2800" kern="1200" dirty="0"/>
        </a:p>
      </dsp:txBody>
      <dsp:txXfrm>
        <a:off x="71491" y="4690746"/>
        <a:ext cx="3732450" cy="1321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F437C-3A1A-4D1D-B66A-0D1D4DB72940}">
      <dsp:nvSpPr>
        <dsp:cNvPr id="0" name=""/>
        <dsp:cNvSpPr/>
      </dsp:nvSpPr>
      <dsp:spPr>
        <a:xfrm>
          <a:off x="0" y="290728"/>
          <a:ext cx="11364909" cy="27531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043" tIns="395732" rIns="882043"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effectLst/>
              <a:latin typeface="Oxygen" panose="020F0502020204030204" pitchFamily="2" charset="0"/>
            </a:rPr>
            <a:t>Critical to provide product information &amp; support to customers. </a:t>
          </a:r>
          <a:endParaRPr lang="en-US" sz="1900" kern="1200" dirty="0"/>
        </a:p>
        <a:p>
          <a:pPr marL="171450" lvl="1" indent="-171450" algn="l" defTabSz="844550">
            <a:lnSpc>
              <a:spcPct val="90000"/>
            </a:lnSpc>
            <a:spcBef>
              <a:spcPct val="0"/>
            </a:spcBef>
            <a:spcAft>
              <a:spcPct val="15000"/>
            </a:spcAft>
            <a:buChar char="•"/>
          </a:pPr>
          <a:r>
            <a:rPr lang="en-US" sz="1900" b="0" i="0" kern="1200" dirty="0">
              <a:effectLst/>
              <a:latin typeface="Oxygen" panose="020F0502020204030204" pitchFamily="2" charset="0"/>
            </a:rPr>
            <a:t>Comprehensive guide that helps users understand the functionalities and operation of a product.</a:t>
          </a:r>
          <a:endParaRPr lang="en-US" sz="1900" kern="1200" dirty="0"/>
        </a:p>
        <a:p>
          <a:pPr marL="171450" lvl="1" indent="-171450" algn="l" defTabSz="844550">
            <a:lnSpc>
              <a:spcPct val="90000"/>
            </a:lnSpc>
            <a:spcBef>
              <a:spcPct val="0"/>
            </a:spcBef>
            <a:spcAft>
              <a:spcPct val="15000"/>
            </a:spcAft>
            <a:buChar char="•"/>
          </a:pPr>
          <a:r>
            <a:rPr lang="en-US" sz="1900" b="0" i="0" kern="1200" dirty="0">
              <a:effectLst/>
              <a:latin typeface="Oxygen" panose="020F0502020204030204" pitchFamily="2" charset="0"/>
            </a:rPr>
            <a:t>A few elements of an effective User Manual are:</a:t>
          </a:r>
        </a:p>
        <a:p>
          <a:pPr marL="342900" lvl="2" indent="-171450" algn="l" defTabSz="844550">
            <a:lnSpc>
              <a:spcPct val="90000"/>
            </a:lnSpc>
            <a:spcBef>
              <a:spcPct val="0"/>
            </a:spcBef>
            <a:spcAft>
              <a:spcPct val="15000"/>
            </a:spcAft>
            <a:buChar char="•"/>
          </a:pPr>
          <a:r>
            <a:rPr lang="en-US" sz="1900" b="0" i="0" kern="1200">
              <a:effectLst/>
              <a:latin typeface="Oxygen" panose="020F0502020204030204" pitchFamily="2" charset="0"/>
            </a:rPr>
            <a:t>Visual aids</a:t>
          </a:r>
          <a:endParaRPr lang="en-US" sz="1900" b="0" i="0" kern="1200" dirty="0">
            <a:effectLst/>
            <a:latin typeface="Oxygen" panose="020F0502020204030204" pitchFamily="2" charset="0"/>
          </a:endParaRPr>
        </a:p>
        <a:p>
          <a:pPr marL="342900" lvl="2" indent="-171450" algn="l" defTabSz="844550">
            <a:lnSpc>
              <a:spcPct val="90000"/>
            </a:lnSpc>
            <a:spcBef>
              <a:spcPct val="0"/>
            </a:spcBef>
            <a:spcAft>
              <a:spcPct val="15000"/>
            </a:spcAft>
            <a:buChar char="•"/>
          </a:pPr>
          <a:r>
            <a:rPr lang="en-US" sz="1900" b="0" i="0" kern="1200">
              <a:effectLst/>
              <a:latin typeface="Oxygen" panose="020F0502020204030204" pitchFamily="2" charset="0"/>
            </a:rPr>
            <a:t>Troubleshooting section</a:t>
          </a:r>
          <a:endParaRPr lang="en-US" sz="1900" b="0" i="0" kern="1200" dirty="0">
            <a:effectLst/>
            <a:latin typeface="Oxygen" panose="020F0502020204030204" pitchFamily="2" charset="0"/>
          </a:endParaRPr>
        </a:p>
        <a:p>
          <a:pPr marL="342900" lvl="2" indent="-171450" algn="l" defTabSz="844550">
            <a:lnSpc>
              <a:spcPct val="90000"/>
            </a:lnSpc>
            <a:spcBef>
              <a:spcPct val="0"/>
            </a:spcBef>
            <a:spcAft>
              <a:spcPct val="15000"/>
            </a:spcAft>
            <a:buChar char="•"/>
          </a:pPr>
          <a:r>
            <a:rPr lang="en-US" sz="1900" b="0" i="0" kern="1200">
              <a:effectLst/>
              <a:latin typeface="Oxygen" panose="020F0502020204030204" pitchFamily="2" charset="0"/>
            </a:rPr>
            <a:t>Table of contents and index</a:t>
          </a:r>
          <a:endParaRPr lang="en-US" sz="1900" b="0" i="0" kern="1200" dirty="0">
            <a:effectLst/>
            <a:latin typeface="Oxygen" panose="020F0502020204030204" pitchFamily="2" charset="0"/>
          </a:endParaRPr>
        </a:p>
      </dsp:txBody>
      <dsp:txXfrm>
        <a:off x="0" y="290728"/>
        <a:ext cx="11364909" cy="2753100"/>
      </dsp:txXfrm>
    </dsp:sp>
    <dsp:sp modelId="{89858DFC-0012-4652-9293-073B3AC091EC}">
      <dsp:nvSpPr>
        <dsp:cNvPr id="0" name=""/>
        <dsp:cNvSpPr/>
      </dsp:nvSpPr>
      <dsp:spPr>
        <a:xfrm>
          <a:off x="568245" y="10288"/>
          <a:ext cx="7955436" cy="5608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697" tIns="0" rIns="300697" bIns="0" numCol="1" spcCol="1270" anchor="ctr" anchorCtr="0">
          <a:noAutofit/>
        </a:bodyPr>
        <a:lstStyle/>
        <a:p>
          <a:pPr marL="0" lvl="0" indent="0" algn="l" defTabSz="889000">
            <a:lnSpc>
              <a:spcPct val="90000"/>
            </a:lnSpc>
            <a:spcBef>
              <a:spcPct val="0"/>
            </a:spcBef>
            <a:spcAft>
              <a:spcPct val="35000"/>
            </a:spcAft>
            <a:buNone/>
          </a:pPr>
          <a:r>
            <a:rPr lang="en-US" sz="2000" kern="1200" dirty="0"/>
            <a:t>User Manuals </a:t>
          </a:r>
        </a:p>
      </dsp:txBody>
      <dsp:txXfrm>
        <a:off x="595625" y="37668"/>
        <a:ext cx="7900676" cy="506120"/>
      </dsp:txXfrm>
    </dsp:sp>
    <dsp:sp modelId="{B0BC23E0-1037-4AA1-9BE8-6143BFCA80CE}">
      <dsp:nvSpPr>
        <dsp:cNvPr id="0" name=""/>
        <dsp:cNvSpPr/>
      </dsp:nvSpPr>
      <dsp:spPr>
        <a:xfrm>
          <a:off x="0" y="3426868"/>
          <a:ext cx="11364909" cy="25137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043" tIns="395732" rIns="882043"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effectLst/>
              <a:latin typeface="Oxygen" panose="020F0502020204030204" pitchFamily="2" charset="0"/>
            </a:rPr>
            <a:t>Technical writers in this field are responsible for creating:</a:t>
          </a:r>
          <a:endParaRPr lang="en-US" sz="1700" kern="1200" dirty="0"/>
        </a:p>
        <a:p>
          <a:pPr marL="342900" lvl="2" indent="-171450" algn="l" defTabSz="755650">
            <a:lnSpc>
              <a:spcPct val="90000"/>
            </a:lnSpc>
            <a:spcBef>
              <a:spcPct val="0"/>
            </a:spcBef>
            <a:spcAft>
              <a:spcPct val="15000"/>
            </a:spcAft>
            <a:buChar char="•"/>
          </a:pPr>
          <a:r>
            <a:rPr lang="en-US" sz="1700" b="0" i="0" kern="1200" dirty="0">
              <a:effectLst/>
              <a:latin typeface="Oxygen" panose="020F0502020204030204" pitchFamily="2" charset="0"/>
            </a:rPr>
            <a:t>user manuals</a:t>
          </a:r>
        </a:p>
        <a:p>
          <a:pPr marL="342900" lvl="2" indent="-171450" algn="l" defTabSz="755650">
            <a:lnSpc>
              <a:spcPct val="90000"/>
            </a:lnSpc>
            <a:spcBef>
              <a:spcPct val="0"/>
            </a:spcBef>
            <a:spcAft>
              <a:spcPct val="15000"/>
            </a:spcAft>
            <a:buChar char="•"/>
          </a:pPr>
          <a:r>
            <a:rPr lang="en-US" sz="1700" b="0" i="0" kern="1200" dirty="0">
              <a:effectLst/>
              <a:latin typeface="Oxygen" panose="020F0502020204030204" pitchFamily="2" charset="0"/>
            </a:rPr>
            <a:t>installation guides</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troubleshooting</a:t>
          </a:r>
          <a:r>
            <a:rPr lang="en-US" sz="1700" b="0" i="0" kern="1200" dirty="0">
              <a:effectLst/>
              <a:latin typeface="Oxygen" panose="020F0502020204030204" pitchFamily="2" charset="0"/>
            </a:rPr>
            <a:t> guides</a:t>
          </a:r>
        </a:p>
        <a:p>
          <a:pPr marL="171450" lvl="1" indent="-171450" algn="l" defTabSz="755650">
            <a:lnSpc>
              <a:spcPct val="90000"/>
            </a:lnSpc>
            <a:spcBef>
              <a:spcPct val="0"/>
            </a:spcBef>
            <a:spcAft>
              <a:spcPct val="15000"/>
            </a:spcAft>
            <a:buChar char="•"/>
          </a:pPr>
          <a:r>
            <a:rPr lang="en-US" sz="1700" b="0" i="0" kern="1200">
              <a:effectLst/>
              <a:latin typeface="Oxygen" panose="020F0502020204030204" pitchFamily="2" charset="0"/>
            </a:rPr>
            <a:t>It helps users understand and navigate complex software and technical systems.</a:t>
          </a:r>
          <a:endParaRPr lang="en-US" sz="1700" b="0" i="0" kern="1200" dirty="0">
            <a:effectLst/>
            <a:latin typeface="Oxygen" panose="020F0502020204030204" pitchFamily="2" charset="0"/>
          </a:endParaRPr>
        </a:p>
        <a:p>
          <a:pPr marL="171450" lvl="1" indent="-171450" algn="l" defTabSz="755650">
            <a:lnSpc>
              <a:spcPct val="90000"/>
            </a:lnSpc>
            <a:spcBef>
              <a:spcPct val="0"/>
            </a:spcBef>
            <a:spcAft>
              <a:spcPct val="15000"/>
            </a:spcAft>
            <a:buChar char="•"/>
          </a:pPr>
          <a:r>
            <a:rPr lang="en-US" sz="1700" b="0" i="0" kern="1200" dirty="0">
              <a:effectLst/>
              <a:latin typeface="Oxygen" panose="020F0502020204030204" pitchFamily="2" charset="0"/>
            </a:rPr>
            <a:t>They must be able to break down complex concepts into clear and concise language, ensuring that users can easily follow instructions and troubleshoot any issues they may encounter. </a:t>
          </a:r>
          <a:endParaRPr lang="en-US" sz="1700" kern="1200" dirty="0"/>
        </a:p>
      </dsp:txBody>
      <dsp:txXfrm>
        <a:off x="0" y="3426868"/>
        <a:ext cx="11364909" cy="2513700"/>
      </dsp:txXfrm>
    </dsp:sp>
    <dsp:sp modelId="{B115A3F8-A507-4666-B0F8-7846E5B85DEF}">
      <dsp:nvSpPr>
        <dsp:cNvPr id="0" name=""/>
        <dsp:cNvSpPr/>
      </dsp:nvSpPr>
      <dsp:spPr>
        <a:xfrm>
          <a:off x="568245" y="3146428"/>
          <a:ext cx="7955436" cy="5608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697" tIns="0" rIns="300697" bIns="0" numCol="1" spcCol="1270" anchor="ctr" anchorCtr="0">
          <a:noAutofit/>
        </a:bodyPr>
        <a:lstStyle/>
        <a:p>
          <a:pPr marL="0" lvl="0" indent="0" algn="l" defTabSz="800100">
            <a:lnSpc>
              <a:spcPct val="90000"/>
            </a:lnSpc>
            <a:spcBef>
              <a:spcPct val="0"/>
            </a:spcBef>
            <a:spcAft>
              <a:spcPct val="35000"/>
            </a:spcAft>
            <a:buNone/>
          </a:pPr>
          <a:r>
            <a:rPr lang="en-US" sz="1800" b="1" i="0" kern="1200" dirty="0">
              <a:effectLst/>
              <a:latin typeface="Oxygen" panose="020F0502020204030204" pitchFamily="2" charset="0"/>
            </a:rPr>
            <a:t>Software and Technical Documentation</a:t>
          </a:r>
          <a:endParaRPr lang="en-US" sz="1800" kern="1200" dirty="0"/>
        </a:p>
      </dsp:txBody>
      <dsp:txXfrm>
        <a:off x="595625" y="3173808"/>
        <a:ext cx="7900676"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C23E0-1037-4AA1-9BE8-6143BFCA80CE}">
      <dsp:nvSpPr>
        <dsp:cNvPr id="0" name=""/>
        <dsp:cNvSpPr/>
      </dsp:nvSpPr>
      <dsp:spPr>
        <a:xfrm>
          <a:off x="0" y="355348"/>
          <a:ext cx="11364909" cy="55944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043" tIns="499872" rIns="882043"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solidFill>
                <a:srgbClr val="4D4D4D"/>
              </a:solidFill>
              <a:effectLst/>
              <a:latin typeface="Oxygen" panose="020F0502020204030204" pitchFamily="2" charset="0"/>
            </a:rPr>
            <a:t>Comprehensive reports that provide detailed information about a specific topic or issue. </a:t>
          </a:r>
          <a:endParaRPr lang="en-US" sz="1800" kern="1200" dirty="0"/>
        </a:p>
        <a:p>
          <a:pPr marL="171450" lvl="1" indent="-171450" algn="l" defTabSz="800100">
            <a:lnSpc>
              <a:spcPct val="90000"/>
            </a:lnSpc>
            <a:spcBef>
              <a:spcPct val="0"/>
            </a:spcBef>
            <a:spcAft>
              <a:spcPct val="15000"/>
            </a:spcAft>
            <a:buChar char="•"/>
          </a:pPr>
          <a:r>
            <a:rPr lang="en-US" sz="1800" b="0" i="0" kern="1200" dirty="0">
              <a:solidFill>
                <a:srgbClr val="4D4D4D"/>
              </a:solidFill>
              <a:effectLst/>
              <a:latin typeface="Oxygen" panose="020F0502020204030204" pitchFamily="2" charset="0"/>
            </a:rPr>
            <a:t>Business &amp; marketing often use them to educate and persuade readers about a particular product, service, or solution.</a:t>
          </a:r>
          <a:endParaRPr lang="en-US" sz="1800" kern="1200" dirty="0"/>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Presents facts, analysis, and evidence to support a specific position or recommendation. </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Benefits:</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Establishing thought leadership</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Generating leads</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Providing valuable information to potential customers.</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Case studies used to inform readers about the effectiveness of a particular product, service, or solution. </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Purpose </a:t>
          </a:r>
          <a:r>
            <a:rPr lang="en-US" sz="1700" b="0" i="0" kern="1200">
              <a:solidFill>
                <a:prstClr val="black">
                  <a:hueOff val="0"/>
                  <a:satOff val="0"/>
                  <a:lumOff val="0"/>
                  <a:alphaOff val="0"/>
                </a:prstClr>
              </a:solidFill>
              <a:effectLst/>
              <a:latin typeface="Oxygen" panose="020F0502020204030204" pitchFamily="2" charset="0"/>
              <a:ea typeface="+mn-ea"/>
              <a:cs typeface="+mn-cs"/>
            </a:rPr>
            <a:t>is to </a:t>
          </a:r>
          <a:r>
            <a:rPr lang="en-US" sz="1700" b="0" i="0" kern="1200" dirty="0">
              <a:solidFill>
                <a:prstClr val="black">
                  <a:hueOff val="0"/>
                  <a:satOff val="0"/>
                  <a:lumOff val="0"/>
                  <a:alphaOff val="0"/>
                </a:prstClr>
              </a:solidFill>
              <a:effectLst/>
              <a:latin typeface="Oxygen" panose="020F0502020204030204" pitchFamily="2" charset="0"/>
              <a:ea typeface="+mn-ea"/>
              <a:cs typeface="+mn-cs"/>
            </a:rPr>
            <a:t>present real-life examples and evidence that demonstrate the positive outcomes and benefits of using the product, service, or solution.</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Case studies should include detailed information about the problem or challenge faced by the customer, the solution implemented, and the measurable results achieved.</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To create a compelling case study, gathering accurate and objective data, using clear and concise language, and including visuals such as charts or graphs to enhance understanding is important.</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When showcasing a product, service, or solution, it is important to use a persuasive tone that highlights its unique features and advantages.</a:t>
          </a:r>
        </a:p>
      </dsp:txBody>
      <dsp:txXfrm>
        <a:off x="0" y="355348"/>
        <a:ext cx="11364909" cy="5594400"/>
      </dsp:txXfrm>
    </dsp:sp>
    <dsp:sp modelId="{B115A3F8-A507-4666-B0F8-7846E5B85DEF}">
      <dsp:nvSpPr>
        <dsp:cNvPr id="0" name=""/>
        <dsp:cNvSpPr/>
      </dsp:nvSpPr>
      <dsp:spPr>
        <a:xfrm>
          <a:off x="568245" y="1108"/>
          <a:ext cx="7955436" cy="7084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697" tIns="0" rIns="300697" bIns="0" numCol="1" spcCol="1270" anchor="ctr" anchorCtr="0">
          <a:noAutofit/>
        </a:bodyPr>
        <a:lstStyle/>
        <a:p>
          <a:pPr marL="0" lvl="0" indent="0" algn="l" defTabSz="1066800">
            <a:lnSpc>
              <a:spcPct val="90000"/>
            </a:lnSpc>
            <a:spcBef>
              <a:spcPct val="0"/>
            </a:spcBef>
            <a:spcAft>
              <a:spcPct val="35000"/>
            </a:spcAft>
            <a:buNone/>
          </a:pPr>
          <a:r>
            <a:rPr lang="en-US" sz="2400" b="1" i="0" kern="1200" dirty="0">
              <a:solidFill>
                <a:schemeClr val="bg1"/>
              </a:solidFill>
              <a:effectLst/>
              <a:latin typeface="Oxygen" panose="020F0502020204030204" pitchFamily="2" charset="0"/>
            </a:rPr>
            <a:t>White Papers and Case Studies</a:t>
          </a:r>
          <a:endParaRPr lang="en-US" sz="2400" kern="1200" dirty="0">
            <a:solidFill>
              <a:schemeClr val="bg1"/>
            </a:solidFill>
          </a:endParaRPr>
        </a:p>
      </dsp:txBody>
      <dsp:txXfrm>
        <a:off x="602830" y="35693"/>
        <a:ext cx="7886266"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8028-9B61-4BBD-8307-C19EBA034989}">
      <dsp:nvSpPr>
        <dsp:cNvPr id="0" name=""/>
        <dsp:cNvSpPr/>
      </dsp:nvSpPr>
      <dsp:spPr>
        <a:xfrm>
          <a:off x="0" y="200822"/>
          <a:ext cx="11364909" cy="609525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043" tIns="895604" rIns="882043"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Presents a clear and compelling case for funding &amp; demonstrates a thorough understanding of the project and its potential impact.</a:t>
          </a:r>
        </a:p>
        <a:p>
          <a:pPr marL="171450" lvl="1"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Structure:</a:t>
          </a:r>
        </a:p>
        <a:p>
          <a:pPr marL="342900" lvl="2"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introduction, problem statement, objectives, methods,  timeline,  budget, and evaluation plan. </a:t>
          </a:r>
        </a:p>
        <a:p>
          <a:pPr marL="171450" lvl="1"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Each section serves a specific purpose to convey the necessary information and convince the reader of the project's worthiness.</a:t>
          </a:r>
        </a:p>
        <a:p>
          <a:pPr marL="171450" lvl="1"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Tips for writing:</a:t>
          </a:r>
        </a:p>
        <a:p>
          <a:pPr marL="342900" lvl="2"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Clearly define your project objectives and how they align with the funder's priorities. It will demonstrate that you have thoroughly researched the funders and understand their goals.</a:t>
          </a:r>
        </a:p>
        <a:p>
          <a:pPr marL="342900" lvl="2"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Use concise and persuasive language throughout your proposal. Avoid technical terms and jargon that may confuse or alienate the reader.</a:t>
          </a:r>
        </a:p>
        <a:p>
          <a:pPr marL="342900" lvl="2"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Provide compelling evidence for the problem or need your project aims to address. Use statistics, case studies, or expert opinions to support your claims.</a:t>
          </a:r>
        </a:p>
        <a:p>
          <a:pPr marL="342900" lvl="2"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Create a realistic timeline that outlines your project's key activities and milestones. It will show that you have carefully thought through the implementation process.</a:t>
          </a:r>
        </a:p>
        <a:p>
          <a:pPr marL="342900" lvl="2" indent="-171450" algn="l" defTabSz="800100">
            <a:lnSpc>
              <a:spcPct val="90000"/>
            </a:lnSpc>
            <a:spcBef>
              <a:spcPct val="0"/>
            </a:spcBef>
            <a:spcAft>
              <a:spcPct val="15000"/>
            </a:spcAft>
            <a:buChar char="•"/>
          </a:pPr>
          <a:r>
            <a:rPr lang="en-US" sz="1800" b="0" i="0" kern="1200" dirty="0">
              <a:solidFill>
                <a:prstClr val="black">
                  <a:hueOff val="0"/>
                  <a:satOff val="0"/>
                  <a:lumOff val="0"/>
                  <a:alphaOff val="0"/>
                </a:prstClr>
              </a:solidFill>
              <a:effectLst/>
              <a:latin typeface="Oxygen" panose="020F0502020204030204" pitchFamily="2" charset="0"/>
              <a:ea typeface="+mn-ea"/>
              <a:cs typeface="+mn-cs"/>
            </a:rPr>
            <a:t>Develop a total budget that accurately reflects the costs of your project. Be sure to justify each expense and explain how it directly supports your objectives.</a:t>
          </a:r>
        </a:p>
      </dsp:txBody>
      <dsp:txXfrm>
        <a:off x="0" y="200822"/>
        <a:ext cx="11364909" cy="6095250"/>
      </dsp:txXfrm>
    </dsp:sp>
    <dsp:sp modelId="{CCDD01D3-3F9F-41C0-8D13-AEF2DC388C68}">
      <dsp:nvSpPr>
        <dsp:cNvPr id="0" name=""/>
        <dsp:cNvSpPr/>
      </dsp:nvSpPr>
      <dsp:spPr>
        <a:xfrm>
          <a:off x="568245" y="20320"/>
          <a:ext cx="7955436" cy="81518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697" tIns="0" rIns="300697" bIns="0" numCol="1" spcCol="1270" anchor="ctr" anchorCtr="0">
          <a:noAutofit/>
        </a:bodyPr>
        <a:lstStyle/>
        <a:p>
          <a:pPr marL="0" lvl="0" indent="0" algn="l" defTabSz="755650">
            <a:lnSpc>
              <a:spcPct val="90000"/>
            </a:lnSpc>
            <a:spcBef>
              <a:spcPct val="0"/>
            </a:spcBef>
            <a:spcAft>
              <a:spcPct val="35000"/>
            </a:spcAft>
            <a:buNone/>
          </a:pPr>
          <a:r>
            <a:rPr lang="en-US" sz="1700" b="1" i="0" kern="1200" dirty="0">
              <a:solidFill>
                <a:schemeClr val="bg1"/>
              </a:solidFill>
              <a:effectLst/>
              <a:latin typeface="Oxygen" panose="020F0502020204030204" pitchFamily="2" charset="0"/>
            </a:rPr>
            <a:t>Proposals and Grant Writing</a:t>
          </a:r>
          <a:endParaRPr lang="en-US" sz="1700" kern="1200" dirty="0">
            <a:solidFill>
              <a:schemeClr val="bg1"/>
            </a:solidFill>
          </a:endParaRPr>
        </a:p>
      </dsp:txBody>
      <dsp:txXfrm>
        <a:off x="608039" y="60114"/>
        <a:ext cx="7875848" cy="735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F437C-3A1A-4D1D-B66A-0D1D4DB72940}">
      <dsp:nvSpPr>
        <dsp:cNvPr id="0" name=""/>
        <dsp:cNvSpPr/>
      </dsp:nvSpPr>
      <dsp:spPr>
        <a:xfrm>
          <a:off x="0" y="839936"/>
          <a:ext cx="11364909" cy="2295562"/>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043" tIns="1103884" rIns="882043"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Focused on communicating information about a company, its products or services, and its marketing strategies to a specific audience.</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Includes writing sales letters, press releases, product descriptions, and marketing materials. </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Aims to persuade and inform potential customers about the company and its offerings.</a:t>
          </a:r>
        </a:p>
      </dsp:txBody>
      <dsp:txXfrm>
        <a:off x="0" y="839936"/>
        <a:ext cx="11364909" cy="2295562"/>
      </dsp:txXfrm>
    </dsp:sp>
    <dsp:sp modelId="{89858DFC-0012-4652-9293-073B3AC091EC}">
      <dsp:nvSpPr>
        <dsp:cNvPr id="0" name=""/>
        <dsp:cNvSpPr/>
      </dsp:nvSpPr>
      <dsp:spPr>
        <a:xfrm>
          <a:off x="568245" y="57656"/>
          <a:ext cx="7955436" cy="15645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697" tIns="0" rIns="300697" bIns="0" numCol="1" spcCol="1270" anchor="ctr" anchorCtr="0">
          <a:noAutofit/>
        </a:bodyPr>
        <a:lstStyle/>
        <a:p>
          <a:pPr marL="0" lvl="0" indent="0" algn="l" defTabSz="889000">
            <a:lnSpc>
              <a:spcPct val="90000"/>
            </a:lnSpc>
            <a:spcBef>
              <a:spcPct val="0"/>
            </a:spcBef>
            <a:spcAft>
              <a:spcPct val="35000"/>
            </a:spcAft>
            <a:buNone/>
          </a:pPr>
          <a:r>
            <a:rPr lang="en-US" sz="2000" kern="1200" dirty="0"/>
            <a:t>Business &amp; Marketing Writing  </a:t>
          </a:r>
        </a:p>
      </dsp:txBody>
      <dsp:txXfrm>
        <a:off x="644621" y="134032"/>
        <a:ext cx="7802684" cy="1411808"/>
      </dsp:txXfrm>
    </dsp:sp>
    <dsp:sp modelId="{907B0407-4B2C-4E54-A0EC-D86689D170EF}">
      <dsp:nvSpPr>
        <dsp:cNvPr id="0" name=""/>
        <dsp:cNvSpPr/>
      </dsp:nvSpPr>
      <dsp:spPr>
        <a:xfrm>
          <a:off x="0" y="4203978"/>
          <a:ext cx="11364909" cy="20034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043" tIns="1103884" rIns="882043"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Documents, such as employee handbooks or instructional guidelines for a particular task, are easily understood and followed by staff members.</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Information must be organized and presented in a logical manner</a:t>
          </a:r>
        </a:p>
      </dsp:txBody>
      <dsp:txXfrm>
        <a:off x="0" y="4203978"/>
        <a:ext cx="11364909" cy="2003400"/>
      </dsp:txXfrm>
    </dsp:sp>
    <dsp:sp modelId="{161C20FC-7755-4936-92A5-6D4914717DA2}">
      <dsp:nvSpPr>
        <dsp:cNvPr id="0" name=""/>
        <dsp:cNvSpPr/>
      </dsp:nvSpPr>
      <dsp:spPr>
        <a:xfrm>
          <a:off x="568245" y="3421698"/>
          <a:ext cx="7955436" cy="15645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697" tIns="0" rIns="300697" bIns="0" numCol="1" spcCol="1270" anchor="ctr" anchorCtr="0">
          <a:noAutofit/>
        </a:bodyPr>
        <a:lstStyle/>
        <a:p>
          <a:pPr marL="0" lvl="0" indent="0" algn="l" defTabSz="755650">
            <a:lnSpc>
              <a:spcPct val="90000"/>
            </a:lnSpc>
            <a:spcBef>
              <a:spcPct val="0"/>
            </a:spcBef>
            <a:spcAft>
              <a:spcPct val="35000"/>
            </a:spcAft>
            <a:buNone/>
          </a:pPr>
          <a:r>
            <a:rPr lang="en-US" sz="1700" b="1" i="0" kern="1200" dirty="0">
              <a:solidFill>
                <a:schemeClr val="bg1"/>
              </a:solidFill>
              <a:effectLst/>
              <a:latin typeface="Oxygen" panose="020F0502020204030204" pitchFamily="2" charset="0"/>
            </a:rPr>
            <a:t>Policies and Procedures</a:t>
          </a:r>
          <a:endParaRPr lang="en-US" sz="1700" b="0" i="0" kern="1200" dirty="0">
            <a:solidFill>
              <a:schemeClr val="bg1"/>
            </a:solidFill>
            <a:effectLst/>
            <a:latin typeface="Oxygen" panose="020F0502020204030204" pitchFamily="2" charset="0"/>
            <a:ea typeface="+mn-ea"/>
            <a:cs typeface="+mn-cs"/>
          </a:endParaRPr>
        </a:p>
      </dsp:txBody>
      <dsp:txXfrm>
        <a:off x="644621" y="3498074"/>
        <a:ext cx="7802684" cy="14118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36C6E-916A-4365-A5D6-0FFA9F9AC140}">
      <dsp:nvSpPr>
        <dsp:cNvPr id="0" name=""/>
        <dsp:cNvSpPr/>
      </dsp:nvSpPr>
      <dsp:spPr>
        <a:xfrm>
          <a:off x="0" y="883509"/>
          <a:ext cx="11364909" cy="4729499"/>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043" tIns="1353820" rIns="882043"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Ranges from user manuals and FAQs to blog posts and articles. </a:t>
          </a:r>
        </a:p>
        <a:p>
          <a:pPr marL="171450" lvl="1" indent="-171450" algn="l" defTabSz="755650">
            <a:lnSpc>
              <a:spcPct val="90000"/>
            </a:lnSpc>
            <a:spcBef>
              <a:spcPct val="0"/>
            </a:spcBef>
            <a:spcAft>
              <a:spcPct val="15000"/>
            </a:spcAft>
            <a:buChar char="•"/>
          </a:pPr>
          <a:r>
            <a:rPr lang="en-US" sz="1700" b="0" i="0" kern="1200">
              <a:solidFill>
                <a:prstClr val="black">
                  <a:hueOff val="0"/>
                  <a:satOff val="0"/>
                  <a:lumOff val="0"/>
                  <a:alphaOff val="0"/>
                </a:prstClr>
              </a:solidFill>
              <a:effectLst/>
              <a:latin typeface="Oxygen" panose="020F0502020204030204" pitchFamily="2" charset="0"/>
              <a:ea typeface="+mn-ea"/>
              <a:cs typeface="+mn-cs"/>
            </a:rPr>
            <a:t>The </a:t>
          </a:r>
          <a:r>
            <a:rPr lang="en-US" sz="1700" b="0" i="0" kern="1200" dirty="0">
              <a:solidFill>
                <a:prstClr val="black">
                  <a:hueOff val="0"/>
                  <a:satOff val="0"/>
                  <a:lumOff val="0"/>
                  <a:alphaOff val="0"/>
                </a:prstClr>
              </a:solidFill>
              <a:effectLst/>
              <a:latin typeface="Oxygen" panose="020F0502020204030204" pitchFamily="2" charset="0"/>
              <a:ea typeface="+mn-ea"/>
              <a:cs typeface="+mn-cs"/>
            </a:rPr>
            <a:t>goal is to provide valuable information in a way that is easily accessible and understandable to the reader.</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Require clear and concise language, organizing information in a logical manner, and incorporating visuals or multimedia elements to enhance comprehension.</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Research may be required to identify target audience's needs and preferences and incorporating those insights into the content creation process. </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Tools and Technologies:</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Word processing software</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Content management systems (CMS)</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Screen capture software</a:t>
          </a:r>
        </a:p>
      </dsp:txBody>
      <dsp:txXfrm>
        <a:off x="0" y="883509"/>
        <a:ext cx="11364909" cy="4729499"/>
      </dsp:txXfrm>
    </dsp:sp>
    <dsp:sp modelId="{82BE76C2-774E-4B9E-A949-501F95113A29}">
      <dsp:nvSpPr>
        <dsp:cNvPr id="0" name=""/>
        <dsp:cNvSpPr/>
      </dsp:nvSpPr>
      <dsp:spPr>
        <a:xfrm>
          <a:off x="568245" y="652025"/>
          <a:ext cx="7955436" cy="11908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697" tIns="0" rIns="300697" bIns="0" numCol="1" spcCol="1270" anchor="ctr" anchorCtr="0">
          <a:noAutofit/>
        </a:bodyPr>
        <a:lstStyle/>
        <a:p>
          <a:pPr marL="0" lvl="0" indent="0" algn="l" defTabSz="755650">
            <a:lnSpc>
              <a:spcPct val="90000"/>
            </a:lnSpc>
            <a:spcBef>
              <a:spcPct val="0"/>
            </a:spcBef>
            <a:spcAft>
              <a:spcPct val="35000"/>
            </a:spcAft>
            <a:buNone/>
          </a:pPr>
          <a:r>
            <a:rPr lang="en-US" sz="1700" b="0" i="0" kern="1200" dirty="0">
              <a:solidFill>
                <a:schemeClr val="bg1"/>
              </a:solidFill>
              <a:effectLst/>
              <a:latin typeface="Oxygen" panose="020F0502020204030204" pitchFamily="2" charset="0"/>
              <a:ea typeface="+mn-ea"/>
              <a:cs typeface="+mn-cs"/>
            </a:rPr>
            <a:t>Online Content and Documentation</a:t>
          </a:r>
        </a:p>
      </dsp:txBody>
      <dsp:txXfrm>
        <a:off x="626379" y="710159"/>
        <a:ext cx="7839168" cy="10746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F437C-3A1A-4D1D-B66A-0D1D4DB72940}">
      <dsp:nvSpPr>
        <dsp:cNvPr id="0" name=""/>
        <dsp:cNvSpPr/>
      </dsp:nvSpPr>
      <dsp:spPr>
        <a:xfrm>
          <a:off x="0" y="269852"/>
          <a:ext cx="11364909" cy="27216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043" tIns="333248" rIns="882043"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Most common; consists of writing user manuals, online tutorials, and training guides. </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Aims to provide clear and concise instructions on using a product or completing a task.</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A wide variety of Instructional and Training Materials are:</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User manuals</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Online tutorials</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Training guides</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Video tutorials</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Interactive simulations</a:t>
          </a:r>
        </a:p>
      </dsp:txBody>
      <dsp:txXfrm>
        <a:off x="0" y="269852"/>
        <a:ext cx="11364909" cy="2721600"/>
      </dsp:txXfrm>
    </dsp:sp>
    <dsp:sp modelId="{89858DFC-0012-4652-9293-073B3AC091EC}">
      <dsp:nvSpPr>
        <dsp:cNvPr id="0" name=""/>
        <dsp:cNvSpPr/>
      </dsp:nvSpPr>
      <dsp:spPr>
        <a:xfrm>
          <a:off x="568245" y="33692"/>
          <a:ext cx="7955436" cy="4723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697" tIns="0" rIns="300697" bIns="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effectLst/>
              <a:latin typeface="Oxygen" panose="020F0502020204030204" pitchFamily="2" charset="0"/>
            </a:rPr>
            <a:t>Instructional and Training Materials</a:t>
          </a:r>
          <a:endParaRPr lang="en-US" sz="2000" kern="1200" dirty="0">
            <a:solidFill>
              <a:schemeClr val="bg1"/>
            </a:solidFill>
          </a:endParaRPr>
        </a:p>
      </dsp:txBody>
      <dsp:txXfrm>
        <a:off x="591302" y="56749"/>
        <a:ext cx="7909322" cy="426206"/>
      </dsp:txXfrm>
    </dsp:sp>
    <dsp:sp modelId="{B0BC23E0-1037-4AA1-9BE8-6143BFCA80CE}">
      <dsp:nvSpPr>
        <dsp:cNvPr id="0" name=""/>
        <dsp:cNvSpPr/>
      </dsp:nvSpPr>
      <dsp:spPr>
        <a:xfrm>
          <a:off x="0" y="3314013"/>
          <a:ext cx="11364909" cy="29736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043" tIns="333248" rIns="882043"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Technical reports and research papers are two common types of technical writing that are widely used in various industries and academic fields. </a:t>
          </a:r>
          <a:endParaRPr lang="en-US" sz="1800" kern="1200" dirty="0"/>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Used to communicate complex information, findings, and analysis to a specific audience.</a:t>
          </a:r>
          <a:endParaRPr lang="en-US" sz="1800" kern="1200" dirty="0"/>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Reports used in engineering, science, and technology fields; research papers are common with academic research and scholarly publications. </a:t>
          </a:r>
        </a:p>
        <a:p>
          <a:pPr marL="171450" lvl="1"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Both require:</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Strong understanding of the subject matter,</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Clear and concise language and</a:t>
          </a:r>
        </a:p>
        <a:p>
          <a:pPr marL="342900" lvl="2" indent="-171450" algn="l" defTabSz="755650">
            <a:lnSpc>
              <a:spcPct val="90000"/>
            </a:lnSpc>
            <a:spcBef>
              <a:spcPct val="0"/>
            </a:spcBef>
            <a:spcAft>
              <a:spcPct val="15000"/>
            </a:spcAft>
            <a:buChar char="•"/>
          </a:pPr>
          <a:r>
            <a:rPr lang="en-US" sz="1700" b="0" i="0" kern="1200" dirty="0">
              <a:solidFill>
                <a:prstClr val="black">
                  <a:hueOff val="0"/>
                  <a:satOff val="0"/>
                  <a:lumOff val="0"/>
                  <a:alphaOff val="0"/>
                </a:prstClr>
              </a:solidFill>
              <a:effectLst/>
              <a:latin typeface="Oxygen" panose="020F0502020204030204" pitchFamily="2" charset="0"/>
              <a:ea typeface="+mn-ea"/>
              <a:cs typeface="+mn-cs"/>
            </a:rPr>
            <a:t>A logical structure to convey information and support arguments or conclusions effectively.</a:t>
          </a:r>
        </a:p>
      </dsp:txBody>
      <dsp:txXfrm>
        <a:off x="0" y="3314013"/>
        <a:ext cx="11364909" cy="2973600"/>
      </dsp:txXfrm>
    </dsp:sp>
    <dsp:sp modelId="{B115A3F8-A507-4666-B0F8-7846E5B85DEF}">
      <dsp:nvSpPr>
        <dsp:cNvPr id="0" name=""/>
        <dsp:cNvSpPr/>
      </dsp:nvSpPr>
      <dsp:spPr>
        <a:xfrm>
          <a:off x="568245" y="3077853"/>
          <a:ext cx="7955436" cy="4723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697" tIns="0" rIns="300697" bIns="0" numCol="1" spcCol="1270" anchor="ctr" anchorCtr="0">
          <a:noAutofit/>
        </a:bodyPr>
        <a:lstStyle/>
        <a:p>
          <a:pPr marL="0" lvl="0" indent="0" algn="l" defTabSz="800100">
            <a:lnSpc>
              <a:spcPct val="90000"/>
            </a:lnSpc>
            <a:spcBef>
              <a:spcPct val="0"/>
            </a:spcBef>
            <a:spcAft>
              <a:spcPct val="35000"/>
            </a:spcAft>
            <a:buNone/>
          </a:pPr>
          <a:r>
            <a:rPr lang="en-US" sz="1800" kern="1200" dirty="0"/>
            <a:t>Technical</a:t>
          </a:r>
          <a:r>
            <a:rPr lang="en-US" sz="1800" kern="1200" baseline="0" dirty="0"/>
            <a:t> Reports &amp; Research Papers </a:t>
          </a:r>
          <a:endParaRPr lang="en-US" sz="1800" kern="1200" dirty="0"/>
        </a:p>
      </dsp:txBody>
      <dsp:txXfrm>
        <a:off x="591302" y="3100910"/>
        <a:ext cx="7909322"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DBA5-5FA5-6A16-7144-6625383F83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203966-8BB2-986E-E8E2-DF832531D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9EA32-4E37-F2C0-63B0-38DA4A3CC220}"/>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5" name="Footer Placeholder 4">
            <a:extLst>
              <a:ext uri="{FF2B5EF4-FFF2-40B4-BE49-F238E27FC236}">
                <a16:creationId xmlns:a16="http://schemas.microsoft.com/office/drawing/2014/main" id="{7FA1EA04-9B6F-6C3E-D565-2D2B1792A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AB4AC-0804-904B-4388-74ADE790866D}"/>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25461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ADD2-4F1B-5313-B7AD-5E3E2E7BC9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4E9604-404C-A9A1-E3EF-D1C0619DA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1B7D-E285-963A-A8B7-A9D592D6C90E}"/>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5" name="Footer Placeholder 4">
            <a:extLst>
              <a:ext uri="{FF2B5EF4-FFF2-40B4-BE49-F238E27FC236}">
                <a16:creationId xmlns:a16="http://schemas.microsoft.com/office/drawing/2014/main" id="{A7E58996-30E3-FA1D-5DFF-DBAD0E6A7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96A86-93F1-565A-260C-62E91BCFB67C}"/>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15631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DA33D3-CC14-87F7-FB4E-A83D1893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008A8C-D77E-07C0-F526-0E926A50F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2B680-DAC3-51B6-AFA0-E7249ADDDE68}"/>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5" name="Footer Placeholder 4">
            <a:extLst>
              <a:ext uri="{FF2B5EF4-FFF2-40B4-BE49-F238E27FC236}">
                <a16:creationId xmlns:a16="http://schemas.microsoft.com/office/drawing/2014/main" id="{B7F6F3DA-55E7-CE10-3821-8E11E7152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63FC6-2CD7-7F20-463C-8DA5100FFFF1}"/>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90380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790A-D07D-B411-FC1D-8B65FCF13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392E5A-EEE2-D8F9-E1DB-19CC36795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7BFFF-4F8A-87B2-6150-3985C0C9D2FE}"/>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5" name="Footer Placeholder 4">
            <a:extLst>
              <a:ext uri="{FF2B5EF4-FFF2-40B4-BE49-F238E27FC236}">
                <a16:creationId xmlns:a16="http://schemas.microsoft.com/office/drawing/2014/main" id="{6A1E9E36-C4D9-48C0-F7A9-532700301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BEDA2-DAA5-B439-FE0E-31C2BA37616D}"/>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83245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716C-D8E9-2F10-6140-1A0E9703C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DA40B6-09A3-FD3A-009D-C79AEA0556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E1B565-69B7-6CC6-88C6-0849B9B66F36}"/>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5" name="Footer Placeholder 4">
            <a:extLst>
              <a:ext uri="{FF2B5EF4-FFF2-40B4-BE49-F238E27FC236}">
                <a16:creationId xmlns:a16="http://schemas.microsoft.com/office/drawing/2014/main" id="{F87A79AE-1C2B-7778-A253-2FB73CB13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61B62-E4B2-336D-8525-7AB120252D00}"/>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81811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AFFA-CEC3-4B0D-B91D-CBA016EA9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95CCE-D591-C3B9-9496-BDA9003C49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48637B-EE78-2A5F-2CF6-2EF8090202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193B8D-4461-A6B1-5CB7-A0B39613CE78}"/>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6" name="Footer Placeholder 5">
            <a:extLst>
              <a:ext uri="{FF2B5EF4-FFF2-40B4-BE49-F238E27FC236}">
                <a16:creationId xmlns:a16="http://schemas.microsoft.com/office/drawing/2014/main" id="{3A0F1C50-0079-1DF4-7574-754E15B8E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083E2-BCCA-9729-277D-82573D343A14}"/>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342925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6466-9657-9E14-D8FE-6398685CB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A6169E-964C-90CE-C971-85FA1D159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FABFF-17E5-E04B-7C91-793FEF30C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001A5-1AD5-0F3A-28DD-1B0672A6D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D31C8E-F603-E881-5700-F9AAA70996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724C1F-30F5-02A7-951D-B6E6BEFEE6EB}"/>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8" name="Footer Placeholder 7">
            <a:extLst>
              <a:ext uri="{FF2B5EF4-FFF2-40B4-BE49-F238E27FC236}">
                <a16:creationId xmlns:a16="http://schemas.microsoft.com/office/drawing/2014/main" id="{B0FC9D94-6020-03D7-CE41-7A45FDFF27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F6498B-015B-8A16-280F-7311B7391E6F}"/>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392568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B3C73-036E-FF19-DBBC-4851C804C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073C0F-3FBA-98F0-3299-568648F59F83}"/>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4" name="Footer Placeholder 3">
            <a:extLst>
              <a:ext uri="{FF2B5EF4-FFF2-40B4-BE49-F238E27FC236}">
                <a16:creationId xmlns:a16="http://schemas.microsoft.com/office/drawing/2014/main" id="{58C315CD-25BE-0FA6-1914-C45DE096E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24D8A5-C35C-D4E8-3A9B-BF80DE788A04}"/>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344398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945A2-9EDD-E163-D60D-F0A6F750A58A}"/>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3" name="Footer Placeholder 2">
            <a:extLst>
              <a:ext uri="{FF2B5EF4-FFF2-40B4-BE49-F238E27FC236}">
                <a16:creationId xmlns:a16="http://schemas.microsoft.com/office/drawing/2014/main" id="{29E7FA8D-DC02-D0E2-8BB6-B07A959658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13AE57-0EDC-E10A-CFED-ED1D7ED8CA51}"/>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247500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94C6-26C5-320E-67DA-DC0292063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D180BF-8FC5-C7D3-E7F1-49ADCBF1D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917CA7-2FD4-127D-60B7-23D93C710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54FE9-F336-FC78-89FA-C28168FBDBFF}"/>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6" name="Footer Placeholder 5">
            <a:extLst>
              <a:ext uri="{FF2B5EF4-FFF2-40B4-BE49-F238E27FC236}">
                <a16:creationId xmlns:a16="http://schemas.microsoft.com/office/drawing/2014/main" id="{37DF8050-5EA5-5A6B-5ED7-25621A8F9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EC312-4A1E-81AC-74FA-F4ADB3A0F179}"/>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132744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36C3-6E3B-E961-E8AD-C15E2748E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E17113-45AE-409C-D9BC-E223766C8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0BCE18-7886-A58F-0599-8AA7C6124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46DB0-28A4-8895-7EF5-5409ACFD3885}"/>
              </a:ext>
            </a:extLst>
          </p:cNvPr>
          <p:cNvSpPr>
            <a:spLocks noGrp="1"/>
          </p:cNvSpPr>
          <p:nvPr>
            <p:ph type="dt" sz="half" idx="10"/>
          </p:nvPr>
        </p:nvSpPr>
        <p:spPr/>
        <p:txBody>
          <a:bodyPr/>
          <a:lstStyle/>
          <a:p>
            <a:fld id="{EA7F5D7D-709B-45FC-B203-E8C24D6F19AB}" type="datetimeFigureOut">
              <a:rPr lang="en-US" smtClean="0"/>
              <a:t>3/13/2024</a:t>
            </a:fld>
            <a:endParaRPr lang="en-US"/>
          </a:p>
        </p:txBody>
      </p:sp>
      <p:sp>
        <p:nvSpPr>
          <p:cNvPr id="6" name="Footer Placeholder 5">
            <a:extLst>
              <a:ext uri="{FF2B5EF4-FFF2-40B4-BE49-F238E27FC236}">
                <a16:creationId xmlns:a16="http://schemas.microsoft.com/office/drawing/2014/main" id="{A2173F46-75D3-0347-65A4-87CCC633E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2E355-F4A2-D1C9-7EE0-5B473622F96F}"/>
              </a:ext>
            </a:extLst>
          </p:cNvPr>
          <p:cNvSpPr>
            <a:spLocks noGrp="1"/>
          </p:cNvSpPr>
          <p:nvPr>
            <p:ph type="sldNum" sz="quarter" idx="12"/>
          </p:nvPr>
        </p:nvSpPr>
        <p:spPr/>
        <p:txBody>
          <a:bodyPr/>
          <a:lstStyle/>
          <a:p>
            <a:fld id="{F54DBC1E-380E-44CA-A5FF-D9A5C56FB57B}" type="slidenum">
              <a:rPr lang="en-US" smtClean="0"/>
              <a:t>‹#›</a:t>
            </a:fld>
            <a:endParaRPr lang="en-US"/>
          </a:p>
        </p:txBody>
      </p:sp>
    </p:spTree>
    <p:extLst>
      <p:ext uri="{BB962C8B-B14F-4D97-AF65-F5344CB8AC3E}">
        <p14:creationId xmlns:p14="http://schemas.microsoft.com/office/powerpoint/2010/main" val="236892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600FA-B48C-C0F3-1361-92DC1C23D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2228A2-1189-C77E-FDC4-6EFC6A05B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FD97B-38FD-186A-DAFB-3B38C5BCA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7F5D7D-709B-45FC-B203-E8C24D6F19AB}" type="datetimeFigureOut">
              <a:rPr lang="en-US" smtClean="0"/>
              <a:t>3/13/2024</a:t>
            </a:fld>
            <a:endParaRPr lang="en-US"/>
          </a:p>
        </p:txBody>
      </p:sp>
      <p:sp>
        <p:nvSpPr>
          <p:cNvPr id="5" name="Footer Placeholder 4">
            <a:extLst>
              <a:ext uri="{FF2B5EF4-FFF2-40B4-BE49-F238E27FC236}">
                <a16:creationId xmlns:a16="http://schemas.microsoft.com/office/drawing/2014/main" id="{7303E887-9AE4-EB0E-7FE5-8FCDE67C9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4E4DB32-A1C6-CF72-3286-4E8FB5AF4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4DBC1E-380E-44CA-A5FF-D9A5C56FB57B}" type="slidenum">
              <a:rPr lang="en-US" smtClean="0"/>
              <a:t>‹#›</a:t>
            </a:fld>
            <a:endParaRPr lang="en-US"/>
          </a:p>
        </p:txBody>
      </p:sp>
    </p:spTree>
    <p:extLst>
      <p:ext uri="{BB962C8B-B14F-4D97-AF65-F5344CB8AC3E}">
        <p14:creationId xmlns:p14="http://schemas.microsoft.com/office/powerpoint/2010/main" val="237542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nl/illustrations/database-blauw-sql-server-opslag-2394312/"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awpixel.com/search/additional" TargetMode="External"/><Relationship Id="rId2" Type="http://schemas.openxmlformats.org/officeDocument/2006/relationships/image" Target="../media/image5.1"/><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penoregon.pressbooks.pub/ctetechwriting/front-matter/introduction/" TargetMode="External"/><Relationship Id="rId7" Type="http://schemas.openxmlformats.org/officeDocument/2006/relationships/hyperlink" Target="https://creativecommons.org/licenses/by/3.0/" TargetMode="Externa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20/09/the-best-technical-writing-courses-in-australia-to-share-technical-information-in-a-professional-setting/"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885410B-589A-24C8-2609-505C59FFBD6A}"/>
              </a:ext>
            </a:extLst>
          </p:cNvPr>
          <p:cNvPicPr>
            <a:picLocks noChangeAspect="1"/>
          </p:cNvPicPr>
          <p:nvPr/>
        </p:nvPicPr>
        <p:blipFill rotWithShape="1">
          <a:blip r:embed="rId2"/>
          <a:srcRect t="2699" b="3608"/>
          <a:stretch/>
        </p:blipFill>
        <p:spPr>
          <a:xfrm>
            <a:off x="457200" y="457200"/>
            <a:ext cx="11277600" cy="5943600"/>
          </a:xfrm>
          <a:prstGeom prst="rect">
            <a:avLst/>
          </a:prstGeom>
        </p:spPr>
      </p:pic>
    </p:spTree>
    <p:extLst>
      <p:ext uri="{BB962C8B-B14F-4D97-AF65-F5344CB8AC3E}">
        <p14:creationId xmlns:p14="http://schemas.microsoft.com/office/powerpoint/2010/main" val="382971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B1E8-4B50-FB40-5E7C-1B4E95F400AF}"/>
              </a:ext>
            </a:extLst>
          </p:cNvPr>
          <p:cNvSpPr>
            <a:spLocks noGrp="1"/>
          </p:cNvSpPr>
          <p:nvPr>
            <p:ph type="title"/>
          </p:nvPr>
        </p:nvSpPr>
        <p:spPr>
          <a:xfrm>
            <a:off x="1055914" y="181429"/>
            <a:ext cx="10515600" cy="592818"/>
          </a:xfrm>
        </p:spPr>
        <p:txBody>
          <a:bodyPr>
            <a:normAutofit fontScale="90000"/>
          </a:bodyPr>
          <a:lstStyle/>
          <a:p>
            <a:r>
              <a:rPr lang="en-US" dirty="0">
                <a:solidFill>
                  <a:schemeClr val="bg1"/>
                </a:solidFill>
              </a:rPr>
              <a:t>Components of Technical Writing </a:t>
            </a:r>
          </a:p>
        </p:txBody>
      </p:sp>
      <p:graphicFrame>
        <p:nvGraphicFramePr>
          <p:cNvPr id="5" name="Content Placeholder 2">
            <a:extLst>
              <a:ext uri="{FF2B5EF4-FFF2-40B4-BE49-F238E27FC236}">
                <a16:creationId xmlns:a16="http://schemas.microsoft.com/office/drawing/2014/main" id="{B2942639-38A2-1B55-8248-E635559B1C76}"/>
              </a:ext>
            </a:extLst>
          </p:cNvPr>
          <p:cNvGraphicFramePr>
            <a:graphicFrameLocks noGrp="1"/>
          </p:cNvGraphicFramePr>
          <p:nvPr>
            <p:ph idx="1"/>
            <p:extLst>
              <p:ext uri="{D42A27DB-BD31-4B8C-83A1-F6EECF244321}">
                <p14:modId xmlns:p14="http://schemas.microsoft.com/office/powerpoint/2010/main" val="2481147728"/>
              </p:ext>
            </p:extLst>
          </p:nvPr>
        </p:nvGraphicFramePr>
        <p:xfrm>
          <a:off x="261257" y="774248"/>
          <a:ext cx="11698514" cy="608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73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FEAA40E7-275E-C20E-B149-B41FED1FEF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B1493-EB5A-0935-6B18-DDF5B3BD982C}"/>
              </a:ext>
            </a:extLst>
          </p:cNvPr>
          <p:cNvSpPr>
            <a:spLocks noGrp="1"/>
          </p:cNvSpPr>
          <p:nvPr>
            <p:ph type="title"/>
          </p:nvPr>
        </p:nvSpPr>
        <p:spPr>
          <a:xfrm>
            <a:off x="1055914" y="181429"/>
            <a:ext cx="10515600" cy="592818"/>
          </a:xfrm>
        </p:spPr>
        <p:txBody>
          <a:bodyPr>
            <a:normAutofit fontScale="90000"/>
          </a:bodyPr>
          <a:lstStyle/>
          <a:p>
            <a:r>
              <a:rPr lang="en-US" dirty="0">
                <a:solidFill>
                  <a:schemeClr val="bg1"/>
                </a:solidFill>
              </a:rPr>
              <a:t>Components of Technical Writing </a:t>
            </a:r>
          </a:p>
        </p:txBody>
      </p:sp>
      <p:graphicFrame>
        <p:nvGraphicFramePr>
          <p:cNvPr id="5" name="Content Placeholder 2">
            <a:extLst>
              <a:ext uri="{FF2B5EF4-FFF2-40B4-BE49-F238E27FC236}">
                <a16:creationId xmlns:a16="http://schemas.microsoft.com/office/drawing/2014/main" id="{EDCDC2D4-5A92-6615-61AE-91807FFB01B1}"/>
              </a:ext>
            </a:extLst>
          </p:cNvPr>
          <p:cNvGraphicFramePr>
            <a:graphicFrameLocks noGrp="1"/>
          </p:cNvGraphicFramePr>
          <p:nvPr>
            <p:ph idx="1"/>
            <p:extLst>
              <p:ext uri="{D42A27DB-BD31-4B8C-83A1-F6EECF244321}">
                <p14:modId xmlns:p14="http://schemas.microsoft.com/office/powerpoint/2010/main" val="1238742178"/>
              </p:ext>
            </p:extLst>
          </p:nvPr>
        </p:nvGraphicFramePr>
        <p:xfrm>
          <a:off x="261257" y="774248"/>
          <a:ext cx="11698514" cy="608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08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A436-58E2-ECFD-4815-4EC402E1192E}"/>
              </a:ext>
            </a:extLst>
          </p:cNvPr>
          <p:cNvSpPr>
            <a:spLocks noGrp="1"/>
          </p:cNvSpPr>
          <p:nvPr>
            <p:ph type="title"/>
          </p:nvPr>
        </p:nvSpPr>
        <p:spPr>
          <a:xfrm>
            <a:off x="170544" y="317535"/>
            <a:ext cx="4096658" cy="1059131"/>
          </a:xfrm>
        </p:spPr>
        <p:txBody>
          <a:bodyPr>
            <a:normAutofit fontScale="90000"/>
          </a:bodyPr>
          <a:lstStyle/>
          <a:p>
            <a:pPr algn="ctr"/>
            <a:r>
              <a:rPr lang="en-US" dirty="0">
                <a:solidFill>
                  <a:schemeClr val="bg1"/>
                </a:solidFill>
              </a:rPr>
              <a:t>Types -Technical Writing </a:t>
            </a:r>
          </a:p>
        </p:txBody>
      </p:sp>
      <p:pic>
        <p:nvPicPr>
          <p:cNvPr id="4" name="Content Placeholder 3">
            <a:extLst>
              <a:ext uri="{FF2B5EF4-FFF2-40B4-BE49-F238E27FC236}">
                <a16:creationId xmlns:a16="http://schemas.microsoft.com/office/drawing/2014/main" id="{8F993A61-2B16-3AEA-A183-FA16271B3B30}"/>
              </a:ext>
            </a:extLst>
          </p:cNvPr>
          <p:cNvPicPr>
            <a:picLocks noGrp="1" noChangeAspect="1"/>
          </p:cNvPicPr>
          <p:nvPr>
            <p:ph idx="1"/>
          </p:nvPr>
        </p:nvPicPr>
        <p:blipFill rotWithShape="1">
          <a:blip r:embed="rId2"/>
          <a:srcRect t="6491" b="7075"/>
          <a:stretch/>
        </p:blipFill>
        <p:spPr>
          <a:xfrm>
            <a:off x="4005943" y="267625"/>
            <a:ext cx="8015513" cy="6455645"/>
          </a:xfrm>
          <a:prstGeom prst="rect">
            <a:avLst/>
          </a:prstGeom>
        </p:spPr>
      </p:pic>
      <p:sp>
        <p:nvSpPr>
          <p:cNvPr id="6" name="TextBox 5">
            <a:extLst>
              <a:ext uri="{FF2B5EF4-FFF2-40B4-BE49-F238E27FC236}">
                <a16:creationId xmlns:a16="http://schemas.microsoft.com/office/drawing/2014/main" id="{F3946B27-6F52-544B-6594-9DEF21382769}"/>
              </a:ext>
            </a:extLst>
          </p:cNvPr>
          <p:cNvSpPr txBox="1"/>
          <p:nvPr/>
        </p:nvSpPr>
        <p:spPr>
          <a:xfrm>
            <a:off x="170544" y="1502103"/>
            <a:ext cx="3833279" cy="5262979"/>
          </a:xfrm>
          <a:prstGeom prst="rect">
            <a:avLst/>
          </a:prstGeom>
          <a:noFill/>
        </p:spPr>
        <p:txBody>
          <a:bodyPr wrap="square">
            <a:spAutoFit/>
          </a:bodyPr>
          <a:lstStyle/>
          <a:p>
            <a:pPr marL="342900" indent="-342900" algn="l">
              <a:buFont typeface="Wingdings" panose="05000000000000000000" pitchFamily="2" charset="2"/>
              <a:buChar char="ü"/>
            </a:pPr>
            <a:r>
              <a:rPr lang="en-US" sz="2400" b="0" i="0" dirty="0">
                <a:solidFill>
                  <a:schemeClr val="bg1"/>
                </a:solidFill>
                <a:effectLst/>
                <a:latin typeface="Indeed Sans"/>
              </a:rPr>
              <a:t>Instruction manuals/User Manuals </a:t>
            </a:r>
          </a:p>
          <a:p>
            <a:pPr marL="342900" indent="-342900" algn="l">
              <a:buFont typeface="Wingdings" panose="05000000000000000000" pitchFamily="2" charset="2"/>
              <a:buChar char="ü"/>
            </a:pPr>
            <a:r>
              <a:rPr lang="en-US" sz="2400" b="0" i="0" dirty="0">
                <a:solidFill>
                  <a:schemeClr val="bg1"/>
                </a:solidFill>
                <a:effectLst/>
                <a:latin typeface="Indeed Sans"/>
              </a:rPr>
              <a:t>E-learning content</a:t>
            </a:r>
          </a:p>
          <a:p>
            <a:pPr marL="342900" indent="-342900" algn="l">
              <a:buFont typeface="Wingdings" panose="05000000000000000000" pitchFamily="2" charset="2"/>
              <a:buChar char="ü"/>
            </a:pPr>
            <a:r>
              <a:rPr lang="en-US" sz="2400" b="0" i="0" dirty="0">
                <a:solidFill>
                  <a:schemeClr val="bg1"/>
                </a:solidFill>
                <a:effectLst/>
                <a:latin typeface="Indeed Sans"/>
              </a:rPr>
              <a:t>Software installation guides</a:t>
            </a:r>
          </a:p>
          <a:p>
            <a:pPr marL="342900" indent="-342900" algn="l">
              <a:buFont typeface="Wingdings" panose="05000000000000000000" pitchFamily="2" charset="2"/>
              <a:buChar char="ü"/>
            </a:pPr>
            <a:r>
              <a:rPr lang="en-US" sz="2400" b="0" i="0" dirty="0">
                <a:solidFill>
                  <a:schemeClr val="bg1"/>
                </a:solidFill>
                <a:effectLst/>
                <a:latin typeface="Indeed Sans"/>
              </a:rPr>
              <a:t>Product specifications</a:t>
            </a:r>
          </a:p>
          <a:p>
            <a:pPr marL="342900" indent="-342900" algn="l">
              <a:buFont typeface="Wingdings" panose="05000000000000000000" pitchFamily="2" charset="2"/>
              <a:buChar char="ü"/>
            </a:pPr>
            <a:r>
              <a:rPr lang="en-US" sz="2400" b="0" i="0" dirty="0">
                <a:solidFill>
                  <a:schemeClr val="bg1"/>
                </a:solidFill>
                <a:effectLst/>
                <a:latin typeface="Indeed Sans"/>
              </a:rPr>
              <a:t>Product descriptions</a:t>
            </a:r>
          </a:p>
          <a:p>
            <a:pPr marL="342900" indent="-342900" algn="l">
              <a:buFont typeface="Wingdings" panose="05000000000000000000" pitchFamily="2" charset="2"/>
              <a:buChar char="ü"/>
            </a:pPr>
            <a:r>
              <a:rPr lang="en-US" sz="2400" b="0" i="0" dirty="0">
                <a:solidFill>
                  <a:schemeClr val="bg1"/>
                </a:solidFill>
                <a:effectLst/>
                <a:latin typeface="Indeed Sans"/>
              </a:rPr>
              <a:t>Reports</a:t>
            </a:r>
          </a:p>
          <a:p>
            <a:pPr marL="342900" indent="-342900" algn="l">
              <a:buFont typeface="Wingdings" panose="05000000000000000000" pitchFamily="2" charset="2"/>
              <a:buChar char="ü"/>
            </a:pPr>
            <a:r>
              <a:rPr lang="en-US" sz="2400" b="0" i="0" dirty="0">
                <a:solidFill>
                  <a:schemeClr val="bg1"/>
                </a:solidFill>
                <a:effectLst/>
                <a:latin typeface="Indeed Sans"/>
              </a:rPr>
              <a:t>Press releases</a:t>
            </a:r>
          </a:p>
          <a:p>
            <a:pPr marL="342900" indent="-342900" algn="l">
              <a:buFont typeface="Wingdings" panose="05000000000000000000" pitchFamily="2" charset="2"/>
              <a:buChar char="ü"/>
            </a:pPr>
            <a:r>
              <a:rPr lang="en-US" sz="2400" b="0" i="0" dirty="0">
                <a:solidFill>
                  <a:schemeClr val="bg1"/>
                </a:solidFill>
                <a:effectLst/>
                <a:latin typeface="Indeed Sans"/>
              </a:rPr>
              <a:t>Business proposals</a:t>
            </a:r>
          </a:p>
          <a:p>
            <a:pPr marL="342900" indent="-342900" algn="l">
              <a:buFont typeface="Wingdings" panose="05000000000000000000" pitchFamily="2" charset="2"/>
              <a:buChar char="ü"/>
            </a:pPr>
            <a:r>
              <a:rPr lang="en-US" sz="2400" b="0" i="0" dirty="0">
                <a:solidFill>
                  <a:schemeClr val="bg1"/>
                </a:solidFill>
                <a:effectLst/>
                <a:latin typeface="Indeed Sans"/>
              </a:rPr>
              <a:t>Job descriptions</a:t>
            </a:r>
          </a:p>
          <a:p>
            <a:pPr marL="342900" indent="-342900" algn="l">
              <a:buFont typeface="Wingdings" panose="05000000000000000000" pitchFamily="2" charset="2"/>
              <a:buChar char="ü"/>
            </a:pPr>
            <a:r>
              <a:rPr lang="en-US" sz="2400" b="0" i="0" dirty="0">
                <a:solidFill>
                  <a:schemeClr val="bg1"/>
                </a:solidFill>
                <a:effectLst/>
                <a:latin typeface="Indeed Sans"/>
              </a:rPr>
              <a:t>Textbooks</a:t>
            </a:r>
          </a:p>
          <a:p>
            <a:pPr marL="342900" indent="-342900" algn="l">
              <a:buFont typeface="Wingdings" panose="05000000000000000000" pitchFamily="2" charset="2"/>
              <a:buChar char="ü"/>
            </a:pPr>
            <a:r>
              <a:rPr lang="en-US" sz="2400" b="0" i="0" dirty="0">
                <a:solidFill>
                  <a:schemeClr val="bg1"/>
                </a:solidFill>
                <a:effectLst/>
                <a:latin typeface="Indeed Sans"/>
              </a:rPr>
              <a:t>Company documents</a:t>
            </a:r>
          </a:p>
          <a:p>
            <a:pPr marL="342900" indent="-342900" algn="l">
              <a:buFont typeface="Wingdings" panose="05000000000000000000" pitchFamily="2" charset="2"/>
              <a:buChar char="ü"/>
            </a:pPr>
            <a:r>
              <a:rPr lang="en-US" sz="2400" b="0" i="0" dirty="0">
                <a:solidFill>
                  <a:schemeClr val="bg1"/>
                </a:solidFill>
                <a:effectLst/>
                <a:latin typeface="Indeed Sans"/>
              </a:rPr>
              <a:t>Case studies</a:t>
            </a:r>
          </a:p>
        </p:txBody>
      </p:sp>
    </p:spTree>
    <p:extLst>
      <p:ext uri="{BB962C8B-B14F-4D97-AF65-F5344CB8AC3E}">
        <p14:creationId xmlns:p14="http://schemas.microsoft.com/office/powerpoint/2010/main" val="292762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DA2B470-CF4D-DC15-5C2A-808F42EA13E9}"/>
              </a:ext>
            </a:extLst>
          </p:cNvPr>
          <p:cNvGraphicFramePr/>
          <p:nvPr>
            <p:extLst>
              <p:ext uri="{D42A27DB-BD31-4B8C-83A1-F6EECF244321}">
                <p14:modId xmlns:p14="http://schemas.microsoft.com/office/powerpoint/2010/main" val="3416226779"/>
              </p:ext>
            </p:extLst>
          </p:nvPr>
        </p:nvGraphicFramePr>
        <p:xfrm>
          <a:off x="464234" y="609600"/>
          <a:ext cx="11364909" cy="5950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43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107317A8-7361-CCBE-ABE3-16014A52CF8A}"/>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8F1B2C4-63E4-BD52-EB02-4D54C3119A9B}"/>
              </a:ext>
            </a:extLst>
          </p:cNvPr>
          <p:cNvGraphicFramePr/>
          <p:nvPr>
            <p:extLst>
              <p:ext uri="{D42A27DB-BD31-4B8C-83A1-F6EECF244321}">
                <p14:modId xmlns:p14="http://schemas.microsoft.com/office/powerpoint/2010/main" val="4073599231"/>
              </p:ext>
            </p:extLst>
          </p:nvPr>
        </p:nvGraphicFramePr>
        <p:xfrm>
          <a:off x="464234" y="609600"/>
          <a:ext cx="11364909" cy="5950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64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A26A5CEA-5CD5-53A0-AC0A-052F29136AFF}"/>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82800AA-D49D-01FD-665D-F1B149EF5C28}"/>
              </a:ext>
            </a:extLst>
          </p:cNvPr>
          <p:cNvGraphicFramePr/>
          <p:nvPr>
            <p:extLst>
              <p:ext uri="{D42A27DB-BD31-4B8C-83A1-F6EECF244321}">
                <p14:modId xmlns:p14="http://schemas.microsoft.com/office/powerpoint/2010/main" val="3794744925"/>
              </p:ext>
            </p:extLst>
          </p:nvPr>
        </p:nvGraphicFramePr>
        <p:xfrm>
          <a:off x="464234" y="295422"/>
          <a:ext cx="11364909" cy="6316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493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5BA0B63B-B54D-8B55-06C7-53D0DFE87D09}"/>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51ABB2A-51AE-24F0-8853-B594E54938BB}"/>
              </a:ext>
            </a:extLst>
          </p:cNvPr>
          <p:cNvGraphicFramePr/>
          <p:nvPr>
            <p:extLst>
              <p:ext uri="{D42A27DB-BD31-4B8C-83A1-F6EECF244321}">
                <p14:modId xmlns:p14="http://schemas.microsoft.com/office/powerpoint/2010/main" val="1842075493"/>
              </p:ext>
            </p:extLst>
          </p:nvPr>
        </p:nvGraphicFramePr>
        <p:xfrm>
          <a:off x="464234" y="295422"/>
          <a:ext cx="11364909" cy="6265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98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4EE0DBA6-6915-3AE6-7E1E-BAF0CEF01263}"/>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8443B56-9219-6BAA-EEE2-C6A025B341F2}"/>
              </a:ext>
            </a:extLst>
          </p:cNvPr>
          <p:cNvGraphicFramePr/>
          <p:nvPr>
            <p:extLst>
              <p:ext uri="{D42A27DB-BD31-4B8C-83A1-F6EECF244321}">
                <p14:modId xmlns:p14="http://schemas.microsoft.com/office/powerpoint/2010/main" val="204561917"/>
              </p:ext>
            </p:extLst>
          </p:nvPr>
        </p:nvGraphicFramePr>
        <p:xfrm>
          <a:off x="464234" y="295422"/>
          <a:ext cx="11364909" cy="6265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24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CDF52233-B9EF-B4B4-D840-E2C2E23E6CE4}"/>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F0F9254-7CDF-4FDF-AF18-48BB37FC20C3}"/>
              </a:ext>
            </a:extLst>
          </p:cNvPr>
          <p:cNvGraphicFramePr/>
          <p:nvPr>
            <p:extLst>
              <p:ext uri="{D42A27DB-BD31-4B8C-83A1-F6EECF244321}">
                <p14:modId xmlns:p14="http://schemas.microsoft.com/office/powerpoint/2010/main" val="2096758384"/>
              </p:ext>
            </p:extLst>
          </p:nvPr>
        </p:nvGraphicFramePr>
        <p:xfrm>
          <a:off x="464234" y="239152"/>
          <a:ext cx="11364909" cy="6321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32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688489-39CF-171F-8D31-66A9B8645B7C}"/>
              </a:ext>
            </a:extLst>
          </p:cNvPr>
          <p:cNvPicPr>
            <a:picLocks noChangeAspect="1"/>
          </p:cNvPicPr>
          <p:nvPr/>
        </p:nvPicPr>
        <p:blipFill rotWithShape="1">
          <a:blip r:embed="rId2"/>
          <a:srcRect l="18139" r="8189" b="-1"/>
          <a:stretch/>
        </p:blipFill>
        <p:spPr>
          <a:xfrm>
            <a:off x="3222170" y="10"/>
            <a:ext cx="8969827"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76CEDE-CBBD-31BE-2882-5F88B2B923EB}"/>
              </a:ext>
            </a:extLst>
          </p:cNvPr>
          <p:cNvSpPr>
            <a:spLocks noGrp="1"/>
          </p:cNvSpPr>
          <p:nvPr>
            <p:ph type="title"/>
          </p:nvPr>
        </p:nvSpPr>
        <p:spPr>
          <a:xfrm>
            <a:off x="838200" y="365125"/>
            <a:ext cx="3822189" cy="1899912"/>
          </a:xfrm>
        </p:spPr>
        <p:txBody>
          <a:bodyPr>
            <a:normAutofit/>
          </a:bodyPr>
          <a:lstStyle/>
          <a:p>
            <a:r>
              <a:rPr lang="en-US" sz="4000" dirty="0">
                <a:ln w="22225">
                  <a:solidFill>
                    <a:srgbClr val="FFFFFF"/>
                  </a:solidFill>
                </a:ln>
              </a:rPr>
              <a:t>Incident/Accident Report </a:t>
            </a:r>
          </a:p>
        </p:txBody>
      </p:sp>
      <p:sp>
        <p:nvSpPr>
          <p:cNvPr id="3" name="Content Placeholder 2">
            <a:extLst>
              <a:ext uri="{FF2B5EF4-FFF2-40B4-BE49-F238E27FC236}">
                <a16:creationId xmlns:a16="http://schemas.microsoft.com/office/drawing/2014/main" id="{6602AC7E-B167-C169-1015-D414D02DAC00}"/>
              </a:ext>
            </a:extLst>
          </p:cNvPr>
          <p:cNvSpPr>
            <a:spLocks noGrp="1"/>
          </p:cNvSpPr>
          <p:nvPr>
            <p:ph idx="1"/>
          </p:nvPr>
        </p:nvSpPr>
        <p:spPr>
          <a:xfrm>
            <a:off x="232229" y="1959429"/>
            <a:ext cx="4601027" cy="4533446"/>
          </a:xfrm>
        </p:spPr>
        <p:txBody>
          <a:bodyPr>
            <a:normAutofit lnSpcReduction="10000"/>
          </a:bodyPr>
          <a:lstStyle/>
          <a:p>
            <a:pPr marL="0" indent="0">
              <a:buNone/>
            </a:pPr>
            <a:r>
              <a:rPr lang="en-US" sz="2400" b="0" i="0" dirty="0">
                <a:effectLst/>
                <a:latin typeface="arial" panose="020B0604020202020204" pitchFamily="34" charset="0"/>
              </a:rPr>
              <a:t>This report records worksite events, including near misses, injuries, and accidents. </a:t>
            </a:r>
          </a:p>
          <a:p>
            <a:pPr marL="0" indent="0">
              <a:buNone/>
            </a:pPr>
            <a:r>
              <a:rPr lang="en-US" sz="2400" dirty="0">
                <a:latin typeface="arial" panose="020B0604020202020204" pitchFamily="34" charset="0"/>
              </a:rPr>
              <a:t>E</a:t>
            </a:r>
            <a:r>
              <a:rPr lang="en-US" sz="2400" b="0" i="0" dirty="0">
                <a:effectLst/>
                <a:latin typeface="arial" panose="020B0604020202020204" pitchFamily="34" charset="0"/>
              </a:rPr>
              <a:t>ntails documenting all the facts related to incidents in the workplace. </a:t>
            </a:r>
          </a:p>
          <a:p>
            <a:pPr marL="0" indent="0">
              <a:buNone/>
            </a:pPr>
            <a:r>
              <a:rPr lang="en-US" sz="2400" b="0" i="0" dirty="0">
                <a:effectLst/>
                <a:latin typeface="arial" panose="020B0604020202020204" pitchFamily="34" charset="0"/>
              </a:rPr>
              <a:t>Incidents are generally accidents or events that cause injuries to workers or damages to property or equipment. </a:t>
            </a:r>
          </a:p>
          <a:p>
            <a:pPr marL="0" indent="0">
              <a:buNone/>
            </a:pPr>
            <a:r>
              <a:rPr lang="en-US" sz="2400" b="0" i="0" dirty="0">
                <a:effectLst/>
                <a:latin typeface="arial" panose="020B0604020202020204" pitchFamily="34" charset="0"/>
              </a:rPr>
              <a:t>Additionally, incidents also cover near misses-events that have enough potential to cause harm.</a:t>
            </a:r>
            <a:endParaRPr lang="en-US" sz="2400" dirty="0"/>
          </a:p>
        </p:txBody>
      </p:sp>
    </p:spTree>
    <p:extLst>
      <p:ext uri="{BB962C8B-B14F-4D97-AF65-F5344CB8AC3E}">
        <p14:creationId xmlns:p14="http://schemas.microsoft.com/office/powerpoint/2010/main" val="224694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3681317B-EDB8-76EF-C8A9-9862D2F27641}"/>
              </a:ext>
            </a:extLst>
          </p:cNvPr>
          <p:cNvPicPr>
            <a:picLocks noChangeAspect="1"/>
          </p:cNvPicPr>
          <p:nvPr/>
        </p:nvPicPr>
        <p:blipFill rotWithShape="1">
          <a:blip r:embed="rId2"/>
          <a:srcRect l="5884" r="-1" b="-1"/>
          <a:stretch/>
        </p:blipFill>
        <p:spPr>
          <a:xfrm>
            <a:off x="0" y="10"/>
            <a:ext cx="9669642" cy="6857990"/>
          </a:xfrm>
          <a:prstGeom prst="rect">
            <a:avLst/>
          </a:prstGeom>
        </p:spPr>
      </p:pic>
      <p:sp>
        <p:nvSpPr>
          <p:cNvPr id="16" name="Rectangle 1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2F858B-098F-A08E-C9DD-5D647E59CA4D}"/>
              </a:ext>
            </a:extLst>
          </p:cNvPr>
          <p:cNvSpPr>
            <a:spLocks noGrp="1"/>
          </p:cNvSpPr>
          <p:nvPr>
            <p:ph type="title"/>
          </p:nvPr>
        </p:nvSpPr>
        <p:spPr>
          <a:xfrm>
            <a:off x="8414374" y="529879"/>
            <a:ext cx="3445765" cy="3692028"/>
          </a:xfrm>
          <a:noFill/>
        </p:spPr>
        <p:txBody>
          <a:bodyPr vert="horz" lIns="91440" tIns="45720" rIns="91440" bIns="45720" rtlCol="0" anchor="b">
            <a:normAutofit/>
          </a:bodyPr>
          <a:lstStyle/>
          <a:p>
            <a:r>
              <a:rPr lang="en-US" sz="5200" dirty="0"/>
              <a:t>Technical Writing Scenarios </a:t>
            </a:r>
          </a:p>
        </p:txBody>
      </p:sp>
      <p:sp>
        <p:nvSpPr>
          <p:cNvPr id="3" name="Content Placeholder 2">
            <a:extLst>
              <a:ext uri="{FF2B5EF4-FFF2-40B4-BE49-F238E27FC236}">
                <a16:creationId xmlns:a16="http://schemas.microsoft.com/office/drawing/2014/main" id="{29E29124-DE8F-BE11-7AAE-02F4BF03CF57}"/>
              </a:ext>
            </a:extLst>
          </p:cNvPr>
          <p:cNvSpPr>
            <a:spLocks noGrp="1"/>
          </p:cNvSpPr>
          <p:nvPr>
            <p:ph idx="1"/>
          </p:nvPr>
        </p:nvSpPr>
        <p:spPr>
          <a:xfrm>
            <a:off x="8658508" y="4751776"/>
            <a:ext cx="3445766" cy="705595"/>
          </a:xfrm>
          <a:noFill/>
        </p:spPr>
        <p:txBody>
          <a:bodyPr vert="horz" lIns="91440" tIns="45720" rIns="91440" bIns="45720" rtlCol="0">
            <a:normAutofit/>
          </a:bodyPr>
          <a:lstStyle/>
          <a:p>
            <a:pPr marL="0" indent="0">
              <a:buNone/>
            </a:pPr>
            <a:r>
              <a:rPr lang="en-US" sz="3200" dirty="0"/>
              <a:t>What went wrong? </a:t>
            </a:r>
          </a:p>
        </p:txBody>
      </p:sp>
    </p:spTree>
    <p:extLst>
      <p:ext uri="{BB962C8B-B14F-4D97-AF65-F5344CB8AC3E}">
        <p14:creationId xmlns:p14="http://schemas.microsoft.com/office/powerpoint/2010/main" val="373209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02F60B-4786-22BE-BA26-D3FFC1A246E5}"/>
              </a:ext>
            </a:extLst>
          </p:cNvPr>
          <p:cNvSpPr>
            <a:spLocks noGrp="1"/>
          </p:cNvSpPr>
          <p:nvPr>
            <p:ph type="title"/>
          </p:nvPr>
        </p:nvSpPr>
        <p:spPr>
          <a:xfrm>
            <a:off x="773408" y="992094"/>
            <a:ext cx="3616913" cy="2795160"/>
          </a:xfrm>
        </p:spPr>
        <p:txBody>
          <a:bodyPr vert="horz" lIns="91440" tIns="45720" rIns="91440" bIns="45720" rtlCol="0" anchor="b">
            <a:normAutofit/>
          </a:bodyPr>
          <a:lstStyle/>
          <a:p>
            <a:pPr marL="0" marR="0" lvl="0" indent="0" algn="ctr" fontAlgn="base">
              <a:spcAft>
                <a:spcPct val="0"/>
              </a:spcAft>
              <a:buClrTx/>
              <a:buSzTx/>
              <a:tabLst/>
            </a:pPr>
            <a:r>
              <a:rPr kumimoji="0" lang="en-US" altLang="en-US" sz="3700" b="0" i="0" u="none" strike="noStrike" kern="1200" cap="none" normalizeH="0" baseline="0" dirty="0">
                <a:ln>
                  <a:noFill/>
                </a:ln>
                <a:solidFill>
                  <a:schemeClr val="tx1"/>
                </a:solidFill>
                <a:effectLst/>
                <a:latin typeface="+mj-lt"/>
                <a:ea typeface="+mj-ea"/>
                <a:cs typeface="+mj-cs"/>
              </a:rPr>
              <a:t>Workplace Incident </a:t>
            </a:r>
            <a:br>
              <a:rPr kumimoji="0" lang="en-US" altLang="en-US" sz="3700" b="0" i="0" u="none" strike="noStrike" kern="1200" cap="none" normalizeH="0" baseline="0" dirty="0">
                <a:ln>
                  <a:noFill/>
                </a:ln>
                <a:solidFill>
                  <a:schemeClr val="tx1"/>
                </a:solidFill>
                <a:effectLst/>
                <a:latin typeface="+mj-lt"/>
                <a:ea typeface="+mj-ea"/>
                <a:cs typeface="+mj-cs"/>
              </a:rPr>
            </a:br>
            <a:r>
              <a:rPr kumimoji="0" lang="en-US" altLang="en-US" sz="3700" b="0" i="0" u="none" strike="noStrike" kern="1200" cap="none" normalizeH="0" baseline="0" dirty="0">
                <a:ln>
                  <a:noFill/>
                </a:ln>
                <a:solidFill>
                  <a:schemeClr val="tx1"/>
                </a:solidFill>
                <a:effectLst/>
                <a:latin typeface="+mj-lt"/>
                <a:ea typeface="+mj-ea"/>
                <a:cs typeface="+mj-cs"/>
              </a:rPr>
              <a:t>Report Form Template</a:t>
            </a:r>
          </a:p>
          <a:p>
            <a:pPr marL="0" marR="0" lvl="0" indent="0" algn="ctr" fontAlgn="base">
              <a:spcAft>
                <a:spcPct val="0"/>
              </a:spcAft>
              <a:buClrTx/>
              <a:buSzTx/>
              <a:tabLst/>
            </a:pPr>
            <a:r>
              <a:rPr kumimoji="0" lang="en-US" altLang="en-US" sz="3700" b="0" i="0" u="none" strike="noStrike" kern="1200" cap="none" normalizeH="0" baseline="0" dirty="0">
                <a:ln>
                  <a:noFill/>
                </a:ln>
                <a:solidFill>
                  <a:schemeClr val="tx1"/>
                </a:solidFill>
                <a:effectLst/>
                <a:latin typeface="+mj-lt"/>
                <a:ea typeface="+mj-ea"/>
                <a:cs typeface="+mj-cs"/>
              </a:rPr>
              <a:t>       </a:t>
            </a:r>
          </a:p>
        </p:txBody>
      </p:sp>
      <p:pic>
        <p:nvPicPr>
          <p:cNvPr id="1026" name="Picture 2">
            <a:extLst>
              <a:ext uri="{FF2B5EF4-FFF2-40B4-BE49-F238E27FC236}">
                <a16:creationId xmlns:a16="http://schemas.microsoft.com/office/drawing/2014/main" id="{ED1CD53B-A35B-2539-37A2-384E9F68DF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27" b="4"/>
          <a:stretch/>
        </p:blipFill>
        <p:spPr bwMode="auto">
          <a:xfrm>
            <a:off x="6096000" y="177322"/>
            <a:ext cx="5012041" cy="688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55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8639-0443-2A70-DF75-4CE94041F996}"/>
              </a:ext>
            </a:extLst>
          </p:cNvPr>
          <p:cNvSpPr>
            <a:spLocks noGrp="1"/>
          </p:cNvSpPr>
          <p:nvPr>
            <p:ph type="title"/>
          </p:nvPr>
        </p:nvSpPr>
        <p:spPr>
          <a:xfrm>
            <a:off x="5868557" y="316933"/>
            <a:ext cx="5444382" cy="574650"/>
          </a:xfrm>
        </p:spPr>
        <p:txBody>
          <a:bodyPr anchor="t">
            <a:normAutofit/>
          </a:bodyPr>
          <a:lstStyle/>
          <a:p>
            <a:pPr algn="ctr"/>
            <a:r>
              <a:rPr lang="en-US" sz="3200" dirty="0"/>
              <a:t>Scenario 1 </a:t>
            </a:r>
          </a:p>
        </p:txBody>
      </p:sp>
      <p:pic>
        <p:nvPicPr>
          <p:cNvPr id="5" name="Picture 4" descr="CNC lathe processing">
            <a:extLst>
              <a:ext uri="{FF2B5EF4-FFF2-40B4-BE49-F238E27FC236}">
                <a16:creationId xmlns:a16="http://schemas.microsoft.com/office/drawing/2014/main" id="{E7506366-37FE-215B-51C1-A3D0F9271169}"/>
              </a:ext>
            </a:extLst>
          </p:cNvPr>
          <p:cNvPicPr>
            <a:picLocks noChangeAspect="1"/>
          </p:cNvPicPr>
          <p:nvPr/>
        </p:nvPicPr>
        <p:blipFill rotWithShape="1">
          <a:blip r:embed="rId2"/>
          <a:srcRect l="44946" r="4916"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750257-A68A-4FA7-6864-F803A002392F}"/>
              </a:ext>
            </a:extLst>
          </p:cNvPr>
          <p:cNvSpPr>
            <a:spLocks noGrp="1"/>
          </p:cNvSpPr>
          <p:nvPr>
            <p:ph idx="1"/>
          </p:nvPr>
        </p:nvSpPr>
        <p:spPr>
          <a:xfrm>
            <a:off x="5331656" y="1111348"/>
            <a:ext cx="6541476" cy="5584874"/>
          </a:xfrm>
        </p:spPr>
        <p:txBody>
          <a:bodyPr>
            <a:normAutofit fontScale="92500" lnSpcReduction="10000"/>
          </a:bodyPr>
          <a:lstStyle/>
          <a:p>
            <a:pPr marL="0" indent="0">
              <a:buNone/>
            </a:pPr>
            <a:r>
              <a:rPr lang="en-US" sz="2000" b="0" i="0" dirty="0">
                <a:effectLst/>
                <a:latin typeface="Times New Roman" panose="02020603050405020304" pitchFamily="18" charset="0"/>
              </a:rPr>
              <a:t>The Acme Electric Company worked day and night to develop a new current regulator designed to cut the electric power consumption in aluminum plants by 35%. They knew that, although the competition was fierce, their regulator could be produced more affordably, was more reliable, and worked more efficiently than the competitors’ products.</a:t>
            </a:r>
          </a:p>
          <a:p>
            <a:pPr marL="0" indent="0">
              <a:buNone/>
            </a:pPr>
            <a:r>
              <a:rPr lang="en-US" sz="2000" b="0" i="0" dirty="0">
                <a:effectLst/>
                <a:latin typeface="Times New Roman" panose="02020603050405020304" pitchFamily="18" charset="0"/>
              </a:rPr>
              <a:t>The owner, eager to capture the market, personally but somewhat hastily put together a 120-page proposal to the three major aluminum manufacturers, recommending that the new Acme regulators be installed at all company plants.</a:t>
            </a:r>
          </a:p>
          <a:p>
            <a:pPr marL="0" indent="0">
              <a:buNone/>
            </a:pPr>
            <a:r>
              <a:rPr lang="en-US" sz="2000" b="0" i="0" dirty="0">
                <a:effectLst/>
                <a:latin typeface="Times New Roman" panose="02020603050405020304" pitchFamily="18" charset="0"/>
              </a:rPr>
              <a:t>She devoted the first 87 pages of the proposal to the mathematical theory and engineering design behind his new regulator, and the next 32 to descriptions of the new assembly line she planned to set up to produce regulators quickly. Buried in an appendix were the test results that compared her regulator’s performance with present models, and a poorly drawn graph showed the potential cost savings over 3 years.</a:t>
            </a:r>
          </a:p>
          <a:p>
            <a:pPr marL="0" indent="0">
              <a:buNone/>
            </a:pPr>
            <a:r>
              <a:rPr lang="en-US" sz="2000" b="0" i="0" dirty="0">
                <a:effectLst/>
                <a:latin typeface="Times New Roman" panose="02020603050405020304" pitchFamily="18" charset="0"/>
              </a:rPr>
              <a:t>The proposals did not receive any response. Acme Electric didn’t get the contracts, despite having the best product. Six months later, the company filed for bankruptcy</a:t>
            </a:r>
            <a:r>
              <a:rPr lang="en-US" sz="2000" dirty="0">
                <a:latin typeface="Times New Roman" panose="02020603050405020304" pitchFamily="18" charset="0"/>
              </a:rPr>
              <a:t>.</a:t>
            </a:r>
            <a:endParaRPr lang="en-US" sz="2000" b="0" i="0" dirty="0">
              <a:effectLst/>
              <a:latin typeface="Times New Roman" panose="02020603050405020304" pitchFamily="18" charset="0"/>
            </a:endParaRPr>
          </a:p>
        </p:txBody>
      </p:sp>
    </p:spTree>
    <p:extLst>
      <p:ext uri="{BB962C8B-B14F-4D97-AF65-F5344CB8AC3E}">
        <p14:creationId xmlns:p14="http://schemas.microsoft.com/office/powerpoint/2010/main" val="354550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51385-6BDB-9883-A9E6-03724645EEFA}"/>
              </a:ext>
            </a:extLst>
          </p:cNvPr>
          <p:cNvSpPr>
            <a:spLocks noGrp="1"/>
          </p:cNvSpPr>
          <p:nvPr>
            <p:ph type="title"/>
          </p:nvPr>
        </p:nvSpPr>
        <p:spPr>
          <a:xfrm>
            <a:off x="761803" y="350196"/>
            <a:ext cx="4646904" cy="752890"/>
          </a:xfrm>
        </p:spPr>
        <p:txBody>
          <a:bodyPr anchor="ctr">
            <a:normAutofit/>
          </a:bodyPr>
          <a:lstStyle/>
          <a:p>
            <a:r>
              <a:rPr lang="en-US" sz="4000" dirty="0">
                <a:solidFill>
                  <a:schemeClr val="bg1"/>
                </a:solidFill>
              </a:rPr>
              <a:t>Scenario 2 </a:t>
            </a:r>
          </a:p>
        </p:txBody>
      </p:sp>
      <p:sp>
        <p:nvSpPr>
          <p:cNvPr id="3" name="Content Placeholder 2">
            <a:extLst>
              <a:ext uri="{FF2B5EF4-FFF2-40B4-BE49-F238E27FC236}">
                <a16:creationId xmlns:a16="http://schemas.microsoft.com/office/drawing/2014/main" id="{76086819-6D32-224D-DAB3-E6912BAC0785}"/>
              </a:ext>
            </a:extLst>
          </p:cNvPr>
          <p:cNvSpPr>
            <a:spLocks noGrp="1"/>
          </p:cNvSpPr>
          <p:nvPr>
            <p:ph idx="1"/>
          </p:nvPr>
        </p:nvSpPr>
        <p:spPr>
          <a:xfrm>
            <a:off x="184841" y="1204686"/>
            <a:ext cx="6139542" cy="5529943"/>
          </a:xfrm>
        </p:spPr>
        <p:txBody>
          <a:bodyPr anchor="ctr">
            <a:normAutofit lnSpcReduction="10000"/>
          </a:bodyPr>
          <a:lstStyle/>
          <a:p>
            <a:r>
              <a:rPr lang="en-US" sz="1700" b="0" i="0" dirty="0">
                <a:solidFill>
                  <a:schemeClr val="bg1"/>
                </a:solidFill>
                <a:effectLst/>
                <a:latin typeface="Times New Roman" panose="02020603050405020304" pitchFamily="18" charset="0"/>
              </a:rPr>
              <a:t>As one of the first to enter the field of office automation, </a:t>
            </a:r>
            <a:r>
              <a:rPr lang="en-US" sz="1700" b="0" i="0" dirty="0" err="1">
                <a:solidFill>
                  <a:schemeClr val="bg1"/>
                </a:solidFill>
                <a:effectLst/>
                <a:latin typeface="Times New Roman" panose="02020603050405020304" pitchFamily="18" charset="0"/>
              </a:rPr>
              <a:t>Sagatec</a:t>
            </a:r>
            <a:r>
              <a:rPr lang="en-US" sz="1700" b="0" i="0" dirty="0">
                <a:solidFill>
                  <a:schemeClr val="bg1"/>
                </a:solidFill>
                <a:effectLst/>
                <a:latin typeface="Times New Roman" panose="02020603050405020304" pitchFamily="18" charset="0"/>
              </a:rPr>
              <a:t> Software, Inc. had built a reputation for designing high-quality and user-friendly database and accounting programs for business and industry. When they decided to enter the word-processing market, their engineers designed an effective, versatile, and powerful program that </a:t>
            </a:r>
            <a:r>
              <a:rPr lang="en-US" sz="1700" b="0" i="0" dirty="0" err="1">
                <a:solidFill>
                  <a:schemeClr val="bg1"/>
                </a:solidFill>
                <a:effectLst/>
                <a:latin typeface="Times New Roman" panose="02020603050405020304" pitchFamily="18" charset="0"/>
              </a:rPr>
              <a:t>Sagatec</a:t>
            </a:r>
            <a:r>
              <a:rPr lang="en-US" sz="1700" b="0" i="0" dirty="0">
                <a:solidFill>
                  <a:schemeClr val="bg1"/>
                </a:solidFill>
                <a:effectLst/>
                <a:latin typeface="Times New Roman" panose="02020603050405020304" pitchFamily="18" charset="0"/>
              </a:rPr>
              <a:t> felt sure would outperform any competitor.</a:t>
            </a:r>
          </a:p>
          <a:p>
            <a:r>
              <a:rPr lang="en-US" sz="1700" b="0" i="0" dirty="0">
                <a:solidFill>
                  <a:schemeClr val="bg1"/>
                </a:solidFill>
                <a:effectLst/>
                <a:latin typeface="Times New Roman" panose="02020603050405020304" pitchFamily="18" charset="0"/>
              </a:rPr>
              <a:t>To be sure that their new word-processing program was accurately documented, </a:t>
            </a:r>
            <a:r>
              <a:rPr lang="en-US" sz="1700" b="0" i="0" dirty="0" err="1">
                <a:solidFill>
                  <a:schemeClr val="bg1"/>
                </a:solidFill>
                <a:effectLst/>
                <a:latin typeface="Times New Roman" panose="02020603050405020304" pitchFamily="18" charset="0"/>
              </a:rPr>
              <a:t>Sagatec</a:t>
            </a:r>
            <a:r>
              <a:rPr lang="en-US" sz="1700" b="0" i="0" dirty="0">
                <a:solidFill>
                  <a:schemeClr val="bg1"/>
                </a:solidFill>
                <a:effectLst/>
                <a:latin typeface="Times New Roman" panose="02020603050405020304" pitchFamily="18" charset="0"/>
              </a:rPr>
              <a:t> asked the senior program designer to supervise writing the instruction manual. The result was a thorough, accurate and precise description of every detail of the program’s operation.</a:t>
            </a:r>
          </a:p>
          <a:p>
            <a:r>
              <a:rPr lang="en-US" sz="1700" b="0" i="0" dirty="0">
                <a:solidFill>
                  <a:schemeClr val="bg1"/>
                </a:solidFill>
                <a:effectLst/>
                <a:latin typeface="Times New Roman" panose="02020603050405020304" pitchFamily="18" charset="0"/>
              </a:rPr>
              <a:t>When </a:t>
            </a:r>
            <a:r>
              <a:rPr lang="en-US" sz="1700" b="0" i="0" dirty="0" err="1">
                <a:solidFill>
                  <a:schemeClr val="bg1"/>
                </a:solidFill>
                <a:effectLst/>
                <a:latin typeface="Times New Roman" panose="02020603050405020304" pitchFamily="18" charset="0"/>
              </a:rPr>
              <a:t>Sagatec</a:t>
            </a:r>
            <a:r>
              <a:rPr lang="en-US" sz="1700" b="0" i="0" dirty="0">
                <a:solidFill>
                  <a:schemeClr val="bg1"/>
                </a:solidFill>
                <a:effectLst/>
                <a:latin typeface="Times New Roman" panose="02020603050405020304" pitchFamily="18" charset="0"/>
              </a:rPr>
              <a:t> began marketing its new word processor, cries for help flooded in from office workers who were so confused by the massive manual that they couldn’t even find out how to get started. Then several business journals reviewed the program and judged it “too complicated” and “difficult to learn.” After an impressive start, sales of the new word processing program plummeted.</a:t>
            </a:r>
          </a:p>
          <a:p>
            <a:r>
              <a:rPr lang="en-US" sz="1700" b="0" i="0" dirty="0" err="1">
                <a:solidFill>
                  <a:schemeClr val="bg1"/>
                </a:solidFill>
                <a:effectLst/>
                <a:latin typeface="Times New Roman" panose="02020603050405020304" pitchFamily="18" charset="0"/>
              </a:rPr>
              <a:t>Sagatec</a:t>
            </a:r>
            <a:r>
              <a:rPr lang="en-US" sz="1700" b="0" i="0" dirty="0">
                <a:solidFill>
                  <a:schemeClr val="bg1"/>
                </a:solidFill>
                <a:effectLst/>
                <a:latin typeface="Times New Roman" panose="02020603050405020304" pitchFamily="18" charset="0"/>
              </a:rPr>
              <a:t> eventually put out a new, clearly written training guide that led new users step by step through introductory exercises and told them how to find commands quickly. But the rewrite cost </a:t>
            </a:r>
            <a:r>
              <a:rPr lang="en-US" sz="1700" b="0" i="0" dirty="0" err="1">
                <a:solidFill>
                  <a:schemeClr val="bg1"/>
                </a:solidFill>
                <a:effectLst/>
                <a:latin typeface="Times New Roman" panose="02020603050405020304" pitchFamily="18" charset="0"/>
              </a:rPr>
              <a:t>Sagatec</a:t>
            </a:r>
            <a:r>
              <a:rPr lang="en-US" sz="1700" b="0" i="0" dirty="0">
                <a:solidFill>
                  <a:schemeClr val="bg1"/>
                </a:solidFill>
                <a:effectLst/>
                <a:latin typeface="Times New Roman" panose="02020603050405020304" pitchFamily="18" charset="0"/>
              </a:rPr>
              <a:t> $350,000, a year’s lead in the market, and its reputation for producing </a:t>
            </a:r>
            <a:r>
              <a:rPr lang="en-US" sz="1700" b="0" i="0" dirty="0">
                <a:effectLst/>
                <a:latin typeface="Times New Roman" panose="02020603050405020304" pitchFamily="18" charset="0"/>
              </a:rPr>
              <a:t>easy-to-use business software.</a:t>
            </a:r>
          </a:p>
          <a:p>
            <a:endParaRPr lang="en-US" sz="1000" dirty="0"/>
          </a:p>
        </p:txBody>
      </p:sp>
      <p:pic>
        <p:nvPicPr>
          <p:cNvPr id="6" name="Picture 5" descr="A white and blue object with a black lid&#10;&#10;Description automatically generated with medium confidence">
            <a:extLst>
              <a:ext uri="{FF2B5EF4-FFF2-40B4-BE49-F238E27FC236}">
                <a16:creationId xmlns:a16="http://schemas.microsoft.com/office/drawing/2014/main" id="{7CDACFB1-5D43-6D81-5CD5-A51C0E41543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5696" r="24716"/>
          <a:stretch/>
        </p:blipFill>
        <p:spPr>
          <a:xfrm>
            <a:off x="6509225" y="1"/>
            <a:ext cx="5689600" cy="6858000"/>
          </a:xfrm>
          <a:prstGeom prst="rect">
            <a:avLst/>
          </a:prstGeom>
        </p:spPr>
      </p:pic>
    </p:spTree>
    <p:extLst>
      <p:ext uri="{BB962C8B-B14F-4D97-AF65-F5344CB8AC3E}">
        <p14:creationId xmlns:p14="http://schemas.microsoft.com/office/powerpoint/2010/main" val="73155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66ADA-1285-0420-70DB-1306E38E5D80}"/>
              </a:ext>
            </a:extLst>
          </p:cNvPr>
          <p:cNvSpPr>
            <a:spLocks noGrp="1"/>
          </p:cNvSpPr>
          <p:nvPr>
            <p:ph type="title"/>
          </p:nvPr>
        </p:nvSpPr>
        <p:spPr>
          <a:xfrm>
            <a:off x="616657" y="244178"/>
            <a:ext cx="5334197" cy="747485"/>
          </a:xfrm>
        </p:spPr>
        <p:txBody>
          <a:bodyPr anchor="ctr">
            <a:normAutofit/>
          </a:bodyPr>
          <a:lstStyle/>
          <a:p>
            <a:r>
              <a:rPr lang="en-US" sz="4000" dirty="0"/>
              <a:t>Scenario 3 </a:t>
            </a:r>
          </a:p>
        </p:txBody>
      </p:sp>
      <p:sp>
        <p:nvSpPr>
          <p:cNvPr id="3" name="Content Placeholder 2">
            <a:extLst>
              <a:ext uri="{FF2B5EF4-FFF2-40B4-BE49-F238E27FC236}">
                <a16:creationId xmlns:a16="http://schemas.microsoft.com/office/drawing/2014/main" id="{A23181C4-B3BB-5969-658E-D6564AB58D30}"/>
              </a:ext>
            </a:extLst>
          </p:cNvPr>
          <p:cNvSpPr>
            <a:spLocks noGrp="1"/>
          </p:cNvSpPr>
          <p:nvPr>
            <p:ph idx="1"/>
          </p:nvPr>
        </p:nvSpPr>
        <p:spPr>
          <a:xfrm>
            <a:off x="508000" y="1436914"/>
            <a:ext cx="5587997" cy="4803165"/>
          </a:xfrm>
        </p:spPr>
        <p:txBody>
          <a:bodyPr anchor="ctr">
            <a:normAutofit fontScale="85000" lnSpcReduction="10000"/>
          </a:bodyPr>
          <a:lstStyle/>
          <a:p>
            <a:pPr marL="0" indent="0">
              <a:buNone/>
            </a:pPr>
            <a:r>
              <a:rPr lang="en-US" sz="2400" b="0" i="0" dirty="0">
                <a:effectLst/>
                <a:latin typeface="Times New Roman" panose="02020603050405020304" pitchFamily="18" charset="0"/>
              </a:rPr>
              <a:t>Joanne supervised 36 professionals in 6 city libraries. To cut the costs of unnecessary overtime, she issued this one-sentence memo to her staff:</a:t>
            </a:r>
          </a:p>
          <a:p>
            <a:pPr marL="0" indent="0">
              <a:buNone/>
            </a:pPr>
            <a:r>
              <a:rPr lang="en-US" sz="2400" b="0" i="0" dirty="0">
                <a:effectLst/>
                <a:latin typeface="Times New Roman" panose="02020603050405020304" pitchFamily="18" charset="0"/>
              </a:rPr>
              <a:t>When workloads increase to a level requiring hours in excess of an employee’s regular duty assignment, and when such work is estimated to require a full shift of eight (8) hours or more on two (2) or more consecutive days, even though unscheduled days intervene, an employee’s tour of duty shall be altered so as to include the hours when such work must be done, unless an adverse impact would result from such employee’s absence from his previously scheduled assignment.</a:t>
            </a:r>
          </a:p>
          <a:p>
            <a:pPr marL="0" indent="0">
              <a:buNone/>
            </a:pPr>
            <a:r>
              <a:rPr lang="en-US" sz="2400" b="0" i="0" dirty="0">
                <a:effectLst/>
                <a:latin typeface="Times New Roman" panose="02020603050405020304" pitchFamily="18" charset="0"/>
              </a:rPr>
              <a:t>After the 36 copies were sent out, Joanne’s office received 26 phone calls asking what the memo meant. What the 10 people who didn’t call about the memo thought is uncertain. It took a week to clarify the new policy.</a:t>
            </a:r>
          </a:p>
        </p:txBody>
      </p:sp>
      <p:pic>
        <p:nvPicPr>
          <p:cNvPr id="5" name="Picture 4" descr="A person typing on a computer&#10;&#10;Description automatically generated">
            <a:extLst>
              <a:ext uri="{FF2B5EF4-FFF2-40B4-BE49-F238E27FC236}">
                <a16:creationId xmlns:a16="http://schemas.microsoft.com/office/drawing/2014/main" id="{4072B02D-D052-5934-C844-BCF059D111B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632" r="4704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2584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39190-16BD-ADF8-BE49-3264000170D7}"/>
              </a:ext>
            </a:extLst>
          </p:cNvPr>
          <p:cNvSpPr>
            <a:spLocks noGrp="1"/>
          </p:cNvSpPr>
          <p:nvPr>
            <p:ph type="title"/>
          </p:nvPr>
        </p:nvSpPr>
        <p:spPr>
          <a:xfrm>
            <a:off x="589009" y="502400"/>
            <a:ext cx="3367171" cy="1818064"/>
          </a:xfrm>
        </p:spPr>
        <p:txBody>
          <a:bodyPr vert="horz" lIns="91440" tIns="45720" rIns="91440" bIns="45720" rtlCol="0" anchor="ctr">
            <a:normAutofit/>
          </a:bodyPr>
          <a:lstStyle/>
          <a:p>
            <a:pPr algn="ctr"/>
            <a:r>
              <a:rPr lang="en-US" sz="2800" kern="1200">
                <a:solidFill>
                  <a:schemeClr val="tx1"/>
                </a:solidFill>
                <a:latin typeface="+mj-lt"/>
                <a:ea typeface="+mj-ea"/>
                <a:cs typeface="+mj-cs"/>
              </a:rPr>
              <a:t>Objectives</a:t>
            </a:r>
          </a:p>
        </p:txBody>
      </p:sp>
      <p:pic>
        <p:nvPicPr>
          <p:cNvPr id="9" name="Picture 8" descr="A hand writing on a blackboard&#10;&#10;Description automatically generated">
            <a:extLst>
              <a:ext uri="{FF2B5EF4-FFF2-40B4-BE49-F238E27FC236}">
                <a16:creationId xmlns:a16="http://schemas.microsoft.com/office/drawing/2014/main" id="{EB4CAE05-2FC0-B5DA-C7A8-662E2AB038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470" r="-3" b="12715"/>
          <a:stretch/>
        </p:blipFill>
        <p:spPr>
          <a:xfrm>
            <a:off x="4555236" y="6"/>
            <a:ext cx="7636763" cy="2762724"/>
          </a:xfrm>
          <a:prstGeom prst="rect">
            <a:avLst/>
          </a:prstGeom>
        </p:spPr>
      </p:pic>
      <p:sp>
        <p:nvSpPr>
          <p:cNvPr id="32" name="Rectangle 31">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6" name="Content Placeholder 5" descr="A person writing on a piece of paper&#10;&#10;Description automatically generated">
            <a:extLst>
              <a:ext uri="{FF2B5EF4-FFF2-40B4-BE49-F238E27FC236}">
                <a16:creationId xmlns:a16="http://schemas.microsoft.com/office/drawing/2014/main" id="{21CBDB9F-020C-EBB2-79C3-9B6FD892B8F1}"/>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8146" r="18147"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246DB828-845C-6ABD-BE35-DB27FFDC36DD}"/>
              </a:ext>
            </a:extLst>
          </p:cNvPr>
          <p:cNvSpPr>
            <a:spLocks noGrp="1"/>
          </p:cNvSpPr>
          <p:nvPr>
            <p:ph sz="half" idx="1"/>
          </p:nvPr>
        </p:nvSpPr>
        <p:spPr>
          <a:xfrm>
            <a:off x="5449632" y="3455208"/>
            <a:ext cx="6184349" cy="2875254"/>
          </a:xfrm>
        </p:spPr>
        <p:txBody>
          <a:bodyPr vert="horz" lIns="91440" tIns="45720" rIns="91440" bIns="45720" rtlCol="0" anchor="ctr">
            <a:normAutofit lnSpcReduction="10000"/>
          </a:bodyPr>
          <a:lstStyle/>
          <a:p>
            <a:r>
              <a:rPr lang="en-US" dirty="0"/>
              <a:t>What is Technical Writing </a:t>
            </a:r>
          </a:p>
          <a:p>
            <a:r>
              <a:rPr lang="en-US" dirty="0"/>
              <a:t>Principles of Technical Writing </a:t>
            </a:r>
          </a:p>
          <a:p>
            <a:r>
              <a:rPr lang="en-US" dirty="0"/>
              <a:t>Components of Technical Writing  </a:t>
            </a:r>
          </a:p>
          <a:p>
            <a:r>
              <a:rPr lang="en-US" dirty="0"/>
              <a:t>Types of Technical Writing </a:t>
            </a:r>
          </a:p>
          <a:p>
            <a:r>
              <a:rPr lang="en-US" dirty="0"/>
              <a:t>Examples of Technical Reports </a:t>
            </a:r>
          </a:p>
          <a:p>
            <a:pPr lvl="1"/>
            <a:r>
              <a:rPr lang="en-US" dirty="0"/>
              <a:t>Incident/Accident report </a:t>
            </a:r>
          </a:p>
        </p:txBody>
      </p:sp>
      <p:sp>
        <p:nvSpPr>
          <p:cNvPr id="34" name="Rectangle 33">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 name="TextBox 6">
            <a:extLst>
              <a:ext uri="{FF2B5EF4-FFF2-40B4-BE49-F238E27FC236}">
                <a16:creationId xmlns:a16="http://schemas.microsoft.com/office/drawing/2014/main" id="{44A70926-4877-E39C-39ED-672C7D3110E7}"/>
              </a:ext>
            </a:extLst>
          </p:cNvPr>
          <p:cNvSpPr txBox="1"/>
          <p:nvPr/>
        </p:nvSpPr>
        <p:spPr>
          <a:xfrm>
            <a:off x="1976608" y="6657945"/>
            <a:ext cx="25891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technofaq.org/posts/2020/09/the-best-technical-writing-courses-in-australia-to-share-technical-information-in-a-professional-setti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
        <p:nvSpPr>
          <p:cNvPr id="10" name="TextBox 9">
            <a:extLst>
              <a:ext uri="{FF2B5EF4-FFF2-40B4-BE49-F238E27FC236}">
                <a16:creationId xmlns:a16="http://schemas.microsoft.com/office/drawing/2014/main" id="{0CA76497-D28D-B1F2-D4D0-A936B90090C5}"/>
              </a:ext>
            </a:extLst>
          </p:cNvPr>
          <p:cNvSpPr txBox="1"/>
          <p:nvPr/>
        </p:nvSpPr>
        <p:spPr>
          <a:xfrm>
            <a:off x="9894575" y="2562675"/>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penoregon.pressbooks.pub/ctetechwriting/front-matter/introducti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67914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75AF6-48D7-9FCF-002E-01382A6EE7F2}"/>
              </a:ext>
            </a:extLst>
          </p:cNvPr>
          <p:cNvSpPr txBox="1"/>
          <p:nvPr/>
        </p:nvSpPr>
        <p:spPr>
          <a:xfrm>
            <a:off x="784320" y="386047"/>
            <a:ext cx="5479719" cy="84327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solidFill>
                  <a:schemeClr val="bg1"/>
                </a:solidFill>
                <a:latin typeface="+mj-lt"/>
                <a:ea typeface="+mj-ea"/>
                <a:cs typeface="+mj-cs"/>
              </a:rPr>
              <a:t>Technical Writing </a:t>
            </a:r>
          </a:p>
        </p:txBody>
      </p:sp>
      <p:sp>
        <p:nvSpPr>
          <p:cNvPr id="3" name="Content Placeholder 2">
            <a:extLst>
              <a:ext uri="{FF2B5EF4-FFF2-40B4-BE49-F238E27FC236}">
                <a16:creationId xmlns:a16="http://schemas.microsoft.com/office/drawing/2014/main" id="{D694D0B0-6D22-1788-6F4D-044FE475E76A}"/>
              </a:ext>
            </a:extLst>
          </p:cNvPr>
          <p:cNvSpPr>
            <a:spLocks noGrp="1"/>
          </p:cNvSpPr>
          <p:nvPr>
            <p:ph idx="1"/>
          </p:nvPr>
        </p:nvSpPr>
        <p:spPr>
          <a:xfrm>
            <a:off x="297000" y="2428314"/>
            <a:ext cx="8484143" cy="3447832"/>
          </a:xfrm>
        </p:spPr>
        <p:txBody>
          <a:bodyPr vert="horz" lIns="91440" tIns="45720" rIns="91440" bIns="45720" rtlCol="0" anchor="t">
            <a:normAutofit/>
          </a:bodyPr>
          <a:lstStyle/>
          <a:p>
            <a:pPr marL="0" indent="0">
              <a:buNone/>
            </a:pPr>
            <a:r>
              <a:rPr lang="en-US" sz="2000" b="0" i="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Form of communication that professionals use </a:t>
            </a:r>
          </a:p>
          <a:p>
            <a:pPr marL="0" indent="0">
              <a:buNone/>
            </a:pPr>
            <a:r>
              <a:rPr lang="en-US" sz="2000" b="0" i="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to convey information about specialized topics</a:t>
            </a:r>
            <a:r>
              <a:rPr lang="en-US" sz="20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a:t>
            </a:r>
          </a:p>
          <a:p>
            <a:pPr marL="0"/>
            <a:endParaRPr lang="en-US" sz="2000" b="0" i="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endParaRPr>
          </a:p>
          <a:p>
            <a:pPr fontAlgn="base"/>
            <a:r>
              <a:rPr lang="en-US" sz="20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Use language and visuals with precision.</a:t>
            </a:r>
          </a:p>
          <a:p>
            <a:pPr fontAlgn="base"/>
            <a:r>
              <a:rPr lang="en-US" sz="20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Prefer simple direct expression of ideas.</a:t>
            </a:r>
          </a:p>
          <a:p>
            <a:pPr fontAlgn="base"/>
            <a:r>
              <a:rPr lang="en-US" sz="20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Satisfy the audience’s need for information, not my own need for self- expression.</a:t>
            </a:r>
          </a:p>
          <a:p>
            <a:pPr fontAlgn="base"/>
            <a:r>
              <a:rPr lang="en-US" sz="20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Hold myself responsible for how well my audience understands my message</a:t>
            </a:r>
            <a:r>
              <a:rPr lang="en-US" sz="2000" dirty="0">
                <a:solidFill>
                  <a:schemeClr val="bg1"/>
                </a:solidFill>
                <a:latin typeface="Times New Roman" panose="02020603050405020304" pitchFamily="18" charset="0"/>
                <a:cs typeface="Times New Roman" panose="02020603050405020304" pitchFamily="18" charset="0"/>
              </a:rPr>
              <a:t>.</a:t>
            </a:r>
          </a:p>
          <a:p>
            <a:endParaRPr lang="en-US" sz="1700" dirty="0"/>
          </a:p>
        </p:txBody>
      </p:sp>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7983D41-8C44-AF69-8F04-4666EBFD3858}"/>
              </a:ext>
            </a:extLst>
          </p:cNvPr>
          <p:cNvPicPr>
            <a:picLocks noChangeAspect="1"/>
          </p:cNvPicPr>
          <p:nvPr/>
        </p:nvPicPr>
        <p:blipFill>
          <a:blip r:embed="rId2"/>
          <a:stretch>
            <a:fillRect/>
          </a:stretch>
        </p:blipFill>
        <p:spPr>
          <a:xfrm>
            <a:off x="5857939" y="79721"/>
            <a:ext cx="6129479" cy="3447832"/>
          </a:xfrm>
          <a:prstGeom prst="rect">
            <a:avLst/>
          </a:prstGeom>
        </p:spPr>
      </p:pic>
    </p:spTree>
    <p:extLst>
      <p:ext uri="{BB962C8B-B14F-4D97-AF65-F5344CB8AC3E}">
        <p14:creationId xmlns:p14="http://schemas.microsoft.com/office/powerpoint/2010/main" val="89799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9057-985F-6E54-75F0-FE57B323AB3C}"/>
              </a:ext>
            </a:extLst>
          </p:cNvPr>
          <p:cNvSpPr>
            <a:spLocks noGrp="1"/>
          </p:cNvSpPr>
          <p:nvPr>
            <p:ph type="title"/>
          </p:nvPr>
        </p:nvSpPr>
        <p:spPr/>
        <p:txBody>
          <a:bodyPr/>
          <a:lstStyle/>
          <a:p>
            <a:r>
              <a:rPr lang="en-US" dirty="0">
                <a:solidFill>
                  <a:schemeClr val="bg1"/>
                </a:solidFill>
              </a:rPr>
              <a:t>Principles of Technical Writing </a:t>
            </a:r>
          </a:p>
        </p:txBody>
      </p:sp>
      <p:pic>
        <p:nvPicPr>
          <p:cNvPr id="4" name="Content Placeholder 3">
            <a:extLst>
              <a:ext uri="{FF2B5EF4-FFF2-40B4-BE49-F238E27FC236}">
                <a16:creationId xmlns:a16="http://schemas.microsoft.com/office/drawing/2014/main" id="{22FD3F6A-52D6-16A2-DAEB-BE6552B2741A}"/>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84414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8110-11B2-3486-29EE-BD282F1481F8}"/>
              </a:ext>
            </a:extLst>
          </p:cNvPr>
          <p:cNvSpPr>
            <a:spLocks noGrp="1"/>
          </p:cNvSpPr>
          <p:nvPr>
            <p:ph type="title"/>
          </p:nvPr>
        </p:nvSpPr>
        <p:spPr>
          <a:xfrm>
            <a:off x="983343" y="219984"/>
            <a:ext cx="10515600" cy="970190"/>
          </a:xfrm>
        </p:spPr>
        <p:txBody>
          <a:bodyPr/>
          <a:lstStyle/>
          <a:p>
            <a:pPr algn="ctr"/>
            <a:r>
              <a:rPr lang="en-US" dirty="0">
                <a:solidFill>
                  <a:schemeClr val="bg1"/>
                </a:solidFill>
              </a:rPr>
              <a:t>Techniques for Technical Writing </a:t>
            </a:r>
          </a:p>
        </p:txBody>
      </p:sp>
      <p:graphicFrame>
        <p:nvGraphicFramePr>
          <p:cNvPr id="3" name="Diagram 2">
            <a:extLst>
              <a:ext uri="{FF2B5EF4-FFF2-40B4-BE49-F238E27FC236}">
                <a16:creationId xmlns:a16="http://schemas.microsoft.com/office/drawing/2014/main" id="{8C0D9631-6A23-63C8-D9B8-BE5F1C945995}"/>
              </a:ext>
            </a:extLst>
          </p:cNvPr>
          <p:cNvGraphicFramePr/>
          <p:nvPr>
            <p:extLst>
              <p:ext uri="{D42A27DB-BD31-4B8C-83A1-F6EECF244321}">
                <p14:modId xmlns:p14="http://schemas.microsoft.com/office/powerpoint/2010/main" val="3608085482"/>
              </p:ext>
            </p:extLst>
          </p:nvPr>
        </p:nvGraphicFramePr>
        <p:xfrm>
          <a:off x="537029" y="1088571"/>
          <a:ext cx="10816771" cy="576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6361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3802</TotalTime>
  <Words>1924</Words>
  <Application>Microsoft Office PowerPoint</Application>
  <PresentationFormat>Widescreen</PresentationFormat>
  <Paragraphs>153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Aptos Display</vt:lpstr>
      <vt:lpstr>Arial</vt:lpstr>
      <vt:lpstr>Arial</vt:lpstr>
      <vt:lpstr>Indeed Sans</vt:lpstr>
      <vt:lpstr>Oxygen</vt:lpstr>
      <vt:lpstr>Times New Roman</vt:lpstr>
      <vt:lpstr>Wingdings</vt:lpstr>
      <vt:lpstr>Office Theme</vt:lpstr>
      <vt:lpstr>PowerPoint Presentation</vt:lpstr>
      <vt:lpstr>Technical Writing Scenarios </vt:lpstr>
      <vt:lpstr>Scenario 1 </vt:lpstr>
      <vt:lpstr>Scenario 2 </vt:lpstr>
      <vt:lpstr>Scenario 3 </vt:lpstr>
      <vt:lpstr>Objectives</vt:lpstr>
      <vt:lpstr>PowerPoint Presentation</vt:lpstr>
      <vt:lpstr>Principles of Technical Writing </vt:lpstr>
      <vt:lpstr>Techniques for Technical Writing </vt:lpstr>
      <vt:lpstr>Components of Technical Writing </vt:lpstr>
      <vt:lpstr>Components of Technical Writing </vt:lpstr>
      <vt:lpstr>Types -Technical Writing </vt:lpstr>
      <vt:lpstr>PowerPoint Presentation</vt:lpstr>
      <vt:lpstr>PowerPoint Presentation</vt:lpstr>
      <vt:lpstr>PowerPoint Presentation</vt:lpstr>
      <vt:lpstr>PowerPoint Presentation</vt:lpstr>
      <vt:lpstr>PowerPoint Presentation</vt:lpstr>
      <vt:lpstr>PowerPoint Presentation</vt:lpstr>
      <vt:lpstr>Incident/Accident Report </vt:lpstr>
      <vt:lpstr>Workplace Incident  Report Form Template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Laila James-Joseph</dc:creator>
  <cp:lastModifiedBy>Melissa James</cp:lastModifiedBy>
  <cp:revision>10</cp:revision>
  <dcterms:created xsi:type="dcterms:W3CDTF">2024-01-26T22:13:20Z</dcterms:created>
  <dcterms:modified xsi:type="dcterms:W3CDTF">2024-03-13T18:05:34Z</dcterms:modified>
</cp:coreProperties>
</file>