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4" autoAdjust="0"/>
    <p:restoredTop sz="94660"/>
  </p:normalViewPr>
  <p:slideViewPr>
    <p:cSldViewPr snapToGrid="0">
      <p:cViewPr varScale="1">
        <p:scale>
          <a:sx n="52" d="100"/>
          <a:sy n="52" d="100"/>
        </p:scale>
        <p:origin x="84" y="5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4D848-F1FF-40D4-8353-C85BA4A8C60D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3D0EA-E2A0-4F68-BE93-E6C18A8C6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07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4D848-F1FF-40D4-8353-C85BA4A8C60D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3D0EA-E2A0-4F68-BE93-E6C18A8C6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99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4D848-F1FF-40D4-8353-C85BA4A8C60D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3D0EA-E2A0-4F68-BE93-E6C18A8C6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03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4D848-F1FF-40D4-8353-C85BA4A8C60D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3D0EA-E2A0-4F68-BE93-E6C18A8C6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16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4D848-F1FF-40D4-8353-C85BA4A8C60D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3D0EA-E2A0-4F68-BE93-E6C18A8C6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183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4D848-F1FF-40D4-8353-C85BA4A8C60D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3D0EA-E2A0-4F68-BE93-E6C18A8C6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5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4D848-F1FF-40D4-8353-C85BA4A8C60D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3D0EA-E2A0-4F68-BE93-E6C18A8C6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256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4D848-F1FF-40D4-8353-C85BA4A8C60D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3D0EA-E2A0-4F68-BE93-E6C18A8C6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375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4D848-F1FF-40D4-8353-C85BA4A8C60D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3D0EA-E2A0-4F68-BE93-E6C18A8C6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810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4D848-F1FF-40D4-8353-C85BA4A8C60D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3D0EA-E2A0-4F68-BE93-E6C18A8C6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808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4D848-F1FF-40D4-8353-C85BA4A8C60D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3D0EA-E2A0-4F68-BE93-E6C18A8C6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487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C4D848-F1FF-40D4-8353-C85BA4A8C60D}" type="datetimeFigureOut">
              <a:rPr lang="en-US" smtClean="0"/>
              <a:t>3/22/2017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F3D0EA-E2A0-4F68-BE93-E6C18A8C6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677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img.clipartfest.com/177dbd89d7a401634d3c3ef3716ee982_animal-pen-magic-pen-series-clipart-animal-quill_1300-973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8950" y="173038"/>
            <a:ext cx="91630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0376" y="1122363"/>
            <a:ext cx="5377218" cy="1893792"/>
          </a:xfrm>
        </p:spPr>
        <p:txBody>
          <a:bodyPr>
            <a:noAutofit/>
          </a:bodyPr>
          <a:lstStyle/>
          <a:p>
            <a:r>
              <a:rPr lang="en-US" sz="8000" dirty="0"/>
              <a:t>Logo Design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86182" y="3602038"/>
            <a:ext cx="3194500" cy="656063"/>
          </a:xfrm>
        </p:spPr>
        <p:txBody>
          <a:bodyPr>
            <a:normAutofit/>
          </a:bodyPr>
          <a:lstStyle/>
          <a:p>
            <a:r>
              <a:rPr lang="en-US" sz="3600" dirty="0"/>
              <a:t>Carlos Gittens</a:t>
            </a:r>
          </a:p>
        </p:txBody>
      </p:sp>
    </p:spTree>
    <p:extLst>
      <p:ext uri="{BB962C8B-B14F-4D97-AF65-F5344CB8AC3E}">
        <p14:creationId xmlns:p14="http://schemas.microsoft.com/office/powerpoint/2010/main" val="2523553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img.clipartfest.com/177dbd89d7a401634d3c3ef3716ee982_animal-pen-magic-pen-series-clipart-animal-quill_1300-973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7218" y="1514900"/>
            <a:ext cx="6814782" cy="5516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8800" dirty="0"/>
              <a:t>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Wordmark</a:t>
            </a:r>
          </a:p>
          <a:p>
            <a:r>
              <a:rPr lang="en-US" sz="6600" dirty="0"/>
              <a:t>Iconic</a:t>
            </a:r>
          </a:p>
          <a:p>
            <a:r>
              <a:rPr lang="en-US" sz="6600" dirty="0"/>
              <a:t>Combination</a:t>
            </a:r>
          </a:p>
        </p:txBody>
      </p:sp>
    </p:spTree>
    <p:extLst>
      <p:ext uri="{BB962C8B-B14F-4D97-AF65-F5344CB8AC3E}">
        <p14:creationId xmlns:p14="http://schemas.microsoft.com/office/powerpoint/2010/main" val="1929072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img.clipartfest.com/177dbd89d7a401634d3c3ef3716ee982_animal-pen-magic-pen-series-clipart-animal-quill_1300-973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7218" y="1514900"/>
            <a:ext cx="6814782" cy="5516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Purpose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8032845" cy="4351338"/>
          </a:xfrm>
        </p:spPr>
        <p:txBody>
          <a:bodyPr>
            <a:normAutofit/>
          </a:bodyPr>
          <a:lstStyle/>
          <a:p>
            <a:r>
              <a:rPr lang="en-US" sz="4400" dirty="0"/>
              <a:t>Memorable image or identity</a:t>
            </a:r>
          </a:p>
          <a:p>
            <a:r>
              <a:rPr lang="en-US" sz="4400" dirty="0"/>
              <a:t>Does not necessarily represent the entire company</a:t>
            </a:r>
          </a:p>
        </p:txBody>
      </p:sp>
    </p:spTree>
    <p:extLst>
      <p:ext uri="{BB962C8B-B14F-4D97-AF65-F5344CB8AC3E}">
        <p14:creationId xmlns:p14="http://schemas.microsoft.com/office/powerpoint/2010/main" val="1626193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img.clipartfest.com/177dbd89d7a401634d3c3ef3716ee982_animal-pen-magic-pen-series-clipart-animal-quill_1300-973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7218" y="1514900"/>
            <a:ext cx="6814782" cy="5516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Brainstorming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8223913" cy="4351338"/>
          </a:xfrm>
        </p:spPr>
        <p:txBody>
          <a:bodyPr>
            <a:normAutofit/>
          </a:bodyPr>
          <a:lstStyle/>
          <a:p>
            <a:r>
              <a:rPr lang="en-US" sz="4800" dirty="0"/>
              <a:t>Target audience</a:t>
            </a:r>
          </a:p>
          <a:p>
            <a:r>
              <a:rPr lang="en-US" sz="4800" dirty="0"/>
              <a:t>Representation of company’s values</a:t>
            </a:r>
          </a:p>
          <a:p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147258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Sketch and write your ideas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4400" dirty="0"/>
          </a:p>
        </p:txBody>
      </p:sp>
      <p:pic>
        <p:nvPicPr>
          <p:cNvPr id="4" name="Picture 2" descr="https://img.clipartfest.com/177dbd89d7a401634d3c3ef3716ee982_animal-pen-magic-pen-series-clipart-animal-quill_1300-973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7218" y="1514900"/>
            <a:ext cx="6814782" cy="5516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8014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img.clipartfest.com/177dbd89d7a401634d3c3ef3716ee982_animal-pen-magic-pen-series-clipart-animal-quill_1300-973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7218" y="1514900"/>
            <a:ext cx="6814782" cy="5516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err="1"/>
              <a:t>Fetures</a:t>
            </a:r>
            <a:r>
              <a:rPr lang="en-US" sz="6000" dirty="0"/>
              <a:t> of you logo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820701" cy="4351338"/>
          </a:xfrm>
        </p:spPr>
        <p:txBody>
          <a:bodyPr>
            <a:normAutofit/>
          </a:bodyPr>
          <a:lstStyle/>
          <a:p>
            <a:r>
              <a:rPr lang="en-US" sz="4000" dirty="0">
                <a:effectLst>
                  <a:glow rad="127000">
                    <a:schemeClr val="bg1"/>
                  </a:glow>
                </a:effectLst>
              </a:rPr>
              <a:t>Scalability</a:t>
            </a:r>
          </a:p>
          <a:p>
            <a:r>
              <a:rPr lang="en-US" sz="4000" dirty="0">
                <a:effectLst>
                  <a:glow rad="127000">
                    <a:schemeClr val="bg1"/>
                  </a:glow>
                </a:effectLst>
              </a:rPr>
              <a:t>Functionality</a:t>
            </a:r>
          </a:p>
          <a:p>
            <a:r>
              <a:rPr lang="en-US" sz="4000" dirty="0">
                <a:effectLst>
                  <a:glow rad="127000">
                    <a:schemeClr val="bg1"/>
                  </a:glow>
                </a:effectLst>
              </a:rPr>
              <a:t>Color</a:t>
            </a:r>
          </a:p>
          <a:p>
            <a:r>
              <a:rPr lang="en-US" sz="4000" dirty="0">
                <a:effectLst>
                  <a:glow rad="127000">
                    <a:schemeClr val="bg1"/>
                  </a:glow>
                </a:effectLst>
              </a:rPr>
              <a:t>Legibility</a:t>
            </a:r>
          </a:p>
          <a:p>
            <a:r>
              <a:rPr lang="en-US" sz="4000" dirty="0">
                <a:effectLst>
                  <a:glow rad="127000">
                    <a:schemeClr val="bg1"/>
                  </a:glow>
                </a:effectLst>
              </a:rPr>
              <a:t>Platform variability</a:t>
            </a:r>
          </a:p>
          <a:p>
            <a:r>
              <a:rPr lang="en-US" sz="4000" dirty="0">
                <a:effectLst>
                  <a:glow rad="127000">
                    <a:schemeClr val="bg1"/>
                  </a:glow>
                </a:effectLst>
              </a:rPr>
              <a:t>Recognition Plan for the recognition stage</a:t>
            </a:r>
          </a:p>
          <a:p>
            <a:endParaRPr lang="en-US" sz="4000" dirty="0">
              <a:effectLst>
                <a:glow rad="127000">
                  <a:schemeClr val="bg1"/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15452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4000"/>
          </a:p>
        </p:txBody>
      </p:sp>
      <p:pic>
        <p:nvPicPr>
          <p:cNvPr id="4" name="Picture 2" descr="https://img.clipartfest.com/177dbd89d7a401634d3c3ef3716ee982_animal-pen-magic-pen-series-clipart-animal-quill_1300-973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7218" y="1341863"/>
            <a:ext cx="6814782" cy="5516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78839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2073</TotalTime>
  <Words>49</Words>
  <Application>Microsoft Office PowerPoint</Application>
  <PresentationFormat>Widescreen</PresentationFormat>
  <Paragraphs>21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Logo Design</vt:lpstr>
      <vt:lpstr>Types</vt:lpstr>
      <vt:lpstr>Purpose</vt:lpstr>
      <vt:lpstr>Brainstorming</vt:lpstr>
      <vt:lpstr>Sketch and write your ideas</vt:lpstr>
      <vt:lpstr>Fetures of you logo</vt:lpstr>
      <vt:lpstr>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Logo Design</dc:title>
  <dc:creator>Carlos Gittens</dc:creator>
  <cp:lastModifiedBy>Carlos Gittens</cp:lastModifiedBy>
  <cp:revision>5</cp:revision>
  <dcterms:created xsi:type="dcterms:W3CDTF">2017-03-20T11:14:20Z</dcterms:created>
  <dcterms:modified xsi:type="dcterms:W3CDTF">2017-03-22T13:36:40Z</dcterms:modified>
</cp:coreProperties>
</file>