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6" r:id="rId5"/>
    <p:sldId id="258" r:id="rId6"/>
    <p:sldId id="259" r:id="rId7"/>
    <p:sldId id="260" r:id="rId8"/>
    <p:sldId id="264" r:id="rId9"/>
    <p:sldId id="261" r:id="rId10"/>
    <p:sldId id="262" r:id="rId11"/>
    <p:sldId id="265" r:id="rId12"/>
    <p:sldId id="268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AD441-C064-4F3E-98D9-29B66FC97A1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DB589A-F61D-4360-864A-36029762CBF7}">
      <dgm:prSet phldrT="[Text]" custT="1"/>
      <dgm:spPr/>
      <dgm:t>
        <a:bodyPr/>
        <a:lstStyle/>
        <a:p>
          <a:r>
            <a:rPr lang="en-US" sz="2000" dirty="0"/>
            <a:t>Multiple Inhabitants – strategic trading and territorial monopoly</a:t>
          </a:r>
        </a:p>
      </dgm:t>
    </dgm:pt>
    <dgm:pt modelId="{254CA754-4F90-4D5A-B67E-B9C3626A4E81}" type="parTrans" cxnId="{57ACDDEC-249C-4F04-B697-42F3D693E7A0}">
      <dgm:prSet/>
      <dgm:spPr/>
      <dgm:t>
        <a:bodyPr/>
        <a:lstStyle/>
        <a:p>
          <a:endParaRPr lang="en-US"/>
        </a:p>
      </dgm:t>
    </dgm:pt>
    <dgm:pt modelId="{989FA33D-D952-4CA1-B33F-714F6049E4E0}" type="sibTrans" cxnId="{57ACDDEC-249C-4F04-B697-42F3D693E7A0}">
      <dgm:prSet/>
      <dgm:spPr/>
      <dgm:t>
        <a:bodyPr/>
        <a:lstStyle/>
        <a:p>
          <a:endParaRPr lang="en-US"/>
        </a:p>
      </dgm:t>
    </dgm:pt>
    <dgm:pt modelId="{F92887F3-E65A-4BF1-901B-549A54091225}">
      <dgm:prSet phldrT="[Text]" custT="1"/>
      <dgm:spPr/>
      <dgm:t>
        <a:bodyPr/>
        <a:lstStyle/>
        <a:p>
          <a:r>
            <a:rPr lang="en-US" sz="2000" dirty="0"/>
            <a:t>Rich source of tradeable goods &amp; commodities </a:t>
          </a:r>
        </a:p>
      </dgm:t>
    </dgm:pt>
    <dgm:pt modelId="{6E9BF7D8-A5FE-41AA-91B8-0C77F92B664A}" type="parTrans" cxnId="{05B4D8B9-50AF-476E-AFF7-9DD10C3EAB44}">
      <dgm:prSet/>
      <dgm:spPr/>
      <dgm:t>
        <a:bodyPr/>
        <a:lstStyle/>
        <a:p>
          <a:endParaRPr lang="en-US"/>
        </a:p>
      </dgm:t>
    </dgm:pt>
    <dgm:pt modelId="{721DFBD7-84D3-407D-8A69-6CC8192B5402}" type="sibTrans" cxnId="{05B4D8B9-50AF-476E-AFF7-9DD10C3EAB44}">
      <dgm:prSet/>
      <dgm:spPr/>
      <dgm:t>
        <a:bodyPr/>
        <a:lstStyle/>
        <a:p>
          <a:endParaRPr lang="en-US"/>
        </a:p>
      </dgm:t>
    </dgm:pt>
    <dgm:pt modelId="{57AE633D-6BD5-442A-8886-0061527F9320}">
      <dgm:prSet phldrT="[Text]" custT="1"/>
      <dgm:spPr/>
      <dgm:t>
        <a:bodyPr/>
        <a:lstStyle/>
        <a:p>
          <a:r>
            <a:rPr lang="en-US" sz="1600" dirty="0"/>
            <a:t>Bonaire, Sint Eustatius, &amp; Saba opted instead to become special municipalities of Netherlands. </a:t>
          </a:r>
        </a:p>
      </dgm:t>
    </dgm:pt>
    <dgm:pt modelId="{B22CA1B7-3FD3-466A-BC7C-6B9AFB2001B0}" type="parTrans" cxnId="{97B3BA9A-BF5E-4394-AD68-5F0A4EDC271F}">
      <dgm:prSet/>
      <dgm:spPr/>
      <dgm:t>
        <a:bodyPr/>
        <a:lstStyle/>
        <a:p>
          <a:endParaRPr lang="en-US"/>
        </a:p>
      </dgm:t>
    </dgm:pt>
    <dgm:pt modelId="{63DAA6B2-298C-4E16-9B3B-A65DCFB29128}" type="sibTrans" cxnId="{97B3BA9A-BF5E-4394-AD68-5F0A4EDC271F}">
      <dgm:prSet/>
      <dgm:spPr/>
      <dgm:t>
        <a:bodyPr/>
        <a:lstStyle/>
        <a:p>
          <a:endParaRPr lang="en-US"/>
        </a:p>
      </dgm:t>
    </dgm:pt>
    <dgm:pt modelId="{B37D0B6F-6BD9-4F7C-914B-CFAD2E7F5E15}">
      <dgm:prSet phldrT="[Text]" custT="1"/>
      <dgm:spPr/>
      <dgm:t>
        <a:bodyPr/>
        <a:lstStyle/>
        <a:p>
          <a:r>
            <a:rPr lang="en-US" sz="2000" dirty="0"/>
            <a:t>Europeans (Columbus in 1492), Spain , France, The Netherlands, Britain </a:t>
          </a:r>
        </a:p>
      </dgm:t>
    </dgm:pt>
    <dgm:pt modelId="{AE489928-EF01-4FE9-A235-0490A2CC1873}" type="parTrans" cxnId="{D96516AB-9A59-4D8D-8368-CEC6FFE5652A}">
      <dgm:prSet/>
      <dgm:spPr/>
      <dgm:t>
        <a:bodyPr/>
        <a:lstStyle/>
        <a:p>
          <a:endParaRPr lang="en-US"/>
        </a:p>
      </dgm:t>
    </dgm:pt>
    <dgm:pt modelId="{D6F28503-391B-45C0-97BE-1122D8C51A24}" type="sibTrans" cxnId="{D96516AB-9A59-4D8D-8368-CEC6FFE5652A}">
      <dgm:prSet/>
      <dgm:spPr/>
      <dgm:t>
        <a:bodyPr/>
        <a:lstStyle/>
        <a:p>
          <a:endParaRPr lang="en-US"/>
        </a:p>
      </dgm:t>
    </dgm:pt>
    <dgm:pt modelId="{5E9011AF-16C0-45A1-A969-9EB65581C0CC}">
      <dgm:prSet phldrT="[Text]" custT="1"/>
      <dgm:spPr/>
      <dgm:t>
        <a:bodyPr/>
        <a:lstStyle/>
        <a:p>
          <a:r>
            <a:rPr lang="en-US" sz="2000" dirty="0"/>
            <a:t>Corn, sugar, cotton, tobacco, indigo, salt, coffee, oil and slaves </a:t>
          </a:r>
        </a:p>
      </dgm:t>
    </dgm:pt>
    <dgm:pt modelId="{45393273-21BE-4E31-A514-7AEEFFD24D83}" type="parTrans" cxnId="{F301CE96-1B8E-4431-AECB-1A155CFFAAE3}">
      <dgm:prSet/>
      <dgm:spPr/>
      <dgm:t>
        <a:bodyPr/>
        <a:lstStyle/>
        <a:p>
          <a:endParaRPr lang="en-US"/>
        </a:p>
      </dgm:t>
    </dgm:pt>
    <dgm:pt modelId="{6085B8B5-0323-4A6A-836D-376FE6A6F389}" type="sibTrans" cxnId="{F301CE96-1B8E-4431-AECB-1A155CFFAAE3}">
      <dgm:prSet/>
      <dgm:spPr/>
      <dgm:t>
        <a:bodyPr/>
        <a:lstStyle/>
        <a:p>
          <a:endParaRPr lang="en-US"/>
        </a:p>
      </dgm:t>
    </dgm:pt>
    <dgm:pt modelId="{77E79472-55AD-4B42-92D4-B43EA3ED059A}">
      <dgm:prSet phldrT="[Text]" custT="1"/>
      <dgm:spPr/>
      <dgm:t>
        <a:bodyPr/>
        <a:lstStyle/>
        <a:p>
          <a:r>
            <a:rPr lang="en-US" sz="2000" dirty="0"/>
            <a:t>Dutch West India Company (WIC) conquered in 17</a:t>
          </a:r>
          <a:r>
            <a:rPr lang="en-US" sz="2000" baseline="30000" dirty="0"/>
            <a:t>th</a:t>
          </a:r>
          <a:r>
            <a:rPr lang="en-US" sz="2000" dirty="0"/>
            <a:t> Century </a:t>
          </a:r>
        </a:p>
      </dgm:t>
    </dgm:pt>
    <dgm:pt modelId="{012A3A7A-7B09-4D18-BB41-951D4235944B}" type="parTrans" cxnId="{83E5B52A-D20E-47AD-9F08-391ED5C7C7EE}">
      <dgm:prSet/>
      <dgm:spPr/>
      <dgm:t>
        <a:bodyPr/>
        <a:lstStyle/>
        <a:p>
          <a:endParaRPr lang="en-US"/>
        </a:p>
      </dgm:t>
    </dgm:pt>
    <dgm:pt modelId="{16971683-E4F4-4B9A-8B4F-295AC5397F4C}" type="sibTrans" cxnId="{83E5B52A-D20E-47AD-9F08-391ED5C7C7EE}">
      <dgm:prSet/>
      <dgm:spPr/>
      <dgm:t>
        <a:bodyPr/>
        <a:lstStyle/>
        <a:p>
          <a:endParaRPr lang="en-US"/>
        </a:p>
      </dgm:t>
    </dgm:pt>
    <dgm:pt modelId="{584FB5D2-3EA8-4735-A0C7-8FDED6670014}">
      <dgm:prSet phldrT="[Text]" custT="1"/>
      <dgm:spPr/>
      <dgm:t>
        <a:bodyPr/>
        <a:lstStyle/>
        <a:p>
          <a:r>
            <a:rPr lang="en-US" sz="2000" dirty="0"/>
            <a:t>Used the island as military outposts and trade bases. </a:t>
          </a:r>
        </a:p>
      </dgm:t>
    </dgm:pt>
    <dgm:pt modelId="{5D09B635-8383-4853-820D-879A2B21FDB2}" type="parTrans" cxnId="{A21D0FA3-CC58-4831-B3B2-826ED085B584}">
      <dgm:prSet/>
      <dgm:spPr/>
      <dgm:t>
        <a:bodyPr/>
        <a:lstStyle/>
        <a:p>
          <a:endParaRPr lang="en-US"/>
        </a:p>
      </dgm:t>
    </dgm:pt>
    <dgm:pt modelId="{05B8852D-06A6-4E39-8867-4EC0C45E6EDB}" type="sibTrans" cxnId="{A21D0FA3-CC58-4831-B3B2-826ED085B584}">
      <dgm:prSet/>
      <dgm:spPr/>
      <dgm:t>
        <a:bodyPr/>
        <a:lstStyle/>
        <a:p>
          <a:endParaRPr lang="en-US"/>
        </a:p>
      </dgm:t>
    </dgm:pt>
    <dgm:pt modelId="{1E45B160-1ADD-40CD-A3E9-1469A2F2CD8E}">
      <dgm:prSet phldrT="[Text]" custT="1"/>
      <dgm:spPr/>
      <dgm:t>
        <a:bodyPr/>
        <a:lstStyle/>
        <a:p>
          <a:r>
            <a:rPr lang="en-US" sz="2000" dirty="0"/>
            <a:t>1815 officially became a colony of the Netherlands, as the Netherlands Antilles. </a:t>
          </a:r>
        </a:p>
      </dgm:t>
    </dgm:pt>
    <dgm:pt modelId="{DBB5241D-B278-4422-AAF9-E6C881DF1FD1}" type="parTrans" cxnId="{41067050-B0E7-404D-A4A4-D6DC7606D0D7}">
      <dgm:prSet/>
      <dgm:spPr/>
      <dgm:t>
        <a:bodyPr/>
        <a:lstStyle/>
        <a:p>
          <a:endParaRPr lang="en-US"/>
        </a:p>
      </dgm:t>
    </dgm:pt>
    <dgm:pt modelId="{61A4E2BB-1DB3-426D-8A00-EFC2F101551B}" type="sibTrans" cxnId="{41067050-B0E7-404D-A4A4-D6DC7606D0D7}">
      <dgm:prSet/>
      <dgm:spPr/>
      <dgm:t>
        <a:bodyPr/>
        <a:lstStyle/>
        <a:p>
          <a:endParaRPr lang="en-US"/>
        </a:p>
      </dgm:t>
    </dgm:pt>
    <dgm:pt modelId="{9FBDF400-C8B4-4A75-84AC-5A006B4B746F}">
      <dgm:prSet phldrT="[Text]" custT="1"/>
      <dgm:spPr/>
      <dgm:t>
        <a:bodyPr/>
        <a:lstStyle/>
        <a:p>
          <a:r>
            <a:rPr lang="en-US" sz="2000" dirty="0"/>
            <a:t>Second World War </a:t>
          </a:r>
        </a:p>
      </dgm:t>
    </dgm:pt>
    <dgm:pt modelId="{41581F57-A241-4AD7-A662-F7BA4CBFCCC9}" type="parTrans" cxnId="{6DA51EF5-1DD1-4CD4-B950-A1A84DB6D79D}">
      <dgm:prSet/>
      <dgm:spPr/>
      <dgm:t>
        <a:bodyPr/>
        <a:lstStyle/>
        <a:p>
          <a:endParaRPr lang="en-US"/>
        </a:p>
      </dgm:t>
    </dgm:pt>
    <dgm:pt modelId="{BAD829F7-D4D1-4038-A540-524404798DEC}" type="sibTrans" cxnId="{6DA51EF5-1DD1-4CD4-B950-A1A84DB6D79D}">
      <dgm:prSet/>
      <dgm:spPr/>
      <dgm:t>
        <a:bodyPr/>
        <a:lstStyle/>
        <a:p>
          <a:endParaRPr lang="en-US"/>
        </a:p>
      </dgm:t>
    </dgm:pt>
    <dgm:pt modelId="{F729BC3B-4D35-44A1-AD93-0BAA10BBFF86}">
      <dgm:prSet phldrT="[Text]" custT="1"/>
      <dgm:spPr/>
      <dgm:t>
        <a:bodyPr/>
        <a:lstStyle/>
        <a:p>
          <a:r>
            <a:rPr lang="en-US" sz="1600" dirty="0"/>
            <a:t>Process of decolonization began</a:t>
          </a:r>
        </a:p>
      </dgm:t>
    </dgm:pt>
    <dgm:pt modelId="{8DAB566F-A774-404A-8C73-A907F2486CD8}" type="parTrans" cxnId="{541603C6-5F4A-4FBD-BC63-DFFFDFF0412E}">
      <dgm:prSet/>
      <dgm:spPr/>
      <dgm:t>
        <a:bodyPr/>
        <a:lstStyle/>
        <a:p>
          <a:endParaRPr lang="en-US"/>
        </a:p>
      </dgm:t>
    </dgm:pt>
    <dgm:pt modelId="{C4EBD3EA-BE41-46FC-80B1-631AF083D3FA}" type="sibTrans" cxnId="{541603C6-5F4A-4FBD-BC63-DFFFDFF0412E}">
      <dgm:prSet/>
      <dgm:spPr/>
      <dgm:t>
        <a:bodyPr/>
        <a:lstStyle/>
        <a:p>
          <a:endParaRPr lang="en-US"/>
        </a:p>
      </dgm:t>
    </dgm:pt>
    <dgm:pt modelId="{8A002616-F0E5-4519-B03C-F08E99B61B0E}">
      <dgm:prSet phldrT="[Text]" custT="1"/>
      <dgm:spPr/>
      <dgm:t>
        <a:bodyPr/>
        <a:lstStyle/>
        <a:p>
          <a:r>
            <a:rPr lang="en-US" sz="1600" dirty="0"/>
            <a:t>In 2010, Curacao and Sint </a:t>
          </a:r>
          <a:r>
            <a:rPr lang="en-US" sz="1600" dirty="0" err="1"/>
            <a:t>Maarteen</a:t>
          </a:r>
          <a:r>
            <a:rPr lang="en-US" sz="1600" dirty="0"/>
            <a:t> also became independent.  </a:t>
          </a:r>
        </a:p>
      </dgm:t>
    </dgm:pt>
    <dgm:pt modelId="{93D52B15-83B6-4D62-AFB2-0D3FBC7F3D96}" type="parTrans" cxnId="{D2C77A5B-0D32-45D7-93E6-7D415C5AA6AA}">
      <dgm:prSet/>
      <dgm:spPr/>
      <dgm:t>
        <a:bodyPr/>
        <a:lstStyle/>
        <a:p>
          <a:endParaRPr lang="en-US"/>
        </a:p>
      </dgm:t>
    </dgm:pt>
    <dgm:pt modelId="{4235E749-6AAD-4182-971D-A3DC655346AC}" type="sibTrans" cxnId="{D2C77A5B-0D32-45D7-93E6-7D415C5AA6AA}">
      <dgm:prSet/>
      <dgm:spPr/>
      <dgm:t>
        <a:bodyPr/>
        <a:lstStyle/>
        <a:p>
          <a:endParaRPr lang="en-US"/>
        </a:p>
      </dgm:t>
    </dgm:pt>
    <dgm:pt modelId="{27D8897C-B8F1-4CD0-9FCA-DB411725E3D7}">
      <dgm:prSet phldrT="[Text]" custT="1"/>
      <dgm:spPr/>
      <dgm:t>
        <a:bodyPr/>
        <a:lstStyle/>
        <a:p>
          <a:r>
            <a:rPr lang="en-US" sz="1600" dirty="0"/>
            <a:t>Aruba gained the status of a separate country in 1986 </a:t>
          </a:r>
        </a:p>
      </dgm:t>
    </dgm:pt>
    <dgm:pt modelId="{4C7DF2D5-8D63-4FFE-AE5B-97AC11E10FAC}" type="parTrans" cxnId="{4D39753F-DDA6-49A4-9E8A-CF34B19CD900}">
      <dgm:prSet/>
      <dgm:spPr/>
      <dgm:t>
        <a:bodyPr/>
        <a:lstStyle/>
        <a:p>
          <a:endParaRPr lang="en-US"/>
        </a:p>
      </dgm:t>
    </dgm:pt>
    <dgm:pt modelId="{E2782C7D-B53F-4315-BABE-5B51AA9BA991}" type="sibTrans" cxnId="{4D39753F-DDA6-49A4-9E8A-CF34B19CD900}">
      <dgm:prSet/>
      <dgm:spPr/>
      <dgm:t>
        <a:bodyPr/>
        <a:lstStyle/>
        <a:p>
          <a:endParaRPr lang="en-US"/>
        </a:p>
      </dgm:t>
    </dgm:pt>
    <dgm:pt modelId="{37165E2A-AE69-49D5-8846-F364920A36DA}" type="pres">
      <dgm:prSet presAssocID="{657AD441-C064-4F3E-98D9-29B66FC97A17}" presName="linear" presStyleCnt="0">
        <dgm:presLayoutVars>
          <dgm:dir/>
          <dgm:animLvl val="lvl"/>
          <dgm:resizeHandles val="exact"/>
        </dgm:presLayoutVars>
      </dgm:prSet>
      <dgm:spPr/>
    </dgm:pt>
    <dgm:pt modelId="{0C716204-3097-4EB4-B4C1-6A7017047D16}" type="pres">
      <dgm:prSet presAssocID="{93DB589A-F61D-4360-864A-36029762CBF7}" presName="parentLin" presStyleCnt="0"/>
      <dgm:spPr/>
    </dgm:pt>
    <dgm:pt modelId="{0C8D2383-202D-47D6-88E3-5CC52399A111}" type="pres">
      <dgm:prSet presAssocID="{93DB589A-F61D-4360-864A-36029762CBF7}" presName="parentLeftMargin" presStyleLbl="node1" presStyleIdx="0" presStyleCnt="4"/>
      <dgm:spPr/>
    </dgm:pt>
    <dgm:pt modelId="{DE9FAB7A-2EA8-4312-B779-908DBBF63365}" type="pres">
      <dgm:prSet presAssocID="{93DB589A-F61D-4360-864A-36029762CBF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61229BF-A9A6-4B9E-A9B4-EBFA9ED560C4}" type="pres">
      <dgm:prSet presAssocID="{93DB589A-F61D-4360-864A-36029762CBF7}" presName="negativeSpace" presStyleCnt="0"/>
      <dgm:spPr/>
    </dgm:pt>
    <dgm:pt modelId="{36841FD4-58E7-4E5A-B1E4-C3FF6F9EC1CD}" type="pres">
      <dgm:prSet presAssocID="{93DB589A-F61D-4360-864A-36029762CBF7}" presName="childText" presStyleLbl="conFgAcc1" presStyleIdx="0" presStyleCnt="4">
        <dgm:presLayoutVars>
          <dgm:bulletEnabled val="1"/>
        </dgm:presLayoutVars>
      </dgm:prSet>
      <dgm:spPr/>
    </dgm:pt>
    <dgm:pt modelId="{583FEA8F-B1D5-4942-9DFE-1F88552747B8}" type="pres">
      <dgm:prSet presAssocID="{989FA33D-D952-4CA1-B33F-714F6049E4E0}" presName="spaceBetweenRectangles" presStyleCnt="0"/>
      <dgm:spPr/>
    </dgm:pt>
    <dgm:pt modelId="{B87A2406-1B4B-4F77-9F2F-832A984C03A6}" type="pres">
      <dgm:prSet presAssocID="{F92887F3-E65A-4BF1-901B-549A54091225}" presName="parentLin" presStyleCnt="0"/>
      <dgm:spPr/>
    </dgm:pt>
    <dgm:pt modelId="{32A78AF0-1D70-447B-8515-72B223880EF8}" type="pres">
      <dgm:prSet presAssocID="{F92887F3-E65A-4BF1-901B-549A54091225}" presName="parentLeftMargin" presStyleLbl="node1" presStyleIdx="0" presStyleCnt="4"/>
      <dgm:spPr/>
    </dgm:pt>
    <dgm:pt modelId="{48CBE482-609A-4F9A-8E0D-8719BA572FF9}" type="pres">
      <dgm:prSet presAssocID="{F92887F3-E65A-4BF1-901B-549A540912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3260205-C365-47FC-8283-0490657C3D83}" type="pres">
      <dgm:prSet presAssocID="{F92887F3-E65A-4BF1-901B-549A54091225}" presName="negativeSpace" presStyleCnt="0"/>
      <dgm:spPr/>
    </dgm:pt>
    <dgm:pt modelId="{9A3C78EC-C4FF-4CEE-B234-F8C190F4BAF5}" type="pres">
      <dgm:prSet presAssocID="{F92887F3-E65A-4BF1-901B-549A54091225}" presName="childText" presStyleLbl="conFgAcc1" presStyleIdx="1" presStyleCnt="4">
        <dgm:presLayoutVars>
          <dgm:bulletEnabled val="1"/>
        </dgm:presLayoutVars>
      </dgm:prSet>
      <dgm:spPr/>
    </dgm:pt>
    <dgm:pt modelId="{C0BAE2B6-9BC7-441E-938F-A9E03C9A67A2}" type="pres">
      <dgm:prSet presAssocID="{721DFBD7-84D3-407D-8A69-6CC8192B5402}" presName="spaceBetweenRectangles" presStyleCnt="0"/>
      <dgm:spPr/>
    </dgm:pt>
    <dgm:pt modelId="{C3070675-215C-45F1-A7BA-E597B7DB2154}" type="pres">
      <dgm:prSet presAssocID="{77E79472-55AD-4B42-92D4-B43EA3ED059A}" presName="parentLin" presStyleCnt="0"/>
      <dgm:spPr/>
    </dgm:pt>
    <dgm:pt modelId="{F21F987C-ACF2-4EE4-B251-FB2D6ADC94B1}" type="pres">
      <dgm:prSet presAssocID="{77E79472-55AD-4B42-92D4-B43EA3ED059A}" presName="parentLeftMargin" presStyleLbl="node1" presStyleIdx="1" presStyleCnt="4"/>
      <dgm:spPr/>
    </dgm:pt>
    <dgm:pt modelId="{6A5FB7DD-325A-4D5F-9D35-BD2F9E4A45BD}" type="pres">
      <dgm:prSet presAssocID="{77E79472-55AD-4B42-92D4-B43EA3ED05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A4E2652-0CDF-44CA-88FB-773AF7446A75}" type="pres">
      <dgm:prSet presAssocID="{77E79472-55AD-4B42-92D4-B43EA3ED059A}" presName="negativeSpace" presStyleCnt="0"/>
      <dgm:spPr/>
    </dgm:pt>
    <dgm:pt modelId="{B0AD1FB0-9876-4BF1-B699-4CF8D0E91978}" type="pres">
      <dgm:prSet presAssocID="{77E79472-55AD-4B42-92D4-B43EA3ED059A}" presName="childText" presStyleLbl="conFgAcc1" presStyleIdx="2" presStyleCnt="4">
        <dgm:presLayoutVars>
          <dgm:bulletEnabled val="1"/>
        </dgm:presLayoutVars>
      </dgm:prSet>
      <dgm:spPr/>
    </dgm:pt>
    <dgm:pt modelId="{1B851641-E47A-4FD6-B6AA-57FF9B5D4B12}" type="pres">
      <dgm:prSet presAssocID="{16971683-E4F4-4B9A-8B4F-295AC5397F4C}" presName="spaceBetweenRectangles" presStyleCnt="0"/>
      <dgm:spPr/>
    </dgm:pt>
    <dgm:pt modelId="{7704F20A-B7ED-422E-BCEB-51F61D02A54D}" type="pres">
      <dgm:prSet presAssocID="{9FBDF400-C8B4-4A75-84AC-5A006B4B746F}" presName="parentLin" presStyleCnt="0"/>
      <dgm:spPr/>
    </dgm:pt>
    <dgm:pt modelId="{380D4519-A440-4011-8CF0-C8B8D12908CF}" type="pres">
      <dgm:prSet presAssocID="{9FBDF400-C8B4-4A75-84AC-5A006B4B746F}" presName="parentLeftMargin" presStyleLbl="node1" presStyleIdx="2" presStyleCnt="4"/>
      <dgm:spPr/>
    </dgm:pt>
    <dgm:pt modelId="{1DC9C754-E62E-4034-B476-74AB4ECF3A71}" type="pres">
      <dgm:prSet presAssocID="{9FBDF400-C8B4-4A75-84AC-5A006B4B746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F53EC78-9113-46ED-8005-B34B958FA4F8}" type="pres">
      <dgm:prSet presAssocID="{9FBDF400-C8B4-4A75-84AC-5A006B4B746F}" presName="negativeSpace" presStyleCnt="0"/>
      <dgm:spPr/>
    </dgm:pt>
    <dgm:pt modelId="{4334B75D-019E-45E6-A422-43B98B8C82F0}" type="pres">
      <dgm:prSet presAssocID="{9FBDF400-C8B4-4A75-84AC-5A006B4B746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C776704-BC70-43A9-A92E-DF6A62E9BAB1}" type="presOf" srcId="{F729BC3B-4D35-44A1-AD93-0BAA10BBFF86}" destId="{4334B75D-019E-45E6-A422-43B98B8C82F0}" srcOrd="0" destOrd="0" presId="urn:microsoft.com/office/officeart/2005/8/layout/list1"/>
    <dgm:cxn modelId="{EF35D007-CB06-4DAA-91BC-92332804E2A4}" type="presOf" srcId="{1E45B160-1ADD-40CD-A3E9-1469A2F2CD8E}" destId="{B0AD1FB0-9876-4BF1-B699-4CF8D0E91978}" srcOrd="0" destOrd="1" presId="urn:microsoft.com/office/officeart/2005/8/layout/list1"/>
    <dgm:cxn modelId="{30778D0C-40A7-402C-A269-5AB1A4362B50}" type="presOf" srcId="{657AD441-C064-4F3E-98D9-29B66FC97A17}" destId="{37165E2A-AE69-49D5-8846-F364920A36DA}" srcOrd="0" destOrd="0" presId="urn:microsoft.com/office/officeart/2005/8/layout/list1"/>
    <dgm:cxn modelId="{20F21415-C974-44DE-88C4-3790328C0FA8}" type="presOf" srcId="{77E79472-55AD-4B42-92D4-B43EA3ED059A}" destId="{6A5FB7DD-325A-4D5F-9D35-BD2F9E4A45BD}" srcOrd="1" destOrd="0" presId="urn:microsoft.com/office/officeart/2005/8/layout/list1"/>
    <dgm:cxn modelId="{F8641922-FFC8-44F3-8696-41ACA119D6B7}" type="presOf" srcId="{27D8897C-B8F1-4CD0-9FCA-DB411725E3D7}" destId="{4334B75D-019E-45E6-A422-43B98B8C82F0}" srcOrd="0" destOrd="1" presId="urn:microsoft.com/office/officeart/2005/8/layout/list1"/>
    <dgm:cxn modelId="{7D762F25-5A27-41FC-B134-9B306BC29396}" type="presOf" srcId="{93DB589A-F61D-4360-864A-36029762CBF7}" destId="{DE9FAB7A-2EA8-4312-B779-908DBBF63365}" srcOrd="1" destOrd="0" presId="urn:microsoft.com/office/officeart/2005/8/layout/list1"/>
    <dgm:cxn modelId="{83E5B52A-D20E-47AD-9F08-391ED5C7C7EE}" srcId="{657AD441-C064-4F3E-98D9-29B66FC97A17}" destId="{77E79472-55AD-4B42-92D4-B43EA3ED059A}" srcOrd="2" destOrd="0" parTransId="{012A3A7A-7B09-4D18-BB41-951D4235944B}" sibTransId="{16971683-E4F4-4B9A-8B4F-295AC5397F4C}"/>
    <dgm:cxn modelId="{23A5F52E-A7B8-4D52-A4D5-ECAA498066C9}" type="presOf" srcId="{9FBDF400-C8B4-4A75-84AC-5A006B4B746F}" destId="{380D4519-A440-4011-8CF0-C8B8D12908CF}" srcOrd="0" destOrd="0" presId="urn:microsoft.com/office/officeart/2005/8/layout/list1"/>
    <dgm:cxn modelId="{4D39753F-DDA6-49A4-9E8A-CF34B19CD900}" srcId="{9FBDF400-C8B4-4A75-84AC-5A006B4B746F}" destId="{27D8897C-B8F1-4CD0-9FCA-DB411725E3D7}" srcOrd="1" destOrd="0" parTransId="{4C7DF2D5-8D63-4FFE-AE5B-97AC11E10FAC}" sibTransId="{E2782C7D-B53F-4315-BABE-5B51AA9BA991}"/>
    <dgm:cxn modelId="{D2C77A5B-0D32-45D7-93E6-7D415C5AA6AA}" srcId="{9FBDF400-C8B4-4A75-84AC-5A006B4B746F}" destId="{8A002616-F0E5-4519-B03C-F08E99B61B0E}" srcOrd="2" destOrd="0" parTransId="{93D52B15-83B6-4D62-AFB2-0D3FBC7F3D96}" sibTransId="{4235E749-6AAD-4182-971D-A3DC655346AC}"/>
    <dgm:cxn modelId="{41067050-B0E7-404D-A4A4-D6DC7606D0D7}" srcId="{77E79472-55AD-4B42-92D4-B43EA3ED059A}" destId="{1E45B160-1ADD-40CD-A3E9-1469A2F2CD8E}" srcOrd="1" destOrd="0" parTransId="{DBB5241D-B278-4422-AAF9-E6C881DF1FD1}" sibTransId="{61A4E2BB-1DB3-426D-8A00-EFC2F101551B}"/>
    <dgm:cxn modelId="{FB43C974-61B6-432A-8D60-2305EFDE796D}" type="presOf" srcId="{584FB5D2-3EA8-4735-A0C7-8FDED6670014}" destId="{B0AD1FB0-9876-4BF1-B699-4CF8D0E91978}" srcOrd="0" destOrd="0" presId="urn:microsoft.com/office/officeart/2005/8/layout/list1"/>
    <dgm:cxn modelId="{253F7077-414C-409C-933E-47079D92FCB4}" type="presOf" srcId="{8A002616-F0E5-4519-B03C-F08E99B61B0E}" destId="{4334B75D-019E-45E6-A422-43B98B8C82F0}" srcOrd="0" destOrd="2" presId="urn:microsoft.com/office/officeart/2005/8/layout/list1"/>
    <dgm:cxn modelId="{08234B7F-0D77-4EDB-8430-806AD9636207}" type="presOf" srcId="{F92887F3-E65A-4BF1-901B-549A54091225}" destId="{32A78AF0-1D70-447B-8515-72B223880EF8}" srcOrd="0" destOrd="0" presId="urn:microsoft.com/office/officeart/2005/8/layout/list1"/>
    <dgm:cxn modelId="{AC9B4183-1B21-4BCB-842A-52D1EC60ED32}" type="presOf" srcId="{57AE633D-6BD5-442A-8886-0061527F9320}" destId="{4334B75D-019E-45E6-A422-43B98B8C82F0}" srcOrd="0" destOrd="3" presId="urn:microsoft.com/office/officeart/2005/8/layout/list1"/>
    <dgm:cxn modelId="{F301CE96-1B8E-4431-AECB-1A155CFFAAE3}" srcId="{F92887F3-E65A-4BF1-901B-549A54091225}" destId="{5E9011AF-16C0-45A1-A969-9EB65581C0CC}" srcOrd="0" destOrd="0" parTransId="{45393273-21BE-4E31-A514-7AEEFFD24D83}" sibTransId="{6085B8B5-0323-4A6A-836D-376FE6A6F389}"/>
    <dgm:cxn modelId="{97B3BA9A-BF5E-4394-AD68-5F0A4EDC271F}" srcId="{9FBDF400-C8B4-4A75-84AC-5A006B4B746F}" destId="{57AE633D-6BD5-442A-8886-0061527F9320}" srcOrd="3" destOrd="0" parTransId="{B22CA1B7-3FD3-466A-BC7C-6B9AFB2001B0}" sibTransId="{63DAA6B2-298C-4E16-9B3B-A65DCFB29128}"/>
    <dgm:cxn modelId="{16306C9B-5FAC-4074-B1F9-DB970AE0EC7E}" type="presOf" srcId="{93DB589A-F61D-4360-864A-36029762CBF7}" destId="{0C8D2383-202D-47D6-88E3-5CC52399A111}" srcOrd="0" destOrd="0" presId="urn:microsoft.com/office/officeart/2005/8/layout/list1"/>
    <dgm:cxn modelId="{9259CA9C-D182-499F-AACD-A9F42C885DB2}" type="presOf" srcId="{9FBDF400-C8B4-4A75-84AC-5A006B4B746F}" destId="{1DC9C754-E62E-4034-B476-74AB4ECF3A71}" srcOrd="1" destOrd="0" presId="urn:microsoft.com/office/officeart/2005/8/layout/list1"/>
    <dgm:cxn modelId="{A21D0FA3-CC58-4831-B3B2-826ED085B584}" srcId="{77E79472-55AD-4B42-92D4-B43EA3ED059A}" destId="{584FB5D2-3EA8-4735-A0C7-8FDED6670014}" srcOrd="0" destOrd="0" parTransId="{5D09B635-8383-4853-820D-879A2B21FDB2}" sibTransId="{05B8852D-06A6-4E39-8867-4EC0C45E6EDB}"/>
    <dgm:cxn modelId="{8A0BC4A5-549C-4935-8B5D-FA88432A7F9C}" type="presOf" srcId="{77E79472-55AD-4B42-92D4-B43EA3ED059A}" destId="{F21F987C-ACF2-4EE4-B251-FB2D6ADC94B1}" srcOrd="0" destOrd="0" presId="urn:microsoft.com/office/officeart/2005/8/layout/list1"/>
    <dgm:cxn modelId="{D96516AB-9A59-4D8D-8368-CEC6FFE5652A}" srcId="{93DB589A-F61D-4360-864A-36029762CBF7}" destId="{B37D0B6F-6BD9-4F7C-914B-CFAD2E7F5E15}" srcOrd="0" destOrd="0" parTransId="{AE489928-EF01-4FE9-A235-0490A2CC1873}" sibTransId="{D6F28503-391B-45C0-97BE-1122D8C51A24}"/>
    <dgm:cxn modelId="{8EB465AC-20DE-41D2-9ECF-9375ECFD8A09}" type="presOf" srcId="{5E9011AF-16C0-45A1-A969-9EB65581C0CC}" destId="{9A3C78EC-C4FF-4CEE-B234-F8C190F4BAF5}" srcOrd="0" destOrd="0" presId="urn:microsoft.com/office/officeart/2005/8/layout/list1"/>
    <dgm:cxn modelId="{05B4D8B9-50AF-476E-AFF7-9DD10C3EAB44}" srcId="{657AD441-C064-4F3E-98D9-29B66FC97A17}" destId="{F92887F3-E65A-4BF1-901B-549A54091225}" srcOrd="1" destOrd="0" parTransId="{6E9BF7D8-A5FE-41AA-91B8-0C77F92B664A}" sibTransId="{721DFBD7-84D3-407D-8A69-6CC8192B5402}"/>
    <dgm:cxn modelId="{541603C6-5F4A-4FBD-BC63-DFFFDFF0412E}" srcId="{9FBDF400-C8B4-4A75-84AC-5A006B4B746F}" destId="{F729BC3B-4D35-44A1-AD93-0BAA10BBFF86}" srcOrd="0" destOrd="0" parTransId="{8DAB566F-A774-404A-8C73-A907F2486CD8}" sibTransId="{C4EBD3EA-BE41-46FC-80B1-631AF083D3FA}"/>
    <dgm:cxn modelId="{B5EA4ACC-4287-459D-BD6F-A7E241210B87}" type="presOf" srcId="{B37D0B6F-6BD9-4F7C-914B-CFAD2E7F5E15}" destId="{36841FD4-58E7-4E5A-B1E4-C3FF6F9EC1CD}" srcOrd="0" destOrd="0" presId="urn:microsoft.com/office/officeart/2005/8/layout/list1"/>
    <dgm:cxn modelId="{57ACDDEC-249C-4F04-B697-42F3D693E7A0}" srcId="{657AD441-C064-4F3E-98D9-29B66FC97A17}" destId="{93DB589A-F61D-4360-864A-36029762CBF7}" srcOrd="0" destOrd="0" parTransId="{254CA754-4F90-4D5A-B67E-B9C3626A4E81}" sibTransId="{989FA33D-D952-4CA1-B33F-714F6049E4E0}"/>
    <dgm:cxn modelId="{6DA51EF5-1DD1-4CD4-B950-A1A84DB6D79D}" srcId="{657AD441-C064-4F3E-98D9-29B66FC97A17}" destId="{9FBDF400-C8B4-4A75-84AC-5A006B4B746F}" srcOrd="3" destOrd="0" parTransId="{41581F57-A241-4AD7-A662-F7BA4CBFCCC9}" sibTransId="{BAD829F7-D4D1-4038-A540-524404798DEC}"/>
    <dgm:cxn modelId="{02A8AAF5-8672-4D3C-B219-0C82F968AC2B}" type="presOf" srcId="{F92887F3-E65A-4BF1-901B-549A54091225}" destId="{48CBE482-609A-4F9A-8E0D-8719BA572FF9}" srcOrd="1" destOrd="0" presId="urn:microsoft.com/office/officeart/2005/8/layout/list1"/>
    <dgm:cxn modelId="{D1DFAB6E-7E77-4B4F-BA7D-68870E4B80A7}" type="presParOf" srcId="{37165E2A-AE69-49D5-8846-F364920A36DA}" destId="{0C716204-3097-4EB4-B4C1-6A7017047D16}" srcOrd="0" destOrd="0" presId="urn:microsoft.com/office/officeart/2005/8/layout/list1"/>
    <dgm:cxn modelId="{0E1C74E4-97F8-4E14-9CA5-B8BA379833CC}" type="presParOf" srcId="{0C716204-3097-4EB4-B4C1-6A7017047D16}" destId="{0C8D2383-202D-47D6-88E3-5CC52399A111}" srcOrd="0" destOrd="0" presId="urn:microsoft.com/office/officeart/2005/8/layout/list1"/>
    <dgm:cxn modelId="{A33B3FE8-1D6D-40B0-9CBF-30F97F857DB5}" type="presParOf" srcId="{0C716204-3097-4EB4-B4C1-6A7017047D16}" destId="{DE9FAB7A-2EA8-4312-B779-908DBBF63365}" srcOrd="1" destOrd="0" presId="urn:microsoft.com/office/officeart/2005/8/layout/list1"/>
    <dgm:cxn modelId="{76A54216-37E7-4D9D-88EF-485998CC40F4}" type="presParOf" srcId="{37165E2A-AE69-49D5-8846-F364920A36DA}" destId="{A61229BF-A9A6-4B9E-A9B4-EBFA9ED560C4}" srcOrd="1" destOrd="0" presId="urn:microsoft.com/office/officeart/2005/8/layout/list1"/>
    <dgm:cxn modelId="{0B4534E3-D0C1-4109-A9C5-121CE3A6DEEB}" type="presParOf" srcId="{37165E2A-AE69-49D5-8846-F364920A36DA}" destId="{36841FD4-58E7-4E5A-B1E4-C3FF6F9EC1CD}" srcOrd="2" destOrd="0" presId="urn:microsoft.com/office/officeart/2005/8/layout/list1"/>
    <dgm:cxn modelId="{1C8D1DCA-D3A2-4E37-819D-D8343FF604A1}" type="presParOf" srcId="{37165E2A-AE69-49D5-8846-F364920A36DA}" destId="{583FEA8F-B1D5-4942-9DFE-1F88552747B8}" srcOrd="3" destOrd="0" presId="urn:microsoft.com/office/officeart/2005/8/layout/list1"/>
    <dgm:cxn modelId="{E1B70A14-478C-4E21-9A45-F3ED6C2A37AC}" type="presParOf" srcId="{37165E2A-AE69-49D5-8846-F364920A36DA}" destId="{B87A2406-1B4B-4F77-9F2F-832A984C03A6}" srcOrd="4" destOrd="0" presId="urn:microsoft.com/office/officeart/2005/8/layout/list1"/>
    <dgm:cxn modelId="{5C4F16B7-903A-46E4-BE1E-5758AFA65C6B}" type="presParOf" srcId="{B87A2406-1B4B-4F77-9F2F-832A984C03A6}" destId="{32A78AF0-1D70-447B-8515-72B223880EF8}" srcOrd="0" destOrd="0" presId="urn:microsoft.com/office/officeart/2005/8/layout/list1"/>
    <dgm:cxn modelId="{09BCD72D-1B66-46B9-B37A-87DF1E490635}" type="presParOf" srcId="{B87A2406-1B4B-4F77-9F2F-832A984C03A6}" destId="{48CBE482-609A-4F9A-8E0D-8719BA572FF9}" srcOrd="1" destOrd="0" presId="urn:microsoft.com/office/officeart/2005/8/layout/list1"/>
    <dgm:cxn modelId="{6B30E717-E9DC-4514-8F65-EC3314A401E8}" type="presParOf" srcId="{37165E2A-AE69-49D5-8846-F364920A36DA}" destId="{F3260205-C365-47FC-8283-0490657C3D83}" srcOrd="5" destOrd="0" presId="urn:microsoft.com/office/officeart/2005/8/layout/list1"/>
    <dgm:cxn modelId="{CBB630EE-3308-4DDA-A3F8-E8427E073E9A}" type="presParOf" srcId="{37165E2A-AE69-49D5-8846-F364920A36DA}" destId="{9A3C78EC-C4FF-4CEE-B234-F8C190F4BAF5}" srcOrd="6" destOrd="0" presId="urn:microsoft.com/office/officeart/2005/8/layout/list1"/>
    <dgm:cxn modelId="{ACE406D4-2E7F-4752-8DBB-6F7AB2DAD74E}" type="presParOf" srcId="{37165E2A-AE69-49D5-8846-F364920A36DA}" destId="{C0BAE2B6-9BC7-441E-938F-A9E03C9A67A2}" srcOrd="7" destOrd="0" presId="urn:microsoft.com/office/officeart/2005/8/layout/list1"/>
    <dgm:cxn modelId="{08EDE55B-F2E2-40B6-9173-DEC8C0C826D0}" type="presParOf" srcId="{37165E2A-AE69-49D5-8846-F364920A36DA}" destId="{C3070675-215C-45F1-A7BA-E597B7DB2154}" srcOrd="8" destOrd="0" presId="urn:microsoft.com/office/officeart/2005/8/layout/list1"/>
    <dgm:cxn modelId="{761FE5BA-D181-4BF0-958A-A7C9FC55DF76}" type="presParOf" srcId="{C3070675-215C-45F1-A7BA-E597B7DB2154}" destId="{F21F987C-ACF2-4EE4-B251-FB2D6ADC94B1}" srcOrd="0" destOrd="0" presId="urn:microsoft.com/office/officeart/2005/8/layout/list1"/>
    <dgm:cxn modelId="{4D5C535B-E0ED-46D6-A5B3-3E68C67913E3}" type="presParOf" srcId="{C3070675-215C-45F1-A7BA-E597B7DB2154}" destId="{6A5FB7DD-325A-4D5F-9D35-BD2F9E4A45BD}" srcOrd="1" destOrd="0" presId="urn:microsoft.com/office/officeart/2005/8/layout/list1"/>
    <dgm:cxn modelId="{CAE5F3D5-1D42-455A-8A04-2DFD7B9CE0E5}" type="presParOf" srcId="{37165E2A-AE69-49D5-8846-F364920A36DA}" destId="{DA4E2652-0CDF-44CA-88FB-773AF7446A75}" srcOrd="9" destOrd="0" presId="urn:microsoft.com/office/officeart/2005/8/layout/list1"/>
    <dgm:cxn modelId="{8C15AFC4-D579-416D-BF7A-7B7BFF96D459}" type="presParOf" srcId="{37165E2A-AE69-49D5-8846-F364920A36DA}" destId="{B0AD1FB0-9876-4BF1-B699-4CF8D0E91978}" srcOrd="10" destOrd="0" presId="urn:microsoft.com/office/officeart/2005/8/layout/list1"/>
    <dgm:cxn modelId="{56122CDC-2456-4C10-90EE-7346349C8C3C}" type="presParOf" srcId="{37165E2A-AE69-49D5-8846-F364920A36DA}" destId="{1B851641-E47A-4FD6-B6AA-57FF9B5D4B12}" srcOrd="11" destOrd="0" presId="urn:microsoft.com/office/officeart/2005/8/layout/list1"/>
    <dgm:cxn modelId="{9B00E02D-ED11-4232-B22B-480F02096E41}" type="presParOf" srcId="{37165E2A-AE69-49D5-8846-F364920A36DA}" destId="{7704F20A-B7ED-422E-BCEB-51F61D02A54D}" srcOrd="12" destOrd="0" presId="urn:microsoft.com/office/officeart/2005/8/layout/list1"/>
    <dgm:cxn modelId="{6094FD22-5BFC-40E4-A5C9-F77866F286DF}" type="presParOf" srcId="{7704F20A-B7ED-422E-BCEB-51F61D02A54D}" destId="{380D4519-A440-4011-8CF0-C8B8D12908CF}" srcOrd="0" destOrd="0" presId="urn:microsoft.com/office/officeart/2005/8/layout/list1"/>
    <dgm:cxn modelId="{73AF4170-C321-48AD-A7C0-A941A75A5899}" type="presParOf" srcId="{7704F20A-B7ED-422E-BCEB-51F61D02A54D}" destId="{1DC9C754-E62E-4034-B476-74AB4ECF3A71}" srcOrd="1" destOrd="0" presId="urn:microsoft.com/office/officeart/2005/8/layout/list1"/>
    <dgm:cxn modelId="{05C3C095-BAD8-45D1-A384-1DCFE665DC00}" type="presParOf" srcId="{37165E2A-AE69-49D5-8846-F364920A36DA}" destId="{BF53EC78-9113-46ED-8005-B34B958FA4F8}" srcOrd="13" destOrd="0" presId="urn:microsoft.com/office/officeart/2005/8/layout/list1"/>
    <dgm:cxn modelId="{43D6D421-4DE4-485B-9147-CDB695D5CBBE}" type="presParOf" srcId="{37165E2A-AE69-49D5-8846-F364920A36DA}" destId="{4334B75D-019E-45E6-A422-43B98B8C82F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1495C7-6656-468F-BE50-A0A226489A3E}" type="doc">
      <dgm:prSet loTypeId="urn:microsoft.com/office/officeart/2005/8/layout/vList2" loCatId="list" qsTypeId="urn:microsoft.com/office/officeart/2005/8/quickstyle/3d1" qsCatId="3D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0DD75E07-46F0-48FD-B819-F4F47F03529E}">
      <dgm:prSet/>
      <dgm:spPr/>
      <dgm:t>
        <a:bodyPr/>
        <a:lstStyle/>
        <a:p>
          <a:r>
            <a:rPr lang="en-US" dirty="0"/>
            <a:t>Caribbean was used as a ‘bridge’ to go to the mainland</a:t>
          </a:r>
        </a:p>
      </dgm:t>
    </dgm:pt>
    <dgm:pt modelId="{293AC6FC-3298-427D-94AC-920890FB0828}" type="parTrans" cxnId="{8D4E9019-1957-4660-8F3D-2CBE8471ADD1}">
      <dgm:prSet/>
      <dgm:spPr/>
      <dgm:t>
        <a:bodyPr/>
        <a:lstStyle/>
        <a:p>
          <a:endParaRPr lang="en-US"/>
        </a:p>
      </dgm:t>
    </dgm:pt>
    <dgm:pt modelId="{6E7917EB-AB9A-4C5E-AE4E-106FE4D6FEFA}" type="sibTrans" cxnId="{8D4E9019-1957-4660-8F3D-2CBE8471ADD1}">
      <dgm:prSet/>
      <dgm:spPr/>
      <dgm:t>
        <a:bodyPr/>
        <a:lstStyle/>
        <a:p>
          <a:endParaRPr lang="en-US"/>
        </a:p>
      </dgm:t>
    </dgm:pt>
    <dgm:pt modelId="{B96E07E1-25DF-47BB-9A68-2533F6F86274}">
      <dgm:prSet/>
      <dgm:spPr/>
      <dgm:t>
        <a:bodyPr/>
        <a:lstStyle/>
        <a:p>
          <a:r>
            <a:rPr lang="en-US"/>
            <a:t>Economy based on factories and later established settlement colonies </a:t>
          </a:r>
        </a:p>
      </dgm:t>
    </dgm:pt>
    <dgm:pt modelId="{34C75E80-82AA-4290-8DD5-5FD5C397037A}" type="parTrans" cxnId="{047F6FBB-E337-4B12-AB98-F7F29A1F18DC}">
      <dgm:prSet/>
      <dgm:spPr/>
      <dgm:t>
        <a:bodyPr/>
        <a:lstStyle/>
        <a:p>
          <a:endParaRPr lang="en-US"/>
        </a:p>
      </dgm:t>
    </dgm:pt>
    <dgm:pt modelId="{7F25A6E9-51AE-40DB-8BEE-B24AF482DFFC}" type="sibTrans" cxnId="{047F6FBB-E337-4B12-AB98-F7F29A1F18DC}">
      <dgm:prSet/>
      <dgm:spPr/>
      <dgm:t>
        <a:bodyPr/>
        <a:lstStyle/>
        <a:p>
          <a:endParaRPr lang="en-US"/>
        </a:p>
      </dgm:t>
    </dgm:pt>
    <dgm:pt modelId="{FF67A840-E278-465E-AFA6-7217B548284F}">
      <dgm:prSet/>
      <dgm:spPr/>
      <dgm:t>
        <a:bodyPr/>
        <a:lstStyle/>
        <a:p>
          <a:r>
            <a:rPr lang="en-US"/>
            <a:t>Established a monopolist trade regime – mercantilism </a:t>
          </a:r>
        </a:p>
      </dgm:t>
    </dgm:pt>
    <dgm:pt modelId="{E2FFC1B9-0E30-43A2-95B7-7DE39098770E}" type="parTrans" cxnId="{E06C457C-828C-484D-8AEF-71289721E263}">
      <dgm:prSet/>
      <dgm:spPr/>
      <dgm:t>
        <a:bodyPr/>
        <a:lstStyle/>
        <a:p>
          <a:endParaRPr lang="en-US"/>
        </a:p>
      </dgm:t>
    </dgm:pt>
    <dgm:pt modelId="{B9C21728-11C1-4031-8ED6-949907D7D058}" type="sibTrans" cxnId="{E06C457C-828C-484D-8AEF-71289721E263}">
      <dgm:prSet/>
      <dgm:spPr/>
      <dgm:t>
        <a:bodyPr/>
        <a:lstStyle/>
        <a:p>
          <a:endParaRPr lang="en-US"/>
        </a:p>
      </dgm:t>
    </dgm:pt>
    <dgm:pt modelId="{499CF24D-1542-4C05-9A78-4B61F2B93417}">
      <dgm:prSet/>
      <dgm:spPr/>
      <dgm:t>
        <a:bodyPr/>
        <a:lstStyle/>
        <a:p>
          <a:r>
            <a:rPr lang="en-US"/>
            <a:t>Use of native &amp; foreign slave work force </a:t>
          </a:r>
        </a:p>
      </dgm:t>
    </dgm:pt>
    <dgm:pt modelId="{61C3CB2D-742E-47F0-B761-2CF198DC958C}" type="parTrans" cxnId="{C38AD174-176B-4709-8F85-904F242913EB}">
      <dgm:prSet/>
      <dgm:spPr/>
      <dgm:t>
        <a:bodyPr/>
        <a:lstStyle/>
        <a:p>
          <a:endParaRPr lang="en-US"/>
        </a:p>
      </dgm:t>
    </dgm:pt>
    <dgm:pt modelId="{546A316B-CCE5-4EEB-AB22-3B34783A814E}" type="sibTrans" cxnId="{C38AD174-176B-4709-8F85-904F242913EB}">
      <dgm:prSet/>
      <dgm:spPr/>
      <dgm:t>
        <a:bodyPr/>
        <a:lstStyle/>
        <a:p>
          <a:endParaRPr lang="en-US"/>
        </a:p>
      </dgm:t>
    </dgm:pt>
    <dgm:pt modelId="{A26D512C-EC19-42D4-BC84-77EE5542AD4F}">
      <dgm:prSet/>
      <dgm:spPr/>
      <dgm:t>
        <a:bodyPr/>
        <a:lstStyle/>
        <a:p>
          <a:r>
            <a:rPr lang="en-US"/>
            <a:t>Diffusion of the Catholic religion </a:t>
          </a:r>
        </a:p>
      </dgm:t>
    </dgm:pt>
    <dgm:pt modelId="{D99FA31B-7C4D-4AA3-9B62-6AF8B989364F}" type="parTrans" cxnId="{218229FD-A2E6-4743-A246-A98F9C4C7E83}">
      <dgm:prSet/>
      <dgm:spPr/>
      <dgm:t>
        <a:bodyPr/>
        <a:lstStyle/>
        <a:p>
          <a:endParaRPr lang="en-US"/>
        </a:p>
      </dgm:t>
    </dgm:pt>
    <dgm:pt modelId="{3E21C22B-177B-42A7-A455-E082E127D29F}" type="sibTrans" cxnId="{218229FD-A2E6-4743-A246-A98F9C4C7E83}">
      <dgm:prSet/>
      <dgm:spPr/>
      <dgm:t>
        <a:bodyPr/>
        <a:lstStyle/>
        <a:p>
          <a:endParaRPr lang="en-US"/>
        </a:p>
      </dgm:t>
    </dgm:pt>
    <dgm:pt modelId="{3A0B0D47-216D-41D7-B364-392FD889974A}" type="pres">
      <dgm:prSet presAssocID="{521495C7-6656-468F-BE50-A0A226489A3E}" presName="linear" presStyleCnt="0">
        <dgm:presLayoutVars>
          <dgm:animLvl val="lvl"/>
          <dgm:resizeHandles val="exact"/>
        </dgm:presLayoutVars>
      </dgm:prSet>
      <dgm:spPr/>
    </dgm:pt>
    <dgm:pt modelId="{60A5ACC9-BDEE-4075-A432-BF444F639479}" type="pres">
      <dgm:prSet presAssocID="{0DD75E07-46F0-48FD-B819-F4F47F03529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E0EDD81-5DA3-4FE4-9306-C7E0840A1D8F}" type="pres">
      <dgm:prSet presAssocID="{6E7917EB-AB9A-4C5E-AE4E-106FE4D6FEFA}" presName="spacer" presStyleCnt="0"/>
      <dgm:spPr/>
    </dgm:pt>
    <dgm:pt modelId="{A4A1420B-EDB7-4461-AE94-90963FC7AB1F}" type="pres">
      <dgm:prSet presAssocID="{B96E07E1-25DF-47BB-9A68-2533F6F8627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D5226B9-5B6E-4367-BBC7-81E90AC4E5D6}" type="pres">
      <dgm:prSet presAssocID="{7F25A6E9-51AE-40DB-8BEE-B24AF482DFFC}" presName="spacer" presStyleCnt="0"/>
      <dgm:spPr/>
    </dgm:pt>
    <dgm:pt modelId="{08D05448-D335-4873-B134-9F4FB968DEEF}" type="pres">
      <dgm:prSet presAssocID="{FF67A840-E278-465E-AFA6-7217B548284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74F780C-9916-4895-9D52-41D6AEF8648B}" type="pres">
      <dgm:prSet presAssocID="{B9C21728-11C1-4031-8ED6-949907D7D058}" presName="spacer" presStyleCnt="0"/>
      <dgm:spPr/>
    </dgm:pt>
    <dgm:pt modelId="{39E4D480-05F9-4BED-98C7-3C3D062FE1D0}" type="pres">
      <dgm:prSet presAssocID="{499CF24D-1542-4C05-9A78-4B61F2B9341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D685435-46D0-4201-BE9B-E78311F35D39}" type="pres">
      <dgm:prSet presAssocID="{546A316B-CCE5-4EEB-AB22-3B34783A814E}" presName="spacer" presStyleCnt="0"/>
      <dgm:spPr/>
    </dgm:pt>
    <dgm:pt modelId="{463725AA-A85D-4DF6-A1E6-CE73E1CA030D}" type="pres">
      <dgm:prSet presAssocID="{A26D512C-EC19-42D4-BC84-77EE5542AD4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D4E9019-1957-4660-8F3D-2CBE8471ADD1}" srcId="{521495C7-6656-468F-BE50-A0A226489A3E}" destId="{0DD75E07-46F0-48FD-B819-F4F47F03529E}" srcOrd="0" destOrd="0" parTransId="{293AC6FC-3298-427D-94AC-920890FB0828}" sibTransId="{6E7917EB-AB9A-4C5E-AE4E-106FE4D6FEFA}"/>
    <dgm:cxn modelId="{4F229826-08BD-4B95-86F7-A95DDE6825C2}" type="presOf" srcId="{521495C7-6656-468F-BE50-A0A226489A3E}" destId="{3A0B0D47-216D-41D7-B364-392FD889974A}" srcOrd="0" destOrd="0" presId="urn:microsoft.com/office/officeart/2005/8/layout/vList2"/>
    <dgm:cxn modelId="{1897782D-E09C-4758-B129-2506BB05F870}" type="presOf" srcId="{499CF24D-1542-4C05-9A78-4B61F2B93417}" destId="{39E4D480-05F9-4BED-98C7-3C3D062FE1D0}" srcOrd="0" destOrd="0" presId="urn:microsoft.com/office/officeart/2005/8/layout/vList2"/>
    <dgm:cxn modelId="{D8DCF938-08E3-45D1-A126-1DE357681168}" type="presOf" srcId="{B96E07E1-25DF-47BB-9A68-2533F6F86274}" destId="{A4A1420B-EDB7-4461-AE94-90963FC7AB1F}" srcOrd="0" destOrd="0" presId="urn:microsoft.com/office/officeart/2005/8/layout/vList2"/>
    <dgm:cxn modelId="{D3F0066D-5501-47C5-BDFE-CE3A584D4BEC}" type="presOf" srcId="{FF67A840-E278-465E-AFA6-7217B548284F}" destId="{08D05448-D335-4873-B134-9F4FB968DEEF}" srcOrd="0" destOrd="0" presId="urn:microsoft.com/office/officeart/2005/8/layout/vList2"/>
    <dgm:cxn modelId="{06E33C74-F8B0-43E8-BD8F-473680C65871}" type="presOf" srcId="{A26D512C-EC19-42D4-BC84-77EE5542AD4F}" destId="{463725AA-A85D-4DF6-A1E6-CE73E1CA030D}" srcOrd="0" destOrd="0" presId="urn:microsoft.com/office/officeart/2005/8/layout/vList2"/>
    <dgm:cxn modelId="{C38AD174-176B-4709-8F85-904F242913EB}" srcId="{521495C7-6656-468F-BE50-A0A226489A3E}" destId="{499CF24D-1542-4C05-9A78-4B61F2B93417}" srcOrd="3" destOrd="0" parTransId="{61C3CB2D-742E-47F0-B761-2CF198DC958C}" sibTransId="{546A316B-CCE5-4EEB-AB22-3B34783A814E}"/>
    <dgm:cxn modelId="{99D4F658-F536-4948-A80E-00FE949389BC}" type="presOf" srcId="{0DD75E07-46F0-48FD-B819-F4F47F03529E}" destId="{60A5ACC9-BDEE-4075-A432-BF444F639479}" srcOrd="0" destOrd="0" presId="urn:microsoft.com/office/officeart/2005/8/layout/vList2"/>
    <dgm:cxn modelId="{E06C457C-828C-484D-8AEF-71289721E263}" srcId="{521495C7-6656-468F-BE50-A0A226489A3E}" destId="{FF67A840-E278-465E-AFA6-7217B548284F}" srcOrd="2" destOrd="0" parTransId="{E2FFC1B9-0E30-43A2-95B7-7DE39098770E}" sibTransId="{B9C21728-11C1-4031-8ED6-949907D7D058}"/>
    <dgm:cxn modelId="{047F6FBB-E337-4B12-AB98-F7F29A1F18DC}" srcId="{521495C7-6656-468F-BE50-A0A226489A3E}" destId="{B96E07E1-25DF-47BB-9A68-2533F6F86274}" srcOrd="1" destOrd="0" parTransId="{34C75E80-82AA-4290-8DD5-5FD5C397037A}" sibTransId="{7F25A6E9-51AE-40DB-8BEE-B24AF482DFFC}"/>
    <dgm:cxn modelId="{218229FD-A2E6-4743-A246-A98F9C4C7E83}" srcId="{521495C7-6656-468F-BE50-A0A226489A3E}" destId="{A26D512C-EC19-42D4-BC84-77EE5542AD4F}" srcOrd="4" destOrd="0" parTransId="{D99FA31B-7C4D-4AA3-9B62-6AF8B989364F}" sibTransId="{3E21C22B-177B-42A7-A455-E082E127D29F}"/>
    <dgm:cxn modelId="{3FFB791E-EE6C-4EA5-AC55-BA9DBE387AFC}" type="presParOf" srcId="{3A0B0D47-216D-41D7-B364-392FD889974A}" destId="{60A5ACC9-BDEE-4075-A432-BF444F639479}" srcOrd="0" destOrd="0" presId="urn:microsoft.com/office/officeart/2005/8/layout/vList2"/>
    <dgm:cxn modelId="{93388E88-F8A9-4063-B00B-06A283BFD5AA}" type="presParOf" srcId="{3A0B0D47-216D-41D7-B364-392FD889974A}" destId="{AE0EDD81-5DA3-4FE4-9306-C7E0840A1D8F}" srcOrd="1" destOrd="0" presId="urn:microsoft.com/office/officeart/2005/8/layout/vList2"/>
    <dgm:cxn modelId="{F2C7FDF0-2B43-4338-B2A2-82B5974672DE}" type="presParOf" srcId="{3A0B0D47-216D-41D7-B364-392FD889974A}" destId="{A4A1420B-EDB7-4461-AE94-90963FC7AB1F}" srcOrd="2" destOrd="0" presId="urn:microsoft.com/office/officeart/2005/8/layout/vList2"/>
    <dgm:cxn modelId="{853436AC-BD5C-472E-A5EA-22ED80DCDF29}" type="presParOf" srcId="{3A0B0D47-216D-41D7-B364-392FD889974A}" destId="{AD5226B9-5B6E-4367-BBC7-81E90AC4E5D6}" srcOrd="3" destOrd="0" presId="urn:microsoft.com/office/officeart/2005/8/layout/vList2"/>
    <dgm:cxn modelId="{63287D92-137A-4EF8-A89F-A27EB0EDE983}" type="presParOf" srcId="{3A0B0D47-216D-41D7-B364-392FD889974A}" destId="{08D05448-D335-4873-B134-9F4FB968DEEF}" srcOrd="4" destOrd="0" presId="urn:microsoft.com/office/officeart/2005/8/layout/vList2"/>
    <dgm:cxn modelId="{B3E99D53-0006-411B-B3BD-4FF391329E00}" type="presParOf" srcId="{3A0B0D47-216D-41D7-B364-392FD889974A}" destId="{574F780C-9916-4895-9D52-41D6AEF8648B}" srcOrd="5" destOrd="0" presId="urn:microsoft.com/office/officeart/2005/8/layout/vList2"/>
    <dgm:cxn modelId="{75E52A32-48BD-4025-A5E3-12523C5130EC}" type="presParOf" srcId="{3A0B0D47-216D-41D7-B364-392FD889974A}" destId="{39E4D480-05F9-4BED-98C7-3C3D062FE1D0}" srcOrd="6" destOrd="0" presId="urn:microsoft.com/office/officeart/2005/8/layout/vList2"/>
    <dgm:cxn modelId="{C884BA4E-B426-452A-BB34-B23A66E81680}" type="presParOf" srcId="{3A0B0D47-216D-41D7-B364-392FD889974A}" destId="{FD685435-46D0-4201-BE9B-E78311F35D39}" srcOrd="7" destOrd="0" presId="urn:microsoft.com/office/officeart/2005/8/layout/vList2"/>
    <dgm:cxn modelId="{710221CF-DEC3-4E93-BA6F-9A4F49532215}" type="presParOf" srcId="{3A0B0D47-216D-41D7-B364-392FD889974A}" destId="{463725AA-A85D-4DF6-A1E6-CE73E1CA030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C78CC3-7885-4C05-AD75-BCE6DD92729B}" type="doc">
      <dgm:prSet loTypeId="urn:diagrams.loki3.com/Bracket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9E4DA3-473D-49AD-93FB-507E155251F0}">
      <dgm:prSet phldrT="[Text]"/>
      <dgm:spPr/>
      <dgm:t>
        <a:bodyPr/>
        <a:lstStyle/>
        <a:p>
          <a:r>
            <a:rPr lang="en-US" dirty="0"/>
            <a:t>French Republic </a:t>
          </a:r>
        </a:p>
      </dgm:t>
    </dgm:pt>
    <dgm:pt modelId="{BCC6F28F-28BA-4B03-B426-87BF5903888C}" type="parTrans" cxnId="{20885486-918F-4730-A7BE-84D4988B7A93}">
      <dgm:prSet/>
      <dgm:spPr/>
      <dgm:t>
        <a:bodyPr/>
        <a:lstStyle/>
        <a:p>
          <a:endParaRPr lang="en-US"/>
        </a:p>
      </dgm:t>
    </dgm:pt>
    <dgm:pt modelId="{47D6744A-F65E-45A1-A7BB-54B9FA69F26E}" type="sibTrans" cxnId="{20885486-918F-4730-A7BE-84D4988B7A93}">
      <dgm:prSet/>
      <dgm:spPr/>
      <dgm:t>
        <a:bodyPr/>
        <a:lstStyle/>
        <a:p>
          <a:endParaRPr lang="en-US"/>
        </a:p>
      </dgm:t>
    </dgm:pt>
    <dgm:pt modelId="{6228CE5A-8B38-4B54-BD94-F9E774114C31}">
      <dgm:prSet phldrT="[Text]"/>
      <dgm:spPr/>
      <dgm:t>
        <a:bodyPr/>
        <a:lstStyle/>
        <a:p>
          <a:r>
            <a:rPr lang="en-US" dirty="0"/>
            <a:t>Guadeloupe </a:t>
          </a:r>
        </a:p>
      </dgm:t>
    </dgm:pt>
    <dgm:pt modelId="{CF45BC47-3F76-4C1F-859A-D1A385AE6AF8}" type="parTrans" cxnId="{1E577929-1BF1-426A-985A-36B41F0B88BD}">
      <dgm:prSet/>
      <dgm:spPr/>
      <dgm:t>
        <a:bodyPr/>
        <a:lstStyle/>
        <a:p>
          <a:endParaRPr lang="en-US"/>
        </a:p>
      </dgm:t>
    </dgm:pt>
    <dgm:pt modelId="{D6C41FA2-EAAC-4DA8-878C-C66B8D0B77D5}" type="sibTrans" cxnId="{1E577929-1BF1-426A-985A-36B41F0B88BD}">
      <dgm:prSet/>
      <dgm:spPr/>
      <dgm:t>
        <a:bodyPr/>
        <a:lstStyle/>
        <a:p>
          <a:endParaRPr lang="en-US"/>
        </a:p>
      </dgm:t>
    </dgm:pt>
    <dgm:pt modelId="{CC92FAFD-F321-4CCD-A020-D6BB55A49113}">
      <dgm:prSet phldrT="[Text]"/>
      <dgm:spPr/>
      <dgm:t>
        <a:bodyPr/>
        <a:lstStyle/>
        <a:p>
          <a:r>
            <a:rPr lang="en-US" dirty="0"/>
            <a:t>Martinique </a:t>
          </a:r>
        </a:p>
      </dgm:t>
    </dgm:pt>
    <dgm:pt modelId="{52AD0F3D-E75C-493C-97E9-6A96F5333059}" type="parTrans" cxnId="{71BCD80C-4E32-41C6-A77C-1CE5D75808CE}">
      <dgm:prSet/>
      <dgm:spPr/>
      <dgm:t>
        <a:bodyPr/>
        <a:lstStyle/>
        <a:p>
          <a:endParaRPr lang="en-US"/>
        </a:p>
      </dgm:t>
    </dgm:pt>
    <dgm:pt modelId="{AE63D6B2-CEEC-4639-95EF-EB15FFC1C223}" type="sibTrans" cxnId="{71BCD80C-4E32-41C6-A77C-1CE5D75808CE}">
      <dgm:prSet/>
      <dgm:spPr/>
      <dgm:t>
        <a:bodyPr/>
        <a:lstStyle/>
        <a:p>
          <a:endParaRPr lang="en-US"/>
        </a:p>
      </dgm:t>
    </dgm:pt>
    <dgm:pt modelId="{0AF71DD0-63B0-4BC7-9BED-DCF4F17478B6}">
      <dgm:prSet phldrT="[Text]"/>
      <dgm:spPr/>
      <dgm:t>
        <a:bodyPr/>
        <a:lstStyle/>
        <a:p>
          <a:r>
            <a:rPr lang="en-US" dirty="0"/>
            <a:t>Saint Martin </a:t>
          </a:r>
        </a:p>
      </dgm:t>
    </dgm:pt>
    <dgm:pt modelId="{DB124E94-D9C7-4A5F-A4CA-6F73FDB4F6F8}" type="parTrans" cxnId="{ADEBD72E-929E-4C78-83A4-C8E7DA1E9D99}">
      <dgm:prSet/>
      <dgm:spPr/>
      <dgm:t>
        <a:bodyPr/>
        <a:lstStyle/>
        <a:p>
          <a:endParaRPr lang="en-US"/>
        </a:p>
      </dgm:t>
    </dgm:pt>
    <dgm:pt modelId="{3FF79AF6-8797-4AD2-AFAA-6D4AC92CBDA4}" type="sibTrans" cxnId="{ADEBD72E-929E-4C78-83A4-C8E7DA1E9D99}">
      <dgm:prSet/>
      <dgm:spPr/>
      <dgm:t>
        <a:bodyPr/>
        <a:lstStyle/>
        <a:p>
          <a:endParaRPr lang="en-US"/>
        </a:p>
      </dgm:t>
    </dgm:pt>
    <dgm:pt modelId="{93C6338E-99C7-481D-8293-2CEA88858F77}">
      <dgm:prSet phldrT="[Text]"/>
      <dgm:spPr/>
      <dgm:t>
        <a:bodyPr/>
        <a:lstStyle/>
        <a:p>
          <a:r>
            <a:rPr lang="en-US" dirty="0"/>
            <a:t>French Guiana </a:t>
          </a:r>
        </a:p>
      </dgm:t>
    </dgm:pt>
    <dgm:pt modelId="{4E31DF37-BDB3-4042-BFA0-B03F6608C165}" type="parTrans" cxnId="{86653030-FD3A-477C-A588-62A8B8194586}">
      <dgm:prSet/>
      <dgm:spPr/>
      <dgm:t>
        <a:bodyPr/>
        <a:lstStyle/>
        <a:p>
          <a:endParaRPr lang="en-US"/>
        </a:p>
      </dgm:t>
    </dgm:pt>
    <dgm:pt modelId="{2983BBB1-FC3E-455F-A719-120FEC8A0A68}" type="sibTrans" cxnId="{86653030-FD3A-477C-A588-62A8B8194586}">
      <dgm:prSet/>
      <dgm:spPr/>
      <dgm:t>
        <a:bodyPr/>
        <a:lstStyle/>
        <a:p>
          <a:endParaRPr lang="en-US"/>
        </a:p>
      </dgm:t>
    </dgm:pt>
    <dgm:pt modelId="{07D25AF4-9F8E-44C8-9656-BAB3478E111F}">
      <dgm:prSet phldrT="[Text]"/>
      <dgm:spPr/>
      <dgm:t>
        <a:bodyPr/>
        <a:lstStyle/>
        <a:p>
          <a:r>
            <a:rPr lang="en-US" dirty="0"/>
            <a:t>Independent Nations</a:t>
          </a:r>
        </a:p>
      </dgm:t>
    </dgm:pt>
    <dgm:pt modelId="{57DE17F6-7B41-49E2-B1C1-9B4A4CB18B1F}" type="parTrans" cxnId="{5927ECF1-3E2B-4F6B-8A93-E8DD64A55E66}">
      <dgm:prSet/>
      <dgm:spPr/>
      <dgm:t>
        <a:bodyPr/>
        <a:lstStyle/>
        <a:p>
          <a:endParaRPr lang="en-US"/>
        </a:p>
      </dgm:t>
    </dgm:pt>
    <dgm:pt modelId="{AFC6EC50-C535-4FE2-93BB-84A60CBC0C94}" type="sibTrans" cxnId="{5927ECF1-3E2B-4F6B-8A93-E8DD64A55E66}">
      <dgm:prSet/>
      <dgm:spPr/>
      <dgm:t>
        <a:bodyPr/>
        <a:lstStyle/>
        <a:p>
          <a:endParaRPr lang="en-US"/>
        </a:p>
      </dgm:t>
    </dgm:pt>
    <dgm:pt modelId="{D37C4846-D45E-48E4-8EA2-F40ADEBD6E4A}">
      <dgm:prSet phldrT="[Text]"/>
      <dgm:spPr/>
      <dgm:t>
        <a:bodyPr/>
        <a:lstStyle/>
        <a:p>
          <a:r>
            <a:rPr lang="en-US" dirty="0"/>
            <a:t>Haiti </a:t>
          </a:r>
        </a:p>
      </dgm:t>
    </dgm:pt>
    <dgm:pt modelId="{FBA56098-17E0-4DFB-B4E4-9CC0AAAE350C}" type="parTrans" cxnId="{FA4ACD27-0D7C-45C5-B58C-5CF1920F0A36}">
      <dgm:prSet/>
      <dgm:spPr/>
      <dgm:t>
        <a:bodyPr/>
        <a:lstStyle/>
        <a:p>
          <a:endParaRPr lang="en-US"/>
        </a:p>
      </dgm:t>
    </dgm:pt>
    <dgm:pt modelId="{08983556-B541-41D7-BA10-4F8412ADE223}" type="sibTrans" cxnId="{FA4ACD27-0D7C-45C5-B58C-5CF1920F0A36}">
      <dgm:prSet/>
      <dgm:spPr/>
      <dgm:t>
        <a:bodyPr/>
        <a:lstStyle/>
        <a:p>
          <a:endParaRPr lang="en-US"/>
        </a:p>
      </dgm:t>
    </dgm:pt>
    <dgm:pt modelId="{A3BA5305-339D-45A6-95CB-2343111200D1}">
      <dgm:prSet phldrT="[Text]"/>
      <dgm:spPr/>
      <dgm:t>
        <a:bodyPr/>
        <a:lstStyle/>
        <a:p>
          <a:r>
            <a:rPr lang="en-US" dirty="0"/>
            <a:t>Dominica </a:t>
          </a:r>
        </a:p>
      </dgm:t>
    </dgm:pt>
    <dgm:pt modelId="{AE032F08-53E5-4D27-A095-D4B0C45D5BC4}" type="parTrans" cxnId="{029023DC-A27E-4B2B-A291-CF7D959C4D7F}">
      <dgm:prSet/>
      <dgm:spPr/>
      <dgm:t>
        <a:bodyPr/>
        <a:lstStyle/>
        <a:p>
          <a:endParaRPr lang="en-US"/>
        </a:p>
      </dgm:t>
    </dgm:pt>
    <dgm:pt modelId="{69B731E4-91E8-447A-83DF-AAD21EBD2EF1}" type="sibTrans" cxnId="{029023DC-A27E-4B2B-A291-CF7D959C4D7F}">
      <dgm:prSet/>
      <dgm:spPr/>
      <dgm:t>
        <a:bodyPr/>
        <a:lstStyle/>
        <a:p>
          <a:endParaRPr lang="en-US"/>
        </a:p>
      </dgm:t>
    </dgm:pt>
    <dgm:pt modelId="{D1BEA2EC-6553-4047-84AF-64D75F70ED0E}">
      <dgm:prSet phldrT="[Text]"/>
      <dgm:spPr/>
      <dgm:t>
        <a:bodyPr/>
        <a:lstStyle/>
        <a:p>
          <a:r>
            <a:rPr lang="en-US" dirty="0"/>
            <a:t>Saint Lucia </a:t>
          </a:r>
        </a:p>
      </dgm:t>
    </dgm:pt>
    <dgm:pt modelId="{CB42E3D6-E046-49A1-84B8-2652BA44708C}" type="parTrans" cxnId="{E0372C0D-5879-44CD-A8BA-E9C7A9537B12}">
      <dgm:prSet/>
      <dgm:spPr/>
      <dgm:t>
        <a:bodyPr/>
        <a:lstStyle/>
        <a:p>
          <a:endParaRPr lang="en-US"/>
        </a:p>
      </dgm:t>
    </dgm:pt>
    <dgm:pt modelId="{7B137642-41D9-4C8C-BE4F-ADE204DDAAD7}" type="sibTrans" cxnId="{E0372C0D-5879-44CD-A8BA-E9C7A9537B12}">
      <dgm:prSet/>
      <dgm:spPr/>
      <dgm:t>
        <a:bodyPr/>
        <a:lstStyle/>
        <a:p>
          <a:endParaRPr lang="en-US"/>
        </a:p>
      </dgm:t>
    </dgm:pt>
    <dgm:pt modelId="{90F1DB1F-1A00-488B-BED7-A960B39FEEC7}" type="pres">
      <dgm:prSet presAssocID="{9AC78CC3-7885-4C05-AD75-BCE6DD92729B}" presName="Name0" presStyleCnt="0">
        <dgm:presLayoutVars>
          <dgm:dir/>
          <dgm:animLvl val="lvl"/>
          <dgm:resizeHandles val="exact"/>
        </dgm:presLayoutVars>
      </dgm:prSet>
      <dgm:spPr/>
    </dgm:pt>
    <dgm:pt modelId="{491ED4F2-579F-4407-8D0D-93C47791ABAC}" type="pres">
      <dgm:prSet presAssocID="{029E4DA3-473D-49AD-93FB-507E155251F0}" presName="linNode" presStyleCnt="0"/>
      <dgm:spPr/>
    </dgm:pt>
    <dgm:pt modelId="{84116A02-8913-4362-A117-234C75731464}" type="pres">
      <dgm:prSet presAssocID="{029E4DA3-473D-49AD-93FB-507E155251F0}" presName="parTx" presStyleLbl="revTx" presStyleIdx="0" presStyleCnt="2">
        <dgm:presLayoutVars>
          <dgm:chMax val="1"/>
          <dgm:bulletEnabled val="1"/>
        </dgm:presLayoutVars>
      </dgm:prSet>
      <dgm:spPr/>
    </dgm:pt>
    <dgm:pt modelId="{678CAAAD-33AB-425F-BDC9-9BCE52B2519A}" type="pres">
      <dgm:prSet presAssocID="{029E4DA3-473D-49AD-93FB-507E155251F0}" presName="bracket" presStyleLbl="parChTrans1D1" presStyleIdx="0" presStyleCnt="2"/>
      <dgm:spPr/>
    </dgm:pt>
    <dgm:pt modelId="{343CE474-AEBC-491D-9034-9DF9CC72F922}" type="pres">
      <dgm:prSet presAssocID="{029E4DA3-473D-49AD-93FB-507E155251F0}" presName="spH" presStyleCnt="0"/>
      <dgm:spPr/>
    </dgm:pt>
    <dgm:pt modelId="{CCB9F14D-D4F2-4802-ABBD-7A495205957B}" type="pres">
      <dgm:prSet presAssocID="{029E4DA3-473D-49AD-93FB-507E155251F0}" presName="desTx" presStyleLbl="node1" presStyleIdx="0" presStyleCnt="2">
        <dgm:presLayoutVars>
          <dgm:bulletEnabled val="1"/>
        </dgm:presLayoutVars>
      </dgm:prSet>
      <dgm:spPr/>
    </dgm:pt>
    <dgm:pt modelId="{A4BCCE1C-600F-44A9-B30A-02AA8B348DE7}" type="pres">
      <dgm:prSet presAssocID="{47D6744A-F65E-45A1-A7BB-54B9FA69F26E}" presName="spV" presStyleCnt="0"/>
      <dgm:spPr/>
    </dgm:pt>
    <dgm:pt modelId="{D505BE5A-70C1-4BED-AF7B-49DDC46288B4}" type="pres">
      <dgm:prSet presAssocID="{07D25AF4-9F8E-44C8-9656-BAB3478E111F}" presName="linNode" presStyleCnt="0"/>
      <dgm:spPr/>
    </dgm:pt>
    <dgm:pt modelId="{167661FC-900A-4862-865A-506FBE2FC7C2}" type="pres">
      <dgm:prSet presAssocID="{07D25AF4-9F8E-44C8-9656-BAB3478E111F}" presName="parTx" presStyleLbl="revTx" presStyleIdx="1" presStyleCnt="2">
        <dgm:presLayoutVars>
          <dgm:chMax val="1"/>
          <dgm:bulletEnabled val="1"/>
        </dgm:presLayoutVars>
      </dgm:prSet>
      <dgm:spPr/>
    </dgm:pt>
    <dgm:pt modelId="{A0D474A8-6ED0-4B6C-9D19-376E96832954}" type="pres">
      <dgm:prSet presAssocID="{07D25AF4-9F8E-44C8-9656-BAB3478E111F}" presName="bracket" presStyleLbl="parChTrans1D1" presStyleIdx="1" presStyleCnt="2"/>
      <dgm:spPr/>
    </dgm:pt>
    <dgm:pt modelId="{550967BB-D8DF-4863-BC99-6408FE7CD85A}" type="pres">
      <dgm:prSet presAssocID="{07D25AF4-9F8E-44C8-9656-BAB3478E111F}" presName="spH" presStyleCnt="0"/>
      <dgm:spPr/>
    </dgm:pt>
    <dgm:pt modelId="{EB22D106-273C-4810-8C5C-E4A9B45291BD}" type="pres">
      <dgm:prSet presAssocID="{07D25AF4-9F8E-44C8-9656-BAB3478E111F}" presName="desTx" presStyleLbl="node1" presStyleIdx="1" presStyleCnt="2">
        <dgm:presLayoutVars>
          <dgm:bulletEnabled val="1"/>
        </dgm:presLayoutVars>
      </dgm:prSet>
      <dgm:spPr/>
    </dgm:pt>
  </dgm:ptLst>
  <dgm:cxnLst>
    <dgm:cxn modelId="{C38BDF06-763D-45A3-BFFB-2DB75766EDE2}" type="presOf" srcId="{93C6338E-99C7-481D-8293-2CEA88858F77}" destId="{CCB9F14D-D4F2-4802-ABBD-7A495205957B}" srcOrd="0" destOrd="3" presId="urn:diagrams.loki3.com/BracketList"/>
    <dgm:cxn modelId="{1767470C-4DED-4388-B255-29A61180C5E7}" type="presOf" srcId="{0AF71DD0-63B0-4BC7-9BED-DCF4F17478B6}" destId="{CCB9F14D-D4F2-4802-ABBD-7A495205957B}" srcOrd="0" destOrd="2" presId="urn:diagrams.loki3.com/BracketList"/>
    <dgm:cxn modelId="{71BCD80C-4E32-41C6-A77C-1CE5D75808CE}" srcId="{029E4DA3-473D-49AD-93FB-507E155251F0}" destId="{CC92FAFD-F321-4CCD-A020-D6BB55A49113}" srcOrd="1" destOrd="0" parTransId="{52AD0F3D-E75C-493C-97E9-6A96F5333059}" sibTransId="{AE63D6B2-CEEC-4639-95EF-EB15FFC1C223}"/>
    <dgm:cxn modelId="{E0372C0D-5879-44CD-A8BA-E9C7A9537B12}" srcId="{07D25AF4-9F8E-44C8-9656-BAB3478E111F}" destId="{D1BEA2EC-6553-4047-84AF-64D75F70ED0E}" srcOrd="2" destOrd="0" parTransId="{CB42E3D6-E046-49A1-84B8-2652BA44708C}" sibTransId="{7B137642-41D9-4C8C-BE4F-ADE204DDAAD7}"/>
    <dgm:cxn modelId="{B496CD1D-74EA-41F5-B514-198C12DCAD00}" type="presOf" srcId="{D37C4846-D45E-48E4-8EA2-F40ADEBD6E4A}" destId="{EB22D106-273C-4810-8C5C-E4A9B45291BD}" srcOrd="0" destOrd="0" presId="urn:diagrams.loki3.com/BracketList"/>
    <dgm:cxn modelId="{FA4ACD27-0D7C-45C5-B58C-5CF1920F0A36}" srcId="{07D25AF4-9F8E-44C8-9656-BAB3478E111F}" destId="{D37C4846-D45E-48E4-8EA2-F40ADEBD6E4A}" srcOrd="0" destOrd="0" parTransId="{FBA56098-17E0-4DFB-B4E4-9CC0AAAE350C}" sibTransId="{08983556-B541-41D7-BA10-4F8412ADE223}"/>
    <dgm:cxn modelId="{1E577929-1BF1-426A-985A-36B41F0B88BD}" srcId="{029E4DA3-473D-49AD-93FB-507E155251F0}" destId="{6228CE5A-8B38-4B54-BD94-F9E774114C31}" srcOrd="0" destOrd="0" parTransId="{CF45BC47-3F76-4C1F-859A-D1A385AE6AF8}" sibTransId="{D6C41FA2-EAAC-4DA8-878C-C66B8D0B77D5}"/>
    <dgm:cxn modelId="{BE9C8E29-81D1-4178-A2D8-274886D49F19}" type="presOf" srcId="{6228CE5A-8B38-4B54-BD94-F9E774114C31}" destId="{CCB9F14D-D4F2-4802-ABBD-7A495205957B}" srcOrd="0" destOrd="0" presId="urn:diagrams.loki3.com/BracketList"/>
    <dgm:cxn modelId="{ADEBD72E-929E-4C78-83A4-C8E7DA1E9D99}" srcId="{029E4DA3-473D-49AD-93FB-507E155251F0}" destId="{0AF71DD0-63B0-4BC7-9BED-DCF4F17478B6}" srcOrd="2" destOrd="0" parTransId="{DB124E94-D9C7-4A5F-A4CA-6F73FDB4F6F8}" sibTransId="{3FF79AF6-8797-4AD2-AFAA-6D4AC92CBDA4}"/>
    <dgm:cxn modelId="{86653030-FD3A-477C-A588-62A8B8194586}" srcId="{029E4DA3-473D-49AD-93FB-507E155251F0}" destId="{93C6338E-99C7-481D-8293-2CEA88858F77}" srcOrd="3" destOrd="0" parTransId="{4E31DF37-BDB3-4042-BFA0-B03F6608C165}" sibTransId="{2983BBB1-FC3E-455F-A719-120FEC8A0A68}"/>
    <dgm:cxn modelId="{3D5B6C67-7192-40B2-8C1E-8D1F03F8FCD6}" type="presOf" srcId="{D1BEA2EC-6553-4047-84AF-64D75F70ED0E}" destId="{EB22D106-273C-4810-8C5C-E4A9B45291BD}" srcOrd="0" destOrd="2" presId="urn:diagrams.loki3.com/BracketList"/>
    <dgm:cxn modelId="{59DCEE6B-9BEE-44DB-9529-528D17478006}" type="presOf" srcId="{A3BA5305-339D-45A6-95CB-2343111200D1}" destId="{EB22D106-273C-4810-8C5C-E4A9B45291BD}" srcOrd="0" destOrd="1" presId="urn:diagrams.loki3.com/BracketList"/>
    <dgm:cxn modelId="{20885486-918F-4730-A7BE-84D4988B7A93}" srcId="{9AC78CC3-7885-4C05-AD75-BCE6DD92729B}" destId="{029E4DA3-473D-49AD-93FB-507E155251F0}" srcOrd="0" destOrd="0" parTransId="{BCC6F28F-28BA-4B03-B426-87BF5903888C}" sibTransId="{47D6744A-F65E-45A1-A7BB-54B9FA69F26E}"/>
    <dgm:cxn modelId="{355CA290-D877-44DA-A6CF-97B90E5FE09F}" type="presOf" srcId="{029E4DA3-473D-49AD-93FB-507E155251F0}" destId="{84116A02-8913-4362-A117-234C75731464}" srcOrd="0" destOrd="0" presId="urn:diagrams.loki3.com/BracketList"/>
    <dgm:cxn modelId="{329398A6-F83C-4798-B4B1-3C99C8E26827}" type="presOf" srcId="{CC92FAFD-F321-4CCD-A020-D6BB55A49113}" destId="{CCB9F14D-D4F2-4802-ABBD-7A495205957B}" srcOrd="0" destOrd="1" presId="urn:diagrams.loki3.com/BracketList"/>
    <dgm:cxn modelId="{9706BBB5-22E5-4CCA-9F9E-89550A86951E}" type="presOf" srcId="{07D25AF4-9F8E-44C8-9656-BAB3478E111F}" destId="{167661FC-900A-4862-865A-506FBE2FC7C2}" srcOrd="0" destOrd="0" presId="urn:diagrams.loki3.com/BracketList"/>
    <dgm:cxn modelId="{029023DC-A27E-4B2B-A291-CF7D959C4D7F}" srcId="{07D25AF4-9F8E-44C8-9656-BAB3478E111F}" destId="{A3BA5305-339D-45A6-95CB-2343111200D1}" srcOrd="1" destOrd="0" parTransId="{AE032F08-53E5-4D27-A095-D4B0C45D5BC4}" sibTransId="{69B731E4-91E8-447A-83DF-AAD21EBD2EF1}"/>
    <dgm:cxn modelId="{5927ECF1-3E2B-4F6B-8A93-E8DD64A55E66}" srcId="{9AC78CC3-7885-4C05-AD75-BCE6DD92729B}" destId="{07D25AF4-9F8E-44C8-9656-BAB3478E111F}" srcOrd="1" destOrd="0" parTransId="{57DE17F6-7B41-49E2-B1C1-9B4A4CB18B1F}" sibTransId="{AFC6EC50-C535-4FE2-93BB-84A60CBC0C94}"/>
    <dgm:cxn modelId="{6D1F4EF6-6C6C-45E6-B254-F70EF88B8AF8}" type="presOf" srcId="{9AC78CC3-7885-4C05-AD75-BCE6DD92729B}" destId="{90F1DB1F-1A00-488B-BED7-A960B39FEEC7}" srcOrd="0" destOrd="0" presId="urn:diagrams.loki3.com/BracketList"/>
    <dgm:cxn modelId="{DC26C36D-4ADC-41FD-8EFF-9E2E9D3D99C4}" type="presParOf" srcId="{90F1DB1F-1A00-488B-BED7-A960B39FEEC7}" destId="{491ED4F2-579F-4407-8D0D-93C47791ABAC}" srcOrd="0" destOrd="0" presId="urn:diagrams.loki3.com/BracketList"/>
    <dgm:cxn modelId="{6F814692-0343-4FC6-A3E2-C8035FC9E8B0}" type="presParOf" srcId="{491ED4F2-579F-4407-8D0D-93C47791ABAC}" destId="{84116A02-8913-4362-A117-234C75731464}" srcOrd="0" destOrd="0" presId="urn:diagrams.loki3.com/BracketList"/>
    <dgm:cxn modelId="{3C5FC91F-7D38-45D0-A322-E5710EE9603E}" type="presParOf" srcId="{491ED4F2-579F-4407-8D0D-93C47791ABAC}" destId="{678CAAAD-33AB-425F-BDC9-9BCE52B2519A}" srcOrd="1" destOrd="0" presId="urn:diagrams.loki3.com/BracketList"/>
    <dgm:cxn modelId="{5FA8D709-B3BA-4449-99AF-4F414DF3A3EC}" type="presParOf" srcId="{491ED4F2-579F-4407-8D0D-93C47791ABAC}" destId="{343CE474-AEBC-491D-9034-9DF9CC72F922}" srcOrd="2" destOrd="0" presId="urn:diagrams.loki3.com/BracketList"/>
    <dgm:cxn modelId="{A16A93E7-804F-4133-976D-4E9554C889A9}" type="presParOf" srcId="{491ED4F2-579F-4407-8D0D-93C47791ABAC}" destId="{CCB9F14D-D4F2-4802-ABBD-7A495205957B}" srcOrd="3" destOrd="0" presId="urn:diagrams.loki3.com/BracketList"/>
    <dgm:cxn modelId="{6ABEA5C6-1F6A-4C23-AF23-6B2E31D7B6AB}" type="presParOf" srcId="{90F1DB1F-1A00-488B-BED7-A960B39FEEC7}" destId="{A4BCCE1C-600F-44A9-B30A-02AA8B348DE7}" srcOrd="1" destOrd="0" presId="urn:diagrams.loki3.com/BracketList"/>
    <dgm:cxn modelId="{688567CA-9813-464F-BED5-4F89824EED69}" type="presParOf" srcId="{90F1DB1F-1A00-488B-BED7-A960B39FEEC7}" destId="{D505BE5A-70C1-4BED-AF7B-49DDC46288B4}" srcOrd="2" destOrd="0" presId="urn:diagrams.loki3.com/BracketList"/>
    <dgm:cxn modelId="{DEE15D94-80F6-4ADC-B1F0-89211F6C9D7D}" type="presParOf" srcId="{D505BE5A-70C1-4BED-AF7B-49DDC46288B4}" destId="{167661FC-900A-4862-865A-506FBE2FC7C2}" srcOrd="0" destOrd="0" presId="urn:diagrams.loki3.com/BracketList"/>
    <dgm:cxn modelId="{71709003-6B4E-47A9-83C0-47EF2D768B78}" type="presParOf" srcId="{D505BE5A-70C1-4BED-AF7B-49DDC46288B4}" destId="{A0D474A8-6ED0-4B6C-9D19-376E96832954}" srcOrd="1" destOrd="0" presId="urn:diagrams.loki3.com/BracketList"/>
    <dgm:cxn modelId="{BDE37F30-3557-4135-A07B-DB384D1E92AE}" type="presParOf" srcId="{D505BE5A-70C1-4BED-AF7B-49DDC46288B4}" destId="{550967BB-D8DF-4863-BC99-6408FE7CD85A}" srcOrd="2" destOrd="0" presId="urn:diagrams.loki3.com/BracketList"/>
    <dgm:cxn modelId="{31402D75-37AA-4F9C-9205-0FFBC68BF924}" type="presParOf" srcId="{D505BE5A-70C1-4BED-AF7B-49DDC46288B4}" destId="{EB22D106-273C-4810-8C5C-E4A9B45291B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896CFF-0133-496F-99A9-8EA6443FAC86}" type="doc">
      <dgm:prSet loTypeId="urn:microsoft.com/office/officeart/2005/8/layout/bProcess4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A630F1-8317-4D3C-B153-BED96A7D0F38}">
      <dgm:prSet phldrT="[Text]"/>
      <dgm:spPr/>
      <dgm:t>
        <a:bodyPr/>
        <a:lstStyle/>
        <a:p>
          <a:r>
            <a:rPr lang="en-US" dirty="0"/>
            <a:t>Anguilla </a:t>
          </a:r>
        </a:p>
      </dgm:t>
    </dgm:pt>
    <dgm:pt modelId="{28515240-E2F3-4CF1-BA72-BF1672A6EDC0}" type="parTrans" cxnId="{6B5B8AA9-2BB2-4C92-865E-34C14FEBB036}">
      <dgm:prSet/>
      <dgm:spPr/>
      <dgm:t>
        <a:bodyPr/>
        <a:lstStyle/>
        <a:p>
          <a:endParaRPr lang="en-US"/>
        </a:p>
      </dgm:t>
    </dgm:pt>
    <dgm:pt modelId="{DC31EF11-EC0A-4066-AB4E-BEBB1B9B31E1}" type="sibTrans" cxnId="{6B5B8AA9-2BB2-4C92-865E-34C14FEBB036}">
      <dgm:prSet/>
      <dgm:spPr/>
      <dgm:t>
        <a:bodyPr/>
        <a:lstStyle/>
        <a:p>
          <a:endParaRPr lang="en-US"/>
        </a:p>
      </dgm:t>
    </dgm:pt>
    <dgm:pt modelId="{C26AC56B-5125-4DE1-A7BB-5E91E82BA3CD}">
      <dgm:prSet phldrT="[Text]"/>
      <dgm:spPr/>
      <dgm:t>
        <a:bodyPr/>
        <a:lstStyle/>
        <a:p>
          <a:r>
            <a:rPr lang="en-US" dirty="0"/>
            <a:t>Suriname </a:t>
          </a:r>
        </a:p>
      </dgm:t>
    </dgm:pt>
    <dgm:pt modelId="{9B0137DA-37D4-4358-A908-9A775EBBC850}" type="parTrans" cxnId="{8DC1E970-A9FA-47B1-8840-C25D81216BBE}">
      <dgm:prSet/>
      <dgm:spPr/>
      <dgm:t>
        <a:bodyPr/>
        <a:lstStyle/>
        <a:p>
          <a:endParaRPr lang="en-US"/>
        </a:p>
      </dgm:t>
    </dgm:pt>
    <dgm:pt modelId="{FF820B8F-11CF-4129-BC6A-942DE41873A6}" type="sibTrans" cxnId="{8DC1E970-A9FA-47B1-8840-C25D81216BBE}">
      <dgm:prSet/>
      <dgm:spPr/>
      <dgm:t>
        <a:bodyPr/>
        <a:lstStyle/>
        <a:p>
          <a:endParaRPr lang="en-US"/>
        </a:p>
      </dgm:t>
    </dgm:pt>
    <dgm:pt modelId="{9F5DA728-1559-4EF0-AF08-96B965BAF008}">
      <dgm:prSet phldrT="[Text]"/>
      <dgm:spPr/>
      <dgm:t>
        <a:bodyPr/>
        <a:lstStyle/>
        <a:p>
          <a:r>
            <a:rPr lang="en-US" dirty="0"/>
            <a:t>Aruba </a:t>
          </a:r>
        </a:p>
      </dgm:t>
    </dgm:pt>
    <dgm:pt modelId="{F05E6048-93AA-4404-B1D8-02C1E423DCCA}" type="parTrans" cxnId="{177D7340-F744-424C-AF96-6398844B6527}">
      <dgm:prSet/>
      <dgm:spPr/>
      <dgm:t>
        <a:bodyPr/>
        <a:lstStyle/>
        <a:p>
          <a:endParaRPr lang="en-US"/>
        </a:p>
      </dgm:t>
    </dgm:pt>
    <dgm:pt modelId="{6BD80B90-747D-4456-BFAF-208C10D8B3D4}" type="sibTrans" cxnId="{177D7340-F744-424C-AF96-6398844B6527}">
      <dgm:prSet/>
      <dgm:spPr/>
      <dgm:t>
        <a:bodyPr/>
        <a:lstStyle/>
        <a:p>
          <a:endParaRPr lang="en-US"/>
        </a:p>
      </dgm:t>
    </dgm:pt>
    <dgm:pt modelId="{3C36D9B2-869F-43EE-9EFF-6F44B5AD5CEB}">
      <dgm:prSet phldrT="[Text]"/>
      <dgm:spPr/>
      <dgm:t>
        <a:bodyPr/>
        <a:lstStyle/>
        <a:p>
          <a:r>
            <a:rPr lang="en-US" dirty="0"/>
            <a:t>Bahamas</a:t>
          </a:r>
        </a:p>
      </dgm:t>
    </dgm:pt>
    <dgm:pt modelId="{A2140963-8462-4780-BBFF-52A6EFDD46AB}" type="parTrans" cxnId="{3AE540EE-7082-4495-88AB-007AE9D28D51}">
      <dgm:prSet/>
      <dgm:spPr/>
      <dgm:t>
        <a:bodyPr/>
        <a:lstStyle/>
        <a:p>
          <a:endParaRPr lang="en-US"/>
        </a:p>
      </dgm:t>
    </dgm:pt>
    <dgm:pt modelId="{723FBCE2-DF30-4928-916B-C2AE698986AD}" type="sibTrans" cxnId="{3AE540EE-7082-4495-88AB-007AE9D28D51}">
      <dgm:prSet/>
      <dgm:spPr/>
      <dgm:t>
        <a:bodyPr/>
        <a:lstStyle/>
        <a:p>
          <a:endParaRPr lang="en-US"/>
        </a:p>
      </dgm:t>
    </dgm:pt>
    <dgm:pt modelId="{1841EB1B-0905-4EA5-B082-30015616D410}">
      <dgm:prSet phldrT="[Text]"/>
      <dgm:spPr/>
      <dgm:t>
        <a:bodyPr/>
        <a:lstStyle/>
        <a:p>
          <a:r>
            <a:rPr lang="en-US" dirty="0"/>
            <a:t>Bermuda </a:t>
          </a:r>
        </a:p>
      </dgm:t>
    </dgm:pt>
    <dgm:pt modelId="{C103FA60-1ADE-47D7-A245-486249D98E2E}" type="parTrans" cxnId="{EF7FF148-B17B-4AAB-BD0C-760D1679FCD4}">
      <dgm:prSet/>
      <dgm:spPr/>
      <dgm:t>
        <a:bodyPr/>
        <a:lstStyle/>
        <a:p>
          <a:endParaRPr lang="en-US"/>
        </a:p>
      </dgm:t>
    </dgm:pt>
    <dgm:pt modelId="{4108C23A-850A-4321-8496-505D55F47A9C}" type="sibTrans" cxnId="{EF7FF148-B17B-4AAB-BD0C-760D1679FCD4}">
      <dgm:prSet/>
      <dgm:spPr/>
      <dgm:t>
        <a:bodyPr/>
        <a:lstStyle/>
        <a:p>
          <a:endParaRPr lang="en-US"/>
        </a:p>
      </dgm:t>
    </dgm:pt>
    <dgm:pt modelId="{98D287B6-DEC8-4043-B2A8-F37950CF9039}">
      <dgm:prSet phldrT="[Text]"/>
      <dgm:spPr/>
      <dgm:t>
        <a:bodyPr/>
        <a:lstStyle/>
        <a:p>
          <a:r>
            <a:rPr lang="en-US" dirty="0"/>
            <a:t>British Virgin Islands</a:t>
          </a:r>
        </a:p>
      </dgm:t>
    </dgm:pt>
    <dgm:pt modelId="{8721919F-0102-461B-A809-7881775622BC}" type="parTrans" cxnId="{868FA41C-723E-423F-8668-52DCCC810F17}">
      <dgm:prSet/>
      <dgm:spPr/>
      <dgm:t>
        <a:bodyPr/>
        <a:lstStyle/>
        <a:p>
          <a:endParaRPr lang="en-US"/>
        </a:p>
      </dgm:t>
    </dgm:pt>
    <dgm:pt modelId="{341FA7FD-8532-4922-8EAF-2456BD267D0C}" type="sibTrans" cxnId="{868FA41C-723E-423F-8668-52DCCC810F17}">
      <dgm:prSet/>
      <dgm:spPr/>
      <dgm:t>
        <a:bodyPr/>
        <a:lstStyle/>
        <a:p>
          <a:endParaRPr lang="en-US"/>
        </a:p>
      </dgm:t>
    </dgm:pt>
    <dgm:pt modelId="{18348090-E06B-448C-826D-AB7B6034AB3F}">
      <dgm:prSet phldrT="[Text]"/>
      <dgm:spPr/>
      <dgm:t>
        <a:bodyPr/>
        <a:lstStyle/>
        <a:p>
          <a:r>
            <a:rPr lang="en-US" dirty="0"/>
            <a:t>Dominica</a:t>
          </a:r>
        </a:p>
      </dgm:t>
    </dgm:pt>
    <dgm:pt modelId="{A273AC99-DB5A-4D91-B311-13EDB0A65CA8}" type="parTrans" cxnId="{A92271CA-7959-4F84-A864-8AF21A78A590}">
      <dgm:prSet/>
      <dgm:spPr/>
      <dgm:t>
        <a:bodyPr/>
        <a:lstStyle/>
        <a:p>
          <a:endParaRPr lang="en-US"/>
        </a:p>
      </dgm:t>
    </dgm:pt>
    <dgm:pt modelId="{466FA8AC-56A3-44B7-82D5-29C0EA7B8AE4}" type="sibTrans" cxnId="{A92271CA-7959-4F84-A864-8AF21A78A590}">
      <dgm:prSet/>
      <dgm:spPr/>
      <dgm:t>
        <a:bodyPr/>
        <a:lstStyle/>
        <a:p>
          <a:endParaRPr lang="en-US"/>
        </a:p>
      </dgm:t>
    </dgm:pt>
    <dgm:pt modelId="{5CB8D361-AE04-493B-88CF-37EDF299C54B}">
      <dgm:prSet phldrT="[Text]"/>
      <dgm:spPr/>
      <dgm:t>
        <a:bodyPr/>
        <a:lstStyle/>
        <a:p>
          <a:r>
            <a:rPr lang="en-US" dirty="0"/>
            <a:t>Jamaica </a:t>
          </a:r>
        </a:p>
      </dgm:t>
    </dgm:pt>
    <dgm:pt modelId="{E204D6C3-E93F-496F-884F-70EBDDF1E560}" type="parTrans" cxnId="{9680FD03-FF75-477F-994A-C15B0115B812}">
      <dgm:prSet/>
      <dgm:spPr/>
      <dgm:t>
        <a:bodyPr/>
        <a:lstStyle/>
        <a:p>
          <a:endParaRPr lang="en-US"/>
        </a:p>
      </dgm:t>
    </dgm:pt>
    <dgm:pt modelId="{214AF9C4-3EC7-478E-A3BF-E04A740D8A69}" type="sibTrans" cxnId="{9680FD03-FF75-477F-994A-C15B0115B812}">
      <dgm:prSet/>
      <dgm:spPr/>
      <dgm:t>
        <a:bodyPr/>
        <a:lstStyle/>
        <a:p>
          <a:endParaRPr lang="en-US"/>
        </a:p>
      </dgm:t>
    </dgm:pt>
    <dgm:pt modelId="{82C662F5-4D7B-4B1C-85B6-A27EA9D2DEB8}">
      <dgm:prSet phldrT="[Text]"/>
      <dgm:spPr/>
      <dgm:t>
        <a:bodyPr/>
        <a:lstStyle/>
        <a:p>
          <a:r>
            <a:rPr lang="en-US" dirty="0"/>
            <a:t>Montserrat</a:t>
          </a:r>
        </a:p>
      </dgm:t>
    </dgm:pt>
    <dgm:pt modelId="{6B031AB1-054B-43B8-8EFB-D6EF2C75B8A0}" type="parTrans" cxnId="{A630B994-D2B2-4097-8260-EBEB4F560F4A}">
      <dgm:prSet/>
      <dgm:spPr/>
      <dgm:t>
        <a:bodyPr/>
        <a:lstStyle/>
        <a:p>
          <a:endParaRPr lang="en-US"/>
        </a:p>
      </dgm:t>
    </dgm:pt>
    <dgm:pt modelId="{A7776C2E-35CA-4E78-9B9D-90AFBE2FFB92}" type="sibTrans" cxnId="{A630B994-D2B2-4097-8260-EBEB4F560F4A}">
      <dgm:prSet/>
      <dgm:spPr/>
      <dgm:t>
        <a:bodyPr/>
        <a:lstStyle/>
        <a:p>
          <a:endParaRPr lang="en-US"/>
        </a:p>
      </dgm:t>
    </dgm:pt>
    <dgm:pt modelId="{AE27DF3E-4066-4040-A781-6FF7702B22E4}">
      <dgm:prSet phldrT="[Text]"/>
      <dgm:spPr/>
      <dgm:t>
        <a:bodyPr/>
        <a:lstStyle/>
        <a:p>
          <a:r>
            <a:rPr lang="en-US" dirty="0"/>
            <a:t>Saint Lucia </a:t>
          </a:r>
        </a:p>
      </dgm:t>
    </dgm:pt>
    <dgm:pt modelId="{A927CF2C-5A3C-43EE-A73F-7383761CD800}" type="parTrans" cxnId="{B61A7B35-0991-4FC2-BB37-5ACBB77FEC2B}">
      <dgm:prSet/>
      <dgm:spPr/>
      <dgm:t>
        <a:bodyPr/>
        <a:lstStyle/>
        <a:p>
          <a:endParaRPr lang="en-US"/>
        </a:p>
      </dgm:t>
    </dgm:pt>
    <dgm:pt modelId="{054117BE-CF0A-41C6-98D7-408446F61C7F}" type="sibTrans" cxnId="{B61A7B35-0991-4FC2-BB37-5ACBB77FEC2B}">
      <dgm:prSet/>
      <dgm:spPr/>
      <dgm:t>
        <a:bodyPr/>
        <a:lstStyle/>
        <a:p>
          <a:endParaRPr lang="en-US"/>
        </a:p>
      </dgm:t>
    </dgm:pt>
    <dgm:pt modelId="{B45AF5E9-B53A-4735-BD90-1658D9484C45}">
      <dgm:prSet phldrT="[Text]"/>
      <dgm:spPr/>
      <dgm:t>
        <a:bodyPr/>
        <a:lstStyle/>
        <a:p>
          <a:r>
            <a:rPr lang="en-US" dirty="0"/>
            <a:t>Saint Kitts &amp; Nevis</a:t>
          </a:r>
        </a:p>
      </dgm:t>
    </dgm:pt>
    <dgm:pt modelId="{6DA01416-A3C4-460B-8B42-9F06CFF60DAF}" type="parTrans" cxnId="{0ECD59FF-23A6-4FEE-9353-764AE8E60C73}">
      <dgm:prSet/>
      <dgm:spPr/>
      <dgm:t>
        <a:bodyPr/>
        <a:lstStyle/>
        <a:p>
          <a:endParaRPr lang="en-US"/>
        </a:p>
      </dgm:t>
    </dgm:pt>
    <dgm:pt modelId="{2AA30090-80CB-4D0D-92C7-0483A62C62D5}" type="sibTrans" cxnId="{0ECD59FF-23A6-4FEE-9353-764AE8E60C73}">
      <dgm:prSet/>
      <dgm:spPr/>
      <dgm:t>
        <a:bodyPr/>
        <a:lstStyle/>
        <a:p>
          <a:endParaRPr lang="en-US"/>
        </a:p>
      </dgm:t>
    </dgm:pt>
    <dgm:pt modelId="{4AF16226-42E7-4A85-AAF5-C4F6849BB445}">
      <dgm:prSet phldrT="[Text]"/>
      <dgm:spPr/>
      <dgm:t>
        <a:bodyPr/>
        <a:lstStyle/>
        <a:p>
          <a:r>
            <a:rPr lang="en-US" dirty="0"/>
            <a:t>Turks &amp; Caicos </a:t>
          </a:r>
        </a:p>
      </dgm:t>
    </dgm:pt>
    <dgm:pt modelId="{D3B31EE1-CB89-4143-BAAB-918170EF9E86}" type="parTrans" cxnId="{A9ACFDC0-24D8-42B1-8C50-C2A014450A57}">
      <dgm:prSet/>
      <dgm:spPr/>
      <dgm:t>
        <a:bodyPr/>
        <a:lstStyle/>
        <a:p>
          <a:endParaRPr lang="en-US"/>
        </a:p>
      </dgm:t>
    </dgm:pt>
    <dgm:pt modelId="{A09CF643-9443-4031-93A3-37EF841AE349}" type="sibTrans" cxnId="{A9ACFDC0-24D8-42B1-8C50-C2A014450A57}">
      <dgm:prSet/>
      <dgm:spPr/>
      <dgm:t>
        <a:bodyPr/>
        <a:lstStyle/>
        <a:p>
          <a:endParaRPr lang="en-US"/>
        </a:p>
      </dgm:t>
    </dgm:pt>
    <dgm:pt modelId="{73731DC1-5F93-449D-9F52-3BDBB5C2170C}">
      <dgm:prSet phldrT="[Text]"/>
      <dgm:spPr/>
      <dgm:t>
        <a:bodyPr/>
        <a:lstStyle/>
        <a:p>
          <a:r>
            <a:rPr lang="en-US" dirty="0"/>
            <a:t>Antigua &amp; Barbuda </a:t>
          </a:r>
        </a:p>
      </dgm:t>
    </dgm:pt>
    <dgm:pt modelId="{BEDDCC1F-1932-4FD5-9DD3-3B2D06593A8C}" type="parTrans" cxnId="{AE01F2F3-2E01-4557-BCC0-3A4E0C886085}">
      <dgm:prSet/>
      <dgm:spPr/>
      <dgm:t>
        <a:bodyPr/>
        <a:lstStyle/>
        <a:p>
          <a:endParaRPr lang="en-US"/>
        </a:p>
      </dgm:t>
    </dgm:pt>
    <dgm:pt modelId="{C927F0BC-0127-422A-802F-907EFA35AD1C}" type="sibTrans" cxnId="{AE01F2F3-2E01-4557-BCC0-3A4E0C886085}">
      <dgm:prSet/>
      <dgm:spPr/>
      <dgm:t>
        <a:bodyPr/>
        <a:lstStyle/>
        <a:p>
          <a:endParaRPr lang="en-US"/>
        </a:p>
      </dgm:t>
    </dgm:pt>
    <dgm:pt modelId="{4E56454B-4449-44D4-91D3-D2CC60D37758}">
      <dgm:prSet phldrT="[Text]"/>
      <dgm:spPr/>
      <dgm:t>
        <a:bodyPr/>
        <a:lstStyle/>
        <a:p>
          <a:r>
            <a:rPr lang="en-US"/>
            <a:t>Barbados</a:t>
          </a:r>
          <a:endParaRPr lang="en-US" dirty="0"/>
        </a:p>
      </dgm:t>
    </dgm:pt>
    <dgm:pt modelId="{BB557095-6D42-41AF-ACDC-F09AF3DE57D1}" type="parTrans" cxnId="{1023929B-1B12-4860-9D38-4C6742EA7A86}">
      <dgm:prSet/>
      <dgm:spPr/>
      <dgm:t>
        <a:bodyPr/>
        <a:lstStyle/>
        <a:p>
          <a:endParaRPr lang="en-US"/>
        </a:p>
      </dgm:t>
    </dgm:pt>
    <dgm:pt modelId="{308FE272-0DBB-4B22-9BAA-B8196F06932F}" type="sibTrans" cxnId="{1023929B-1B12-4860-9D38-4C6742EA7A86}">
      <dgm:prSet/>
      <dgm:spPr/>
      <dgm:t>
        <a:bodyPr/>
        <a:lstStyle/>
        <a:p>
          <a:endParaRPr lang="en-US"/>
        </a:p>
      </dgm:t>
    </dgm:pt>
    <dgm:pt modelId="{F54DF176-E683-4621-96D2-51D7DA91079E}">
      <dgm:prSet phldrT="[Text]"/>
      <dgm:spPr/>
      <dgm:t>
        <a:bodyPr/>
        <a:lstStyle/>
        <a:p>
          <a:r>
            <a:rPr lang="en-US"/>
            <a:t>Cayman </a:t>
          </a:r>
          <a:r>
            <a:rPr lang="en-US" dirty="0"/>
            <a:t>Islands </a:t>
          </a:r>
        </a:p>
      </dgm:t>
    </dgm:pt>
    <dgm:pt modelId="{9E809506-42FD-4AB7-9DBF-3CC107616BA4}" type="parTrans" cxnId="{C8FC43D6-BABD-4F83-9F53-8C6B939D29FE}">
      <dgm:prSet/>
      <dgm:spPr/>
      <dgm:t>
        <a:bodyPr/>
        <a:lstStyle/>
        <a:p>
          <a:endParaRPr lang="en-US"/>
        </a:p>
      </dgm:t>
    </dgm:pt>
    <dgm:pt modelId="{F8D743F0-94B2-42D1-904D-1965230F21AC}" type="sibTrans" cxnId="{C8FC43D6-BABD-4F83-9F53-8C6B939D29FE}">
      <dgm:prSet/>
      <dgm:spPr/>
      <dgm:t>
        <a:bodyPr/>
        <a:lstStyle/>
        <a:p>
          <a:endParaRPr lang="en-US"/>
        </a:p>
      </dgm:t>
    </dgm:pt>
    <dgm:pt modelId="{3687C9E6-6161-4D6A-922E-B3FF52444534}">
      <dgm:prSet phldrT="[Text]"/>
      <dgm:spPr/>
      <dgm:t>
        <a:bodyPr/>
        <a:lstStyle/>
        <a:p>
          <a:r>
            <a:rPr lang="en-US"/>
            <a:t>Grenada </a:t>
          </a:r>
          <a:endParaRPr lang="en-US" dirty="0"/>
        </a:p>
      </dgm:t>
    </dgm:pt>
    <dgm:pt modelId="{03DF1A4E-B0AF-4961-B7B8-1E5932002067}" type="parTrans" cxnId="{FCA1BFF5-E2B4-47D0-9B4D-FA8986DA1504}">
      <dgm:prSet/>
      <dgm:spPr/>
      <dgm:t>
        <a:bodyPr/>
        <a:lstStyle/>
        <a:p>
          <a:endParaRPr lang="en-US"/>
        </a:p>
      </dgm:t>
    </dgm:pt>
    <dgm:pt modelId="{485B0B3A-0740-49BC-8C7A-0485E7449EC4}" type="sibTrans" cxnId="{FCA1BFF5-E2B4-47D0-9B4D-FA8986DA1504}">
      <dgm:prSet/>
      <dgm:spPr/>
      <dgm:t>
        <a:bodyPr/>
        <a:lstStyle/>
        <a:p>
          <a:endParaRPr lang="en-US"/>
        </a:p>
      </dgm:t>
    </dgm:pt>
    <dgm:pt modelId="{FF15C074-4C44-44EB-9632-C5751ED63C08}">
      <dgm:prSet phldrT="[Text]"/>
      <dgm:spPr/>
      <dgm:t>
        <a:bodyPr/>
        <a:lstStyle/>
        <a:p>
          <a:r>
            <a:rPr lang="en-US"/>
            <a:t>Netherland </a:t>
          </a:r>
          <a:r>
            <a:rPr lang="en-US" dirty="0"/>
            <a:t>Antilles </a:t>
          </a:r>
        </a:p>
      </dgm:t>
    </dgm:pt>
    <dgm:pt modelId="{9B08A795-2220-4C76-A72A-38BF7ADF868C}" type="parTrans" cxnId="{3E4F76D9-326C-41C5-90B8-583E7961E1C2}">
      <dgm:prSet/>
      <dgm:spPr/>
      <dgm:t>
        <a:bodyPr/>
        <a:lstStyle/>
        <a:p>
          <a:endParaRPr lang="en-US"/>
        </a:p>
      </dgm:t>
    </dgm:pt>
    <dgm:pt modelId="{5ED416EC-D876-47F2-A08B-FE9B8E6D477B}" type="sibTrans" cxnId="{3E4F76D9-326C-41C5-90B8-583E7961E1C2}">
      <dgm:prSet/>
      <dgm:spPr/>
      <dgm:t>
        <a:bodyPr/>
        <a:lstStyle/>
        <a:p>
          <a:endParaRPr lang="en-US"/>
        </a:p>
      </dgm:t>
    </dgm:pt>
    <dgm:pt modelId="{EC5A8F55-325B-4D26-8003-D7D6982E0F44}">
      <dgm:prSet phldrT="[Text]"/>
      <dgm:spPr/>
      <dgm:t>
        <a:bodyPr/>
        <a:lstStyle/>
        <a:p>
          <a:r>
            <a:rPr lang="en-US" dirty="0"/>
            <a:t>Saint Vincent &amp; the Grenadines</a:t>
          </a:r>
        </a:p>
      </dgm:t>
    </dgm:pt>
    <dgm:pt modelId="{CC96DD08-73E4-4B97-96F4-5DF9CCBA940C}" type="parTrans" cxnId="{09365F74-AC3E-4D9C-90A3-D040922276CA}">
      <dgm:prSet/>
      <dgm:spPr/>
      <dgm:t>
        <a:bodyPr/>
        <a:lstStyle/>
        <a:p>
          <a:endParaRPr lang="en-US"/>
        </a:p>
      </dgm:t>
    </dgm:pt>
    <dgm:pt modelId="{B29B8C87-E20D-44ED-B04C-DBAA229479F7}" type="sibTrans" cxnId="{09365F74-AC3E-4D9C-90A3-D040922276CA}">
      <dgm:prSet/>
      <dgm:spPr/>
      <dgm:t>
        <a:bodyPr/>
        <a:lstStyle/>
        <a:p>
          <a:endParaRPr lang="en-US"/>
        </a:p>
      </dgm:t>
    </dgm:pt>
    <dgm:pt modelId="{96ED2929-B9FB-41C3-95DE-8A85231C42DD}">
      <dgm:prSet phldrT="[Text]"/>
      <dgm:spPr/>
      <dgm:t>
        <a:bodyPr/>
        <a:lstStyle/>
        <a:p>
          <a:r>
            <a:rPr lang="en-US" dirty="0"/>
            <a:t>Trinidad &amp; Tobago</a:t>
          </a:r>
        </a:p>
      </dgm:t>
    </dgm:pt>
    <dgm:pt modelId="{89E82D20-77C7-44DC-8338-AAD5C4039C65}" type="parTrans" cxnId="{441C73D4-77FA-431D-905C-9AE79D4C7954}">
      <dgm:prSet/>
      <dgm:spPr/>
      <dgm:t>
        <a:bodyPr/>
        <a:lstStyle/>
        <a:p>
          <a:endParaRPr lang="en-US"/>
        </a:p>
      </dgm:t>
    </dgm:pt>
    <dgm:pt modelId="{0B20B9BF-39FC-4848-BC2B-98D4C56EB3BE}" type="sibTrans" cxnId="{441C73D4-77FA-431D-905C-9AE79D4C7954}">
      <dgm:prSet/>
      <dgm:spPr/>
      <dgm:t>
        <a:bodyPr/>
        <a:lstStyle/>
        <a:p>
          <a:endParaRPr lang="en-US"/>
        </a:p>
      </dgm:t>
    </dgm:pt>
    <dgm:pt modelId="{49BAB033-30F6-438A-B768-6CB66F23412D}" type="pres">
      <dgm:prSet presAssocID="{AB896CFF-0133-496F-99A9-8EA6443FAC86}" presName="Name0" presStyleCnt="0">
        <dgm:presLayoutVars>
          <dgm:dir/>
          <dgm:resizeHandles/>
        </dgm:presLayoutVars>
      </dgm:prSet>
      <dgm:spPr/>
    </dgm:pt>
    <dgm:pt modelId="{7E4EF05E-4AEE-4B22-9F57-C31CD6925EC5}" type="pres">
      <dgm:prSet presAssocID="{28A630F1-8317-4D3C-B153-BED96A7D0F38}" presName="compNode" presStyleCnt="0"/>
      <dgm:spPr/>
    </dgm:pt>
    <dgm:pt modelId="{8B7B7698-7474-4A31-94F4-D8A7F6540A2C}" type="pres">
      <dgm:prSet presAssocID="{28A630F1-8317-4D3C-B153-BED96A7D0F38}" presName="dummyConnPt" presStyleCnt="0"/>
      <dgm:spPr/>
    </dgm:pt>
    <dgm:pt modelId="{6435279B-95D3-4625-A785-6C373F3903E9}" type="pres">
      <dgm:prSet presAssocID="{28A630F1-8317-4D3C-B153-BED96A7D0F38}" presName="node" presStyleLbl="node1" presStyleIdx="0" presStyleCnt="19">
        <dgm:presLayoutVars>
          <dgm:bulletEnabled val="1"/>
        </dgm:presLayoutVars>
      </dgm:prSet>
      <dgm:spPr/>
    </dgm:pt>
    <dgm:pt modelId="{954B0E4B-1CAC-48C3-9B2D-B5DDF1DE7D5A}" type="pres">
      <dgm:prSet presAssocID="{DC31EF11-EC0A-4066-AB4E-BEBB1B9B31E1}" presName="sibTrans" presStyleLbl="bgSibTrans2D1" presStyleIdx="0" presStyleCnt="18"/>
      <dgm:spPr/>
    </dgm:pt>
    <dgm:pt modelId="{25C3E0B2-163B-4E5C-AF47-80B71F7182CE}" type="pres">
      <dgm:prSet presAssocID="{73731DC1-5F93-449D-9F52-3BDBB5C2170C}" presName="compNode" presStyleCnt="0"/>
      <dgm:spPr/>
    </dgm:pt>
    <dgm:pt modelId="{62467BD5-95DB-4BEE-9CC4-EB5882B12307}" type="pres">
      <dgm:prSet presAssocID="{73731DC1-5F93-449D-9F52-3BDBB5C2170C}" presName="dummyConnPt" presStyleCnt="0"/>
      <dgm:spPr/>
    </dgm:pt>
    <dgm:pt modelId="{17EC20E1-C241-489E-96F6-BA9BED6C0B68}" type="pres">
      <dgm:prSet presAssocID="{73731DC1-5F93-449D-9F52-3BDBB5C2170C}" presName="node" presStyleLbl="node1" presStyleIdx="1" presStyleCnt="19">
        <dgm:presLayoutVars>
          <dgm:bulletEnabled val="1"/>
        </dgm:presLayoutVars>
      </dgm:prSet>
      <dgm:spPr/>
    </dgm:pt>
    <dgm:pt modelId="{3CB2390E-167A-4171-A284-1F1079CCD502}" type="pres">
      <dgm:prSet presAssocID="{C927F0BC-0127-422A-802F-907EFA35AD1C}" presName="sibTrans" presStyleLbl="bgSibTrans2D1" presStyleIdx="1" presStyleCnt="18"/>
      <dgm:spPr/>
    </dgm:pt>
    <dgm:pt modelId="{3772F58B-3157-4635-86B1-F20E2F4E5217}" type="pres">
      <dgm:prSet presAssocID="{9F5DA728-1559-4EF0-AF08-96B965BAF008}" presName="compNode" presStyleCnt="0"/>
      <dgm:spPr/>
    </dgm:pt>
    <dgm:pt modelId="{39CF8092-FD97-4C0D-9301-38C534D964C4}" type="pres">
      <dgm:prSet presAssocID="{9F5DA728-1559-4EF0-AF08-96B965BAF008}" presName="dummyConnPt" presStyleCnt="0"/>
      <dgm:spPr/>
    </dgm:pt>
    <dgm:pt modelId="{49ECB14B-F599-47AF-82B6-897C8F3457B4}" type="pres">
      <dgm:prSet presAssocID="{9F5DA728-1559-4EF0-AF08-96B965BAF008}" presName="node" presStyleLbl="node1" presStyleIdx="2" presStyleCnt="19">
        <dgm:presLayoutVars>
          <dgm:bulletEnabled val="1"/>
        </dgm:presLayoutVars>
      </dgm:prSet>
      <dgm:spPr/>
    </dgm:pt>
    <dgm:pt modelId="{3FF07437-2C8E-44B0-8E6C-95CD17158E16}" type="pres">
      <dgm:prSet presAssocID="{6BD80B90-747D-4456-BFAF-208C10D8B3D4}" presName="sibTrans" presStyleLbl="bgSibTrans2D1" presStyleIdx="2" presStyleCnt="18"/>
      <dgm:spPr/>
    </dgm:pt>
    <dgm:pt modelId="{4321A026-5794-4314-BA6D-72714FDE2BD8}" type="pres">
      <dgm:prSet presAssocID="{3C36D9B2-869F-43EE-9EFF-6F44B5AD5CEB}" presName="compNode" presStyleCnt="0"/>
      <dgm:spPr/>
    </dgm:pt>
    <dgm:pt modelId="{59068BA3-84B4-45B4-8BD4-44655CECB83C}" type="pres">
      <dgm:prSet presAssocID="{3C36D9B2-869F-43EE-9EFF-6F44B5AD5CEB}" presName="dummyConnPt" presStyleCnt="0"/>
      <dgm:spPr/>
    </dgm:pt>
    <dgm:pt modelId="{BA44C5ED-7B71-46D5-8FD8-AD9E0DEFD41A}" type="pres">
      <dgm:prSet presAssocID="{3C36D9B2-869F-43EE-9EFF-6F44B5AD5CEB}" presName="node" presStyleLbl="node1" presStyleIdx="3" presStyleCnt="19">
        <dgm:presLayoutVars>
          <dgm:bulletEnabled val="1"/>
        </dgm:presLayoutVars>
      </dgm:prSet>
      <dgm:spPr/>
    </dgm:pt>
    <dgm:pt modelId="{CB50F792-D3BA-4CAF-9397-4C3A2DA4F6C5}" type="pres">
      <dgm:prSet presAssocID="{723FBCE2-DF30-4928-916B-C2AE698986AD}" presName="sibTrans" presStyleLbl="bgSibTrans2D1" presStyleIdx="3" presStyleCnt="18"/>
      <dgm:spPr/>
    </dgm:pt>
    <dgm:pt modelId="{E7B85F78-1F9D-43BE-B732-E62CB5308725}" type="pres">
      <dgm:prSet presAssocID="{4E56454B-4449-44D4-91D3-D2CC60D37758}" presName="compNode" presStyleCnt="0"/>
      <dgm:spPr/>
    </dgm:pt>
    <dgm:pt modelId="{6E1C7748-6E94-41FD-8E44-3FED6362DFDF}" type="pres">
      <dgm:prSet presAssocID="{4E56454B-4449-44D4-91D3-D2CC60D37758}" presName="dummyConnPt" presStyleCnt="0"/>
      <dgm:spPr/>
    </dgm:pt>
    <dgm:pt modelId="{C82F1CF4-437D-4AD7-BB70-6040F7BB9228}" type="pres">
      <dgm:prSet presAssocID="{4E56454B-4449-44D4-91D3-D2CC60D37758}" presName="node" presStyleLbl="node1" presStyleIdx="4" presStyleCnt="19">
        <dgm:presLayoutVars>
          <dgm:bulletEnabled val="1"/>
        </dgm:presLayoutVars>
      </dgm:prSet>
      <dgm:spPr/>
    </dgm:pt>
    <dgm:pt modelId="{9A4CAD95-AC1A-4EA2-8457-C6CA53FB09AD}" type="pres">
      <dgm:prSet presAssocID="{308FE272-0DBB-4B22-9BAA-B8196F06932F}" presName="sibTrans" presStyleLbl="bgSibTrans2D1" presStyleIdx="4" presStyleCnt="18"/>
      <dgm:spPr/>
    </dgm:pt>
    <dgm:pt modelId="{4AAD1A6E-FA7D-4934-81F7-85FBF31CDA30}" type="pres">
      <dgm:prSet presAssocID="{1841EB1B-0905-4EA5-B082-30015616D410}" presName="compNode" presStyleCnt="0"/>
      <dgm:spPr/>
    </dgm:pt>
    <dgm:pt modelId="{7A7376E9-75E4-4CF9-9E18-61478932F320}" type="pres">
      <dgm:prSet presAssocID="{1841EB1B-0905-4EA5-B082-30015616D410}" presName="dummyConnPt" presStyleCnt="0"/>
      <dgm:spPr/>
    </dgm:pt>
    <dgm:pt modelId="{292794EC-A816-431A-B20A-C2F320A2D0C5}" type="pres">
      <dgm:prSet presAssocID="{1841EB1B-0905-4EA5-B082-30015616D410}" presName="node" presStyleLbl="node1" presStyleIdx="5" presStyleCnt="19">
        <dgm:presLayoutVars>
          <dgm:bulletEnabled val="1"/>
        </dgm:presLayoutVars>
      </dgm:prSet>
      <dgm:spPr/>
    </dgm:pt>
    <dgm:pt modelId="{BFAD6FA8-E4E0-4B07-B162-01167F38AAF5}" type="pres">
      <dgm:prSet presAssocID="{4108C23A-850A-4321-8496-505D55F47A9C}" presName="sibTrans" presStyleLbl="bgSibTrans2D1" presStyleIdx="5" presStyleCnt="18"/>
      <dgm:spPr/>
    </dgm:pt>
    <dgm:pt modelId="{89FDE99E-30F3-4DA3-AA4B-9F53EB81BD46}" type="pres">
      <dgm:prSet presAssocID="{98D287B6-DEC8-4043-B2A8-F37950CF9039}" presName="compNode" presStyleCnt="0"/>
      <dgm:spPr/>
    </dgm:pt>
    <dgm:pt modelId="{56EAB41E-3A01-4261-927C-2FED37BBD289}" type="pres">
      <dgm:prSet presAssocID="{98D287B6-DEC8-4043-B2A8-F37950CF9039}" presName="dummyConnPt" presStyleCnt="0"/>
      <dgm:spPr/>
    </dgm:pt>
    <dgm:pt modelId="{AF88B083-B9F9-4749-B6B8-4A93212A1900}" type="pres">
      <dgm:prSet presAssocID="{98D287B6-DEC8-4043-B2A8-F37950CF9039}" presName="node" presStyleLbl="node1" presStyleIdx="6" presStyleCnt="19">
        <dgm:presLayoutVars>
          <dgm:bulletEnabled val="1"/>
        </dgm:presLayoutVars>
      </dgm:prSet>
      <dgm:spPr/>
    </dgm:pt>
    <dgm:pt modelId="{DEEC09B1-53D7-448F-9CA7-F80BF4D7A2E0}" type="pres">
      <dgm:prSet presAssocID="{341FA7FD-8532-4922-8EAF-2456BD267D0C}" presName="sibTrans" presStyleLbl="bgSibTrans2D1" presStyleIdx="6" presStyleCnt="18"/>
      <dgm:spPr/>
    </dgm:pt>
    <dgm:pt modelId="{55DCFC2E-9F6A-43A9-8503-17D611A65ABA}" type="pres">
      <dgm:prSet presAssocID="{F54DF176-E683-4621-96D2-51D7DA91079E}" presName="compNode" presStyleCnt="0"/>
      <dgm:spPr/>
    </dgm:pt>
    <dgm:pt modelId="{782DB609-44C9-471C-96AF-48333A1C2469}" type="pres">
      <dgm:prSet presAssocID="{F54DF176-E683-4621-96D2-51D7DA91079E}" presName="dummyConnPt" presStyleCnt="0"/>
      <dgm:spPr/>
    </dgm:pt>
    <dgm:pt modelId="{C2929001-1FE4-4FBB-890B-7A886222BD24}" type="pres">
      <dgm:prSet presAssocID="{F54DF176-E683-4621-96D2-51D7DA91079E}" presName="node" presStyleLbl="node1" presStyleIdx="7" presStyleCnt="19">
        <dgm:presLayoutVars>
          <dgm:bulletEnabled val="1"/>
        </dgm:presLayoutVars>
      </dgm:prSet>
      <dgm:spPr/>
    </dgm:pt>
    <dgm:pt modelId="{A6A815E9-1476-4F4F-B5F5-42F0B55C0FDC}" type="pres">
      <dgm:prSet presAssocID="{F8D743F0-94B2-42D1-904D-1965230F21AC}" presName="sibTrans" presStyleLbl="bgSibTrans2D1" presStyleIdx="7" presStyleCnt="18"/>
      <dgm:spPr/>
    </dgm:pt>
    <dgm:pt modelId="{A9F674E0-84C9-410B-9005-816536E200A0}" type="pres">
      <dgm:prSet presAssocID="{18348090-E06B-448C-826D-AB7B6034AB3F}" presName="compNode" presStyleCnt="0"/>
      <dgm:spPr/>
    </dgm:pt>
    <dgm:pt modelId="{44B3E8CF-7D2A-4522-B06C-63ADF10C3600}" type="pres">
      <dgm:prSet presAssocID="{18348090-E06B-448C-826D-AB7B6034AB3F}" presName="dummyConnPt" presStyleCnt="0"/>
      <dgm:spPr/>
    </dgm:pt>
    <dgm:pt modelId="{12615251-61CC-4F46-8DFE-4CA2580032FC}" type="pres">
      <dgm:prSet presAssocID="{18348090-E06B-448C-826D-AB7B6034AB3F}" presName="node" presStyleLbl="node1" presStyleIdx="8" presStyleCnt="19">
        <dgm:presLayoutVars>
          <dgm:bulletEnabled val="1"/>
        </dgm:presLayoutVars>
      </dgm:prSet>
      <dgm:spPr/>
    </dgm:pt>
    <dgm:pt modelId="{7B88C8ED-15EE-4085-BEA8-7B349FCEC8B6}" type="pres">
      <dgm:prSet presAssocID="{466FA8AC-56A3-44B7-82D5-29C0EA7B8AE4}" presName="sibTrans" presStyleLbl="bgSibTrans2D1" presStyleIdx="8" presStyleCnt="18"/>
      <dgm:spPr/>
    </dgm:pt>
    <dgm:pt modelId="{1E012C8E-4D0F-4BB1-87AC-7B968B730AF3}" type="pres">
      <dgm:prSet presAssocID="{3687C9E6-6161-4D6A-922E-B3FF52444534}" presName="compNode" presStyleCnt="0"/>
      <dgm:spPr/>
    </dgm:pt>
    <dgm:pt modelId="{2F12A44A-522F-4599-BFDA-165C01855479}" type="pres">
      <dgm:prSet presAssocID="{3687C9E6-6161-4D6A-922E-B3FF52444534}" presName="dummyConnPt" presStyleCnt="0"/>
      <dgm:spPr/>
    </dgm:pt>
    <dgm:pt modelId="{218E2D3E-28F1-4674-A1E4-70C342DE9CE1}" type="pres">
      <dgm:prSet presAssocID="{3687C9E6-6161-4D6A-922E-B3FF52444534}" presName="node" presStyleLbl="node1" presStyleIdx="9" presStyleCnt="19">
        <dgm:presLayoutVars>
          <dgm:bulletEnabled val="1"/>
        </dgm:presLayoutVars>
      </dgm:prSet>
      <dgm:spPr/>
    </dgm:pt>
    <dgm:pt modelId="{E33D247A-6390-4311-BBE0-6FBC3E192A7E}" type="pres">
      <dgm:prSet presAssocID="{485B0B3A-0740-49BC-8C7A-0485E7449EC4}" presName="sibTrans" presStyleLbl="bgSibTrans2D1" presStyleIdx="9" presStyleCnt="18"/>
      <dgm:spPr/>
    </dgm:pt>
    <dgm:pt modelId="{E3332E7B-DF01-443A-9BC9-5EBBE5B4F73A}" type="pres">
      <dgm:prSet presAssocID="{5CB8D361-AE04-493B-88CF-37EDF299C54B}" presName="compNode" presStyleCnt="0"/>
      <dgm:spPr/>
    </dgm:pt>
    <dgm:pt modelId="{6A057CE5-CB5B-4E73-AB15-01A532CE5E97}" type="pres">
      <dgm:prSet presAssocID="{5CB8D361-AE04-493B-88CF-37EDF299C54B}" presName="dummyConnPt" presStyleCnt="0"/>
      <dgm:spPr/>
    </dgm:pt>
    <dgm:pt modelId="{DD4C8543-FA87-4D7B-B5AC-6A9D9C95F73E}" type="pres">
      <dgm:prSet presAssocID="{5CB8D361-AE04-493B-88CF-37EDF299C54B}" presName="node" presStyleLbl="node1" presStyleIdx="10" presStyleCnt="19">
        <dgm:presLayoutVars>
          <dgm:bulletEnabled val="1"/>
        </dgm:presLayoutVars>
      </dgm:prSet>
      <dgm:spPr/>
    </dgm:pt>
    <dgm:pt modelId="{723CC385-A117-4EE5-9454-18E3BD4DA9A3}" type="pres">
      <dgm:prSet presAssocID="{214AF9C4-3EC7-478E-A3BF-E04A740D8A69}" presName="sibTrans" presStyleLbl="bgSibTrans2D1" presStyleIdx="10" presStyleCnt="18"/>
      <dgm:spPr/>
    </dgm:pt>
    <dgm:pt modelId="{1479364D-8583-4283-9645-FC438EBF4E91}" type="pres">
      <dgm:prSet presAssocID="{82C662F5-4D7B-4B1C-85B6-A27EA9D2DEB8}" presName="compNode" presStyleCnt="0"/>
      <dgm:spPr/>
    </dgm:pt>
    <dgm:pt modelId="{B44F8AE2-2AAF-4EB4-94FB-7244AF280C34}" type="pres">
      <dgm:prSet presAssocID="{82C662F5-4D7B-4B1C-85B6-A27EA9D2DEB8}" presName="dummyConnPt" presStyleCnt="0"/>
      <dgm:spPr/>
    </dgm:pt>
    <dgm:pt modelId="{850F0067-5751-4A40-AFDC-7F8933C32872}" type="pres">
      <dgm:prSet presAssocID="{82C662F5-4D7B-4B1C-85B6-A27EA9D2DEB8}" presName="node" presStyleLbl="node1" presStyleIdx="11" presStyleCnt="19">
        <dgm:presLayoutVars>
          <dgm:bulletEnabled val="1"/>
        </dgm:presLayoutVars>
      </dgm:prSet>
      <dgm:spPr/>
    </dgm:pt>
    <dgm:pt modelId="{369BE64A-E654-4E8B-9506-3F3C76F4876C}" type="pres">
      <dgm:prSet presAssocID="{A7776C2E-35CA-4E78-9B9D-90AFBE2FFB92}" presName="sibTrans" presStyleLbl="bgSibTrans2D1" presStyleIdx="11" presStyleCnt="18"/>
      <dgm:spPr/>
    </dgm:pt>
    <dgm:pt modelId="{0A99F96C-501D-4496-9CF6-FD69D6C9CE2D}" type="pres">
      <dgm:prSet presAssocID="{FF15C074-4C44-44EB-9632-C5751ED63C08}" presName="compNode" presStyleCnt="0"/>
      <dgm:spPr/>
    </dgm:pt>
    <dgm:pt modelId="{ADBC7D5C-8AF2-4F71-8A9A-8C852A6CC6D0}" type="pres">
      <dgm:prSet presAssocID="{FF15C074-4C44-44EB-9632-C5751ED63C08}" presName="dummyConnPt" presStyleCnt="0"/>
      <dgm:spPr/>
    </dgm:pt>
    <dgm:pt modelId="{A446596A-D443-4425-ADF1-B312D0667A76}" type="pres">
      <dgm:prSet presAssocID="{FF15C074-4C44-44EB-9632-C5751ED63C08}" presName="node" presStyleLbl="node1" presStyleIdx="12" presStyleCnt="19">
        <dgm:presLayoutVars>
          <dgm:bulletEnabled val="1"/>
        </dgm:presLayoutVars>
      </dgm:prSet>
      <dgm:spPr/>
    </dgm:pt>
    <dgm:pt modelId="{7E61C537-867E-475C-8943-46A630741BCB}" type="pres">
      <dgm:prSet presAssocID="{5ED416EC-D876-47F2-A08B-FE9B8E6D477B}" presName="sibTrans" presStyleLbl="bgSibTrans2D1" presStyleIdx="12" presStyleCnt="18"/>
      <dgm:spPr/>
    </dgm:pt>
    <dgm:pt modelId="{1343D3B7-BE2D-4DB2-A02E-9E36E276BADB}" type="pres">
      <dgm:prSet presAssocID="{AE27DF3E-4066-4040-A781-6FF7702B22E4}" presName="compNode" presStyleCnt="0"/>
      <dgm:spPr/>
    </dgm:pt>
    <dgm:pt modelId="{FD7A83E9-2BD7-4811-8BB9-9EAAD75AD0A3}" type="pres">
      <dgm:prSet presAssocID="{AE27DF3E-4066-4040-A781-6FF7702B22E4}" presName="dummyConnPt" presStyleCnt="0"/>
      <dgm:spPr/>
    </dgm:pt>
    <dgm:pt modelId="{9C66B307-6CB9-4B28-B2D9-80B579BDB08F}" type="pres">
      <dgm:prSet presAssocID="{AE27DF3E-4066-4040-A781-6FF7702B22E4}" presName="node" presStyleLbl="node1" presStyleIdx="13" presStyleCnt="19">
        <dgm:presLayoutVars>
          <dgm:bulletEnabled val="1"/>
        </dgm:presLayoutVars>
      </dgm:prSet>
      <dgm:spPr/>
    </dgm:pt>
    <dgm:pt modelId="{1BB71C85-C614-49B2-9FBF-C04E2159FCA4}" type="pres">
      <dgm:prSet presAssocID="{054117BE-CF0A-41C6-98D7-408446F61C7F}" presName="sibTrans" presStyleLbl="bgSibTrans2D1" presStyleIdx="13" presStyleCnt="18"/>
      <dgm:spPr/>
    </dgm:pt>
    <dgm:pt modelId="{7EB611F8-D267-4A41-B535-AEF52EC0D4D6}" type="pres">
      <dgm:prSet presAssocID="{B45AF5E9-B53A-4735-BD90-1658D9484C45}" presName="compNode" presStyleCnt="0"/>
      <dgm:spPr/>
    </dgm:pt>
    <dgm:pt modelId="{B7F4CD93-2A17-4D3A-BE8A-D5A2BF1C5D64}" type="pres">
      <dgm:prSet presAssocID="{B45AF5E9-B53A-4735-BD90-1658D9484C45}" presName="dummyConnPt" presStyleCnt="0"/>
      <dgm:spPr/>
    </dgm:pt>
    <dgm:pt modelId="{E691ED59-1254-4D4F-8533-8E8053D7E7F6}" type="pres">
      <dgm:prSet presAssocID="{B45AF5E9-B53A-4735-BD90-1658D9484C45}" presName="node" presStyleLbl="node1" presStyleIdx="14" presStyleCnt="19">
        <dgm:presLayoutVars>
          <dgm:bulletEnabled val="1"/>
        </dgm:presLayoutVars>
      </dgm:prSet>
      <dgm:spPr/>
    </dgm:pt>
    <dgm:pt modelId="{5042F89A-550B-47A5-979E-138EEA9628C4}" type="pres">
      <dgm:prSet presAssocID="{2AA30090-80CB-4D0D-92C7-0483A62C62D5}" presName="sibTrans" presStyleLbl="bgSibTrans2D1" presStyleIdx="14" presStyleCnt="18"/>
      <dgm:spPr/>
    </dgm:pt>
    <dgm:pt modelId="{65053635-96BB-4A62-A77C-A8984C21C076}" type="pres">
      <dgm:prSet presAssocID="{EC5A8F55-325B-4D26-8003-D7D6982E0F44}" presName="compNode" presStyleCnt="0"/>
      <dgm:spPr/>
    </dgm:pt>
    <dgm:pt modelId="{81943903-F9AC-46A8-9AD2-17876D21D840}" type="pres">
      <dgm:prSet presAssocID="{EC5A8F55-325B-4D26-8003-D7D6982E0F44}" presName="dummyConnPt" presStyleCnt="0"/>
      <dgm:spPr/>
    </dgm:pt>
    <dgm:pt modelId="{1D652BB2-91E1-4C85-9112-F90046A7F6D3}" type="pres">
      <dgm:prSet presAssocID="{EC5A8F55-325B-4D26-8003-D7D6982E0F44}" presName="node" presStyleLbl="node1" presStyleIdx="15" presStyleCnt="19">
        <dgm:presLayoutVars>
          <dgm:bulletEnabled val="1"/>
        </dgm:presLayoutVars>
      </dgm:prSet>
      <dgm:spPr/>
    </dgm:pt>
    <dgm:pt modelId="{968A9DA0-5BD4-45BF-A506-2D03E6A5177E}" type="pres">
      <dgm:prSet presAssocID="{B29B8C87-E20D-44ED-B04C-DBAA229479F7}" presName="sibTrans" presStyleLbl="bgSibTrans2D1" presStyleIdx="15" presStyleCnt="18"/>
      <dgm:spPr/>
    </dgm:pt>
    <dgm:pt modelId="{D44BC5FA-0998-4FE2-B069-F96C6AE51724}" type="pres">
      <dgm:prSet presAssocID="{96ED2929-B9FB-41C3-95DE-8A85231C42DD}" presName="compNode" presStyleCnt="0"/>
      <dgm:spPr/>
    </dgm:pt>
    <dgm:pt modelId="{B1C5EADF-CC13-4E37-8170-C0FFD317A568}" type="pres">
      <dgm:prSet presAssocID="{96ED2929-B9FB-41C3-95DE-8A85231C42DD}" presName="dummyConnPt" presStyleCnt="0"/>
      <dgm:spPr/>
    </dgm:pt>
    <dgm:pt modelId="{CBA5674F-26D6-4136-A9FC-33E62DEC57C8}" type="pres">
      <dgm:prSet presAssocID="{96ED2929-B9FB-41C3-95DE-8A85231C42DD}" presName="node" presStyleLbl="node1" presStyleIdx="16" presStyleCnt="19">
        <dgm:presLayoutVars>
          <dgm:bulletEnabled val="1"/>
        </dgm:presLayoutVars>
      </dgm:prSet>
      <dgm:spPr/>
    </dgm:pt>
    <dgm:pt modelId="{251C5E68-2025-48B1-A29D-95DE65643C51}" type="pres">
      <dgm:prSet presAssocID="{0B20B9BF-39FC-4848-BC2B-98D4C56EB3BE}" presName="sibTrans" presStyleLbl="bgSibTrans2D1" presStyleIdx="16" presStyleCnt="18"/>
      <dgm:spPr/>
    </dgm:pt>
    <dgm:pt modelId="{258A1EE2-2611-497F-9F0E-9CF79526C66A}" type="pres">
      <dgm:prSet presAssocID="{4AF16226-42E7-4A85-AAF5-C4F6849BB445}" presName="compNode" presStyleCnt="0"/>
      <dgm:spPr/>
    </dgm:pt>
    <dgm:pt modelId="{89090FB1-D282-4861-A0F2-585E30CD82A3}" type="pres">
      <dgm:prSet presAssocID="{4AF16226-42E7-4A85-AAF5-C4F6849BB445}" presName="dummyConnPt" presStyleCnt="0"/>
      <dgm:spPr/>
    </dgm:pt>
    <dgm:pt modelId="{784A895F-428A-4149-9A36-EAB583E2F3CC}" type="pres">
      <dgm:prSet presAssocID="{4AF16226-42E7-4A85-AAF5-C4F6849BB445}" presName="node" presStyleLbl="node1" presStyleIdx="17" presStyleCnt="19">
        <dgm:presLayoutVars>
          <dgm:bulletEnabled val="1"/>
        </dgm:presLayoutVars>
      </dgm:prSet>
      <dgm:spPr/>
    </dgm:pt>
    <dgm:pt modelId="{490A2093-8F99-4708-ADD0-DA012B0F39EE}" type="pres">
      <dgm:prSet presAssocID="{A09CF643-9443-4031-93A3-37EF841AE349}" presName="sibTrans" presStyleLbl="bgSibTrans2D1" presStyleIdx="17" presStyleCnt="18"/>
      <dgm:spPr/>
    </dgm:pt>
    <dgm:pt modelId="{3C374FCA-3D08-4B48-8545-AC0C0C8FA998}" type="pres">
      <dgm:prSet presAssocID="{C26AC56B-5125-4DE1-A7BB-5E91E82BA3CD}" presName="compNode" presStyleCnt="0"/>
      <dgm:spPr/>
    </dgm:pt>
    <dgm:pt modelId="{CECF8F1B-4404-4114-ACAD-AB0ABE747519}" type="pres">
      <dgm:prSet presAssocID="{C26AC56B-5125-4DE1-A7BB-5E91E82BA3CD}" presName="dummyConnPt" presStyleCnt="0"/>
      <dgm:spPr/>
    </dgm:pt>
    <dgm:pt modelId="{C194E3E4-877F-48DA-9411-EC53502A94AB}" type="pres">
      <dgm:prSet presAssocID="{C26AC56B-5125-4DE1-A7BB-5E91E82BA3CD}" presName="node" presStyleLbl="node1" presStyleIdx="18" presStyleCnt="19">
        <dgm:presLayoutVars>
          <dgm:bulletEnabled val="1"/>
        </dgm:presLayoutVars>
      </dgm:prSet>
      <dgm:spPr/>
    </dgm:pt>
  </dgm:ptLst>
  <dgm:cxnLst>
    <dgm:cxn modelId="{9680FD03-FF75-477F-994A-C15B0115B812}" srcId="{AB896CFF-0133-496F-99A9-8EA6443FAC86}" destId="{5CB8D361-AE04-493B-88CF-37EDF299C54B}" srcOrd="10" destOrd="0" parTransId="{E204D6C3-E93F-496F-884F-70EBDDF1E560}" sibTransId="{214AF9C4-3EC7-478E-A3BF-E04A740D8A69}"/>
    <dgm:cxn modelId="{2AE43C15-6570-4C41-8923-EA052E4D9766}" type="presOf" srcId="{DC31EF11-EC0A-4066-AB4E-BEBB1B9B31E1}" destId="{954B0E4B-1CAC-48C3-9B2D-B5DDF1DE7D5A}" srcOrd="0" destOrd="0" presId="urn:microsoft.com/office/officeart/2005/8/layout/bProcess4"/>
    <dgm:cxn modelId="{D58EB118-8B7E-4F05-823E-335521DC1D2D}" type="presOf" srcId="{341FA7FD-8532-4922-8EAF-2456BD267D0C}" destId="{DEEC09B1-53D7-448F-9CA7-F80BF4D7A2E0}" srcOrd="0" destOrd="0" presId="urn:microsoft.com/office/officeart/2005/8/layout/bProcess4"/>
    <dgm:cxn modelId="{868FA41C-723E-423F-8668-52DCCC810F17}" srcId="{AB896CFF-0133-496F-99A9-8EA6443FAC86}" destId="{98D287B6-DEC8-4043-B2A8-F37950CF9039}" srcOrd="6" destOrd="0" parTransId="{8721919F-0102-461B-A809-7881775622BC}" sibTransId="{341FA7FD-8532-4922-8EAF-2456BD267D0C}"/>
    <dgm:cxn modelId="{3E70381D-1E88-4C71-A099-E9B0DA5E7E09}" type="presOf" srcId="{AB896CFF-0133-496F-99A9-8EA6443FAC86}" destId="{49BAB033-30F6-438A-B768-6CB66F23412D}" srcOrd="0" destOrd="0" presId="urn:microsoft.com/office/officeart/2005/8/layout/bProcess4"/>
    <dgm:cxn modelId="{0976CF32-1417-40D4-AD9D-85A476A52535}" type="presOf" srcId="{2AA30090-80CB-4D0D-92C7-0483A62C62D5}" destId="{5042F89A-550B-47A5-979E-138EEA9628C4}" srcOrd="0" destOrd="0" presId="urn:microsoft.com/office/officeart/2005/8/layout/bProcess4"/>
    <dgm:cxn modelId="{8302F834-996C-4E39-948F-977C9BDCF952}" type="presOf" srcId="{4108C23A-850A-4321-8496-505D55F47A9C}" destId="{BFAD6FA8-E4E0-4B07-B162-01167F38AAF5}" srcOrd="0" destOrd="0" presId="urn:microsoft.com/office/officeart/2005/8/layout/bProcess4"/>
    <dgm:cxn modelId="{B61A7B35-0991-4FC2-BB37-5ACBB77FEC2B}" srcId="{AB896CFF-0133-496F-99A9-8EA6443FAC86}" destId="{AE27DF3E-4066-4040-A781-6FF7702B22E4}" srcOrd="13" destOrd="0" parTransId="{A927CF2C-5A3C-43EE-A73F-7383761CD800}" sibTransId="{054117BE-CF0A-41C6-98D7-408446F61C7F}"/>
    <dgm:cxn modelId="{20482E37-0C29-45DC-83FA-6CA73F89CE49}" type="presOf" srcId="{73731DC1-5F93-449D-9F52-3BDBB5C2170C}" destId="{17EC20E1-C241-489E-96F6-BA9BED6C0B68}" srcOrd="0" destOrd="0" presId="urn:microsoft.com/office/officeart/2005/8/layout/bProcess4"/>
    <dgm:cxn modelId="{177D7340-F744-424C-AF96-6398844B6527}" srcId="{AB896CFF-0133-496F-99A9-8EA6443FAC86}" destId="{9F5DA728-1559-4EF0-AF08-96B965BAF008}" srcOrd="2" destOrd="0" parTransId="{F05E6048-93AA-4404-B1D8-02C1E423DCCA}" sibTransId="{6BD80B90-747D-4456-BFAF-208C10D8B3D4}"/>
    <dgm:cxn modelId="{A1992F5B-312C-42EE-9898-9FE42653F409}" type="presOf" srcId="{F54DF176-E683-4621-96D2-51D7DA91079E}" destId="{C2929001-1FE4-4FBB-890B-7A886222BD24}" srcOrd="0" destOrd="0" presId="urn:microsoft.com/office/officeart/2005/8/layout/bProcess4"/>
    <dgm:cxn modelId="{69204860-7E82-4823-8628-C87810F6C6E0}" type="presOf" srcId="{AE27DF3E-4066-4040-A781-6FF7702B22E4}" destId="{9C66B307-6CB9-4B28-B2D9-80B579BDB08F}" srcOrd="0" destOrd="0" presId="urn:microsoft.com/office/officeart/2005/8/layout/bProcess4"/>
    <dgm:cxn modelId="{EB7B2441-5226-4330-8C0B-D02F8EABA3E2}" type="presOf" srcId="{98D287B6-DEC8-4043-B2A8-F37950CF9039}" destId="{AF88B083-B9F9-4749-B6B8-4A93212A1900}" srcOrd="0" destOrd="0" presId="urn:microsoft.com/office/officeart/2005/8/layout/bProcess4"/>
    <dgm:cxn modelId="{AA96D845-C257-452E-898A-120826A00060}" type="presOf" srcId="{FF15C074-4C44-44EB-9632-C5751ED63C08}" destId="{A446596A-D443-4425-ADF1-B312D0667A76}" srcOrd="0" destOrd="0" presId="urn:microsoft.com/office/officeart/2005/8/layout/bProcess4"/>
    <dgm:cxn modelId="{7E0B0147-D6A2-4A13-B306-E2A02F2F4357}" type="presOf" srcId="{A7776C2E-35CA-4E78-9B9D-90AFBE2FFB92}" destId="{369BE64A-E654-4E8B-9506-3F3C76F4876C}" srcOrd="0" destOrd="0" presId="urn:microsoft.com/office/officeart/2005/8/layout/bProcess4"/>
    <dgm:cxn modelId="{EF7FF148-B17B-4AAB-BD0C-760D1679FCD4}" srcId="{AB896CFF-0133-496F-99A9-8EA6443FAC86}" destId="{1841EB1B-0905-4EA5-B082-30015616D410}" srcOrd="5" destOrd="0" parTransId="{C103FA60-1ADE-47D7-A245-486249D98E2E}" sibTransId="{4108C23A-850A-4321-8496-505D55F47A9C}"/>
    <dgm:cxn modelId="{9E0EB670-CFA5-43B7-9922-30BB0FDBD925}" type="presOf" srcId="{4AF16226-42E7-4A85-AAF5-C4F6849BB445}" destId="{784A895F-428A-4149-9A36-EAB583E2F3CC}" srcOrd="0" destOrd="0" presId="urn:microsoft.com/office/officeart/2005/8/layout/bProcess4"/>
    <dgm:cxn modelId="{8DC1E970-A9FA-47B1-8840-C25D81216BBE}" srcId="{AB896CFF-0133-496F-99A9-8EA6443FAC86}" destId="{C26AC56B-5125-4DE1-A7BB-5E91E82BA3CD}" srcOrd="18" destOrd="0" parTransId="{9B0137DA-37D4-4358-A908-9A775EBBC850}" sibTransId="{FF820B8F-11CF-4129-BC6A-942DE41873A6}"/>
    <dgm:cxn modelId="{6CEFD951-A7DB-4A6B-9489-186A64300C56}" type="presOf" srcId="{B29B8C87-E20D-44ED-B04C-DBAA229479F7}" destId="{968A9DA0-5BD4-45BF-A506-2D03E6A5177E}" srcOrd="0" destOrd="0" presId="urn:microsoft.com/office/officeart/2005/8/layout/bProcess4"/>
    <dgm:cxn modelId="{69EF1753-4F88-4FF9-9C0F-753C6E376EA4}" type="presOf" srcId="{4E56454B-4449-44D4-91D3-D2CC60D37758}" destId="{C82F1CF4-437D-4AD7-BB70-6040F7BB9228}" srcOrd="0" destOrd="0" presId="urn:microsoft.com/office/officeart/2005/8/layout/bProcess4"/>
    <dgm:cxn modelId="{19A66353-8409-4393-BAE1-768A26480FF9}" type="presOf" srcId="{F8D743F0-94B2-42D1-904D-1965230F21AC}" destId="{A6A815E9-1476-4F4F-B5F5-42F0B55C0FDC}" srcOrd="0" destOrd="0" presId="urn:microsoft.com/office/officeart/2005/8/layout/bProcess4"/>
    <dgm:cxn modelId="{09365F74-AC3E-4D9C-90A3-D040922276CA}" srcId="{AB896CFF-0133-496F-99A9-8EA6443FAC86}" destId="{EC5A8F55-325B-4D26-8003-D7D6982E0F44}" srcOrd="15" destOrd="0" parTransId="{CC96DD08-73E4-4B97-96F4-5DF9CCBA940C}" sibTransId="{B29B8C87-E20D-44ED-B04C-DBAA229479F7}"/>
    <dgm:cxn modelId="{4A769E75-9CF4-44FB-B2B9-E50F9A6BA8C7}" type="presOf" srcId="{A09CF643-9443-4031-93A3-37EF841AE349}" destId="{490A2093-8F99-4708-ADD0-DA012B0F39EE}" srcOrd="0" destOrd="0" presId="urn:microsoft.com/office/officeart/2005/8/layout/bProcess4"/>
    <dgm:cxn modelId="{CC582A7A-BEB9-49A2-A99B-23AA7192A156}" type="presOf" srcId="{B45AF5E9-B53A-4735-BD90-1658D9484C45}" destId="{E691ED59-1254-4D4F-8533-8E8053D7E7F6}" srcOrd="0" destOrd="0" presId="urn:microsoft.com/office/officeart/2005/8/layout/bProcess4"/>
    <dgm:cxn modelId="{909B7E7B-48D8-484B-9622-CC78967FAFDE}" type="presOf" srcId="{9F5DA728-1559-4EF0-AF08-96B965BAF008}" destId="{49ECB14B-F599-47AF-82B6-897C8F3457B4}" srcOrd="0" destOrd="0" presId="urn:microsoft.com/office/officeart/2005/8/layout/bProcess4"/>
    <dgm:cxn modelId="{C887F47C-A142-468E-BF22-4384AB1A01D5}" type="presOf" srcId="{3687C9E6-6161-4D6A-922E-B3FF52444534}" destId="{218E2D3E-28F1-4674-A1E4-70C342DE9CE1}" srcOrd="0" destOrd="0" presId="urn:microsoft.com/office/officeart/2005/8/layout/bProcess4"/>
    <dgm:cxn modelId="{759ABB7F-3873-4250-AE00-826A44B2CA7B}" type="presOf" srcId="{C927F0BC-0127-422A-802F-907EFA35AD1C}" destId="{3CB2390E-167A-4171-A284-1F1079CCD502}" srcOrd="0" destOrd="0" presId="urn:microsoft.com/office/officeart/2005/8/layout/bProcess4"/>
    <dgm:cxn modelId="{FB36BC90-E248-495C-A790-754A51F79156}" type="presOf" srcId="{6BD80B90-747D-4456-BFAF-208C10D8B3D4}" destId="{3FF07437-2C8E-44B0-8E6C-95CD17158E16}" srcOrd="0" destOrd="0" presId="urn:microsoft.com/office/officeart/2005/8/layout/bProcess4"/>
    <dgm:cxn modelId="{A630B994-D2B2-4097-8260-EBEB4F560F4A}" srcId="{AB896CFF-0133-496F-99A9-8EA6443FAC86}" destId="{82C662F5-4D7B-4B1C-85B6-A27EA9D2DEB8}" srcOrd="11" destOrd="0" parTransId="{6B031AB1-054B-43B8-8EFB-D6EF2C75B8A0}" sibTransId="{A7776C2E-35CA-4E78-9B9D-90AFBE2FFB92}"/>
    <dgm:cxn modelId="{D7FBE49A-ECFC-4141-9BD7-4F25D18CAF9C}" type="presOf" srcId="{28A630F1-8317-4D3C-B153-BED96A7D0F38}" destId="{6435279B-95D3-4625-A785-6C373F3903E9}" srcOrd="0" destOrd="0" presId="urn:microsoft.com/office/officeart/2005/8/layout/bProcess4"/>
    <dgm:cxn modelId="{1023929B-1B12-4860-9D38-4C6742EA7A86}" srcId="{AB896CFF-0133-496F-99A9-8EA6443FAC86}" destId="{4E56454B-4449-44D4-91D3-D2CC60D37758}" srcOrd="4" destOrd="0" parTransId="{BB557095-6D42-41AF-ACDC-F09AF3DE57D1}" sibTransId="{308FE272-0DBB-4B22-9BAA-B8196F06932F}"/>
    <dgm:cxn modelId="{3D7CF7A2-0E64-41A4-8BF4-EEDACA713420}" type="presOf" srcId="{EC5A8F55-325B-4D26-8003-D7D6982E0F44}" destId="{1D652BB2-91E1-4C85-9112-F90046A7F6D3}" srcOrd="0" destOrd="0" presId="urn:microsoft.com/office/officeart/2005/8/layout/bProcess4"/>
    <dgm:cxn modelId="{6B5B8AA9-2BB2-4C92-865E-34C14FEBB036}" srcId="{AB896CFF-0133-496F-99A9-8EA6443FAC86}" destId="{28A630F1-8317-4D3C-B153-BED96A7D0F38}" srcOrd="0" destOrd="0" parTransId="{28515240-E2F3-4CF1-BA72-BF1672A6EDC0}" sibTransId="{DC31EF11-EC0A-4066-AB4E-BEBB1B9B31E1}"/>
    <dgm:cxn modelId="{ECC769B8-94C0-44CC-A433-E78EE44E0A2A}" type="presOf" srcId="{82C662F5-4D7B-4B1C-85B6-A27EA9D2DEB8}" destId="{850F0067-5751-4A40-AFDC-7F8933C32872}" srcOrd="0" destOrd="0" presId="urn:microsoft.com/office/officeart/2005/8/layout/bProcess4"/>
    <dgm:cxn modelId="{A9ACFDC0-24D8-42B1-8C50-C2A014450A57}" srcId="{AB896CFF-0133-496F-99A9-8EA6443FAC86}" destId="{4AF16226-42E7-4A85-AAF5-C4F6849BB445}" srcOrd="17" destOrd="0" parTransId="{D3B31EE1-CB89-4143-BAAB-918170EF9E86}" sibTransId="{A09CF643-9443-4031-93A3-37EF841AE349}"/>
    <dgm:cxn modelId="{877591C5-2E75-44B4-B16B-4CE61A100848}" type="presOf" srcId="{723FBCE2-DF30-4928-916B-C2AE698986AD}" destId="{CB50F792-D3BA-4CAF-9397-4C3A2DA4F6C5}" srcOrd="0" destOrd="0" presId="urn:microsoft.com/office/officeart/2005/8/layout/bProcess4"/>
    <dgm:cxn modelId="{B57325C6-AA14-4F3B-98FC-404FD44FFFFF}" type="presOf" srcId="{5CB8D361-AE04-493B-88CF-37EDF299C54B}" destId="{DD4C8543-FA87-4D7B-B5AC-6A9D9C95F73E}" srcOrd="0" destOrd="0" presId="urn:microsoft.com/office/officeart/2005/8/layout/bProcess4"/>
    <dgm:cxn modelId="{26F176C9-2644-4567-8D9D-4C383216CA3B}" type="presOf" srcId="{0B20B9BF-39FC-4848-BC2B-98D4C56EB3BE}" destId="{251C5E68-2025-48B1-A29D-95DE65643C51}" srcOrd="0" destOrd="0" presId="urn:microsoft.com/office/officeart/2005/8/layout/bProcess4"/>
    <dgm:cxn modelId="{A92271CA-7959-4F84-A864-8AF21A78A590}" srcId="{AB896CFF-0133-496F-99A9-8EA6443FAC86}" destId="{18348090-E06B-448C-826D-AB7B6034AB3F}" srcOrd="8" destOrd="0" parTransId="{A273AC99-DB5A-4D91-B311-13EDB0A65CA8}" sibTransId="{466FA8AC-56A3-44B7-82D5-29C0EA7B8AE4}"/>
    <dgm:cxn modelId="{B8B137CC-FEDB-47C5-9DE5-44CEFE632FBE}" type="presOf" srcId="{054117BE-CF0A-41C6-98D7-408446F61C7F}" destId="{1BB71C85-C614-49B2-9FBF-C04E2159FCA4}" srcOrd="0" destOrd="0" presId="urn:microsoft.com/office/officeart/2005/8/layout/bProcess4"/>
    <dgm:cxn modelId="{854B82D0-4229-4FFD-B66E-680433144216}" type="presOf" srcId="{308FE272-0DBB-4B22-9BAA-B8196F06932F}" destId="{9A4CAD95-AC1A-4EA2-8457-C6CA53FB09AD}" srcOrd="0" destOrd="0" presId="urn:microsoft.com/office/officeart/2005/8/layout/bProcess4"/>
    <dgm:cxn modelId="{D3097AD2-A072-4886-9177-5ED962A005A6}" type="presOf" srcId="{1841EB1B-0905-4EA5-B082-30015616D410}" destId="{292794EC-A816-431A-B20A-C2F320A2D0C5}" srcOrd="0" destOrd="0" presId="urn:microsoft.com/office/officeart/2005/8/layout/bProcess4"/>
    <dgm:cxn modelId="{441C73D4-77FA-431D-905C-9AE79D4C7954}" srcId="{AB896CFF-0133-496F-99A9-8EA6443FAC86}" destId="{96ED2929-B9FB-41C3-95DE-8A85231C42DD}" srcOrd="16" destOrd="0" parTransId="{89E82D20-77C7-44DC-8338-AAD5C4039C65}" sibTransId="{0B20B9BF-39FC-4848-BC2B-98D4C56EB3BE}"/>
    <dgm:cxn modelId="{8686E4D5-A613-48DE-BE47-A4A3518DFAEE}" type="presOf" srcId="{485B0B3A-0740-49BC-8C7A-0485E7449EC4}" destId="{E33D247A-6390-4311-BBE0-6FBC3E192A7E}" srcOrd="0" destOrd="0" presId="urn:microsoft.com/office/officeart/2005/8/layout/bProcess4"/>
    <dgm:cxn modelId="{C8FC43D6-BABD-4F83-9F53-8C6B939D29FE}" srcId="{AB896CFF-0133-496F-99A9-8EA6443FAC86}" destId="{F54DF176-E683-4621-96D2-51D7DA91079E}" srcOrd="7" destOrd="0" parTransId="{9E809506-42FD-4AB7-9DBF-3CC107616BA4}" sibTransId="{F8D743F0-94B2-42D1-904D-1965230F21AC}"/>
    <dgm:cxn modelId="{3E4F76D9-326C-41C5-90B8-583E7961E1C2}" srcId="{AB896CFF-0133-496F-99A9-8EA6443FAC86}" destId="{FF15C074-4C44-44EB-9632-C5751ED63C08}" srcOrd="12" destOrd="0" parTransId="{9B08A795-2220-4C76-A72A-38BF7ADF868C}" sibTransId="{5ED416EC-D876-47F2-A08B-FE9B8E6D477B}"/>
    <dgm:cxn modelId="{451BD7DE-6186-4AEB-BDF6-9196CCD78D78}" type="presOf" srcId="{466FA8AC-56A3-44B7-82D5-29C0EA7B8AE4}" destId="{7B88C8ED-15EE-4085-BEA8-7B349FCEC8B6}" srcOrd="0" destOrd="0" presId="urn:microsoft.com/office/officeart/2005/8/layout/bProcess4"/>
    <dgm:cxn modelId="{8C75DFE2-BB86-4880-BD35-22716A556928}" type="presOf" srcId="{96ED2929-B9FB-41C3-95DE-8A85231C42DD}" destId="{CBA5674F-26D6-4136-A9FC-33E62DEC57C8}" srcOrd="0" destOrd="0" presId="urn:microsoft.com/office/officeart/2005/8/layout/bProcess4"/>
    <dgm:cxn modelId="{F6D018E3-F071-4E45-A76B-376A72E8FB45}" type="presOf" srcId="{214AF9C4-3EC7-478E-A3BF-E04A740D8A69}" destId="{723CC385-A117-4EE5-9454-18E3BD4DA9A3}" srcOrd="0" destOrd="0" presId="urn:microsoft.com/office/officeart/2005/8/layout/bProcess4"/>
    <dgm:cxn modelId="{E840C1E4-C4B3-407B-B0C0-41BC1895B4E8}" type="presOf" srcId="{5ED416EC-D876-47F2-A08B-FE9B8E6D477B}" destId="{7E61C537-867E-475C-8943-46A630741BCB}" srcOrd="0" destOrd="0" presId="urn:microsoft.com/office/officeart/2005/8/layout/bProcess4"/>
    <dgm:cxn modelId="{B32B58EC-2888-4CB4-978F-589040B58342}" type="presOf" srcId="{C26AC56B-5125-4DE1-A7BB-5E91E82BA3CD}" destId="{C194E3E4-877F-48DA-9411-EC53502A94AB}" srcOrd="0" destOrd="0" presId="urn:microsoft.com/office/officeart/2005/8/layout/bProcess4"/>
    <dgm:cxn modelId="{3AE540EE-7082-4495-88AB-007AE9D28D51}" srcId="{AB896CFF-0133-496F-99A9-8EA6443FAC86}" destId="{3C36D9B2-869F-43EE-9EFF-6F44B5AD5CEB}" srcOrd="3" destOrd="0" parTransId="{A2140963-8462-4780-BBFF-52A6EFDD46AB}" sibTransId="{723FBCE2-DF30-4928-916B-C2AE698986AD}"/>
    <dgm:cxn modelId="{0BE74AF1-42E6-464E-85C0-718B3187540B}" type="presOf" srcId="{3C36D9B2-869F-43EE-9EFF-6F44B5AD5CEB}" destId="{BA44C5ED-7B71-46D5-8FD8-AD9E0DEFD41A}" srcOrd="0" destOrd="0" presId="urn:microsoft.com/office/officeart/2005/8/layout/bProcess4"/>
    <dgm:cxn modelId="{9F0AA4F3-9BA9-4C48-84AE-8A398924A0CA}" type="presOf" srcId="{18348090-E06B-448C-826D-AB7B6034AB3F}" destId="{12615251-61CC-4F46-8DFE-4CA2580032FC}" srcOrd="0" destOrd="0" presId="urn:microsoft.com/office/officeart/2005/8/layout/bProcess4"/>
    <dgm:cxn modelId="{AE01F2F3-2E01-4557-BCC0-3A4E0C886085}" srcId="{AB896CFF-0133-496F-99A9-8EA6443FAC86}" destId="{73731DC1-5F93-449D-9F52-3BDBB5C2170C}" srcOrd="1" destOrd="0" parTransId="{BEDDCC1F-1932-4FD5-9DD3-3B2D06593A8C}" sibTransId="{C927F0BC-0127-422A-802F-907EFA35AD1C}"/>
    <dgm:cxn modelId="{FCA1BFF5-E2B4-47D0-9B4D-FA8986DA1504}" srcId="{AB896CFF-0133-496F-99A9-8EA6443FAC86}" destId="{3687C9E6-6161-4D6A-922E-B3FF52444534}" srcOrd="9" destOrd="0" parTransId="{03DF1A4E-B0AF-4961-B7B8-1E5932002067}" sibTransId="{485B0B3A-0740-49BC-8C7A-0485E7449EC4}"/>
    <dgm:cxn modelId="{0ECD59FF-23A6-4FEE-9353-764AE8E60C73}" srcId="{AB896CFF-0133-496F-99A9-8EA6443FAC86}" destId="{B45AF5E9-B53A-4735-BD90-1658D9484C45}" srcOrd="14" destOrd="0" parTransId="{6DA01416-A3C4-460B-8B42-9F06CFF60DAF}" sibTransId="{2AA30090-80CB-4D0D-92C7-0483A62C62D5}"/>
    <dgm:cxn modelId="{8E9A8999-C8DB-4313-B894-40FCF32013DA}" type="presParOf" srcId="{49BAB033-30F6-438A-B768-6CB66F23412D}" destId="{7E4EF05E-4AEE-4B22-9F57-C31CD6925EC5}" srcOrd="0" destOrd="0" presId="urn:microsoft.com/office/officeart/2005/8/layout/bProcess4"/>
    <dgm:cxn modelId="{488652A6-08D4-43CA-8FFD-3FAE4D6B5D66}" type="presParOf" srcId="{7E4EF05E-4AEE-4B22-9F57-C31CD6925EC5}" destId="{8B7B7698-7474-4A31-94F4-D8A7F6540A2C}" srcOrd="0" destOrd="0" presId="urn:microsoft.com/office/officeart/2005/8/layout/bProcess4"/>
    <dgm:cxn modelId="{97CE8DF5-BB66-4B62-8798-913FAF9506ED}" type="presParOf" srcId="{7E4EF05E-4AEE-4B22-9F57-C31CD6925EC5}" destId="{6435279B-95D3-4625-A785-6C373F3903E9}" srcOrd="1" destOrd="0" presId="urn:microsoft.com/office/officeart/2005/8/layout/bProcess4"/>
    <dgm:cxn modelId="{4DCDDC91-639D-44DE-8601-BC3CF520C3E2}" type="presParOf" srcId="{49BAB033-30F6-438A-B768-6CB66F23412D}" destId="{954B0E4B-1CAC-48C3-9B2D-B5DDF1DE7D5A}" srcOrd="1" destOrd="0" presId="urn:microsoft.com/office/officeart/2005/8/layout/bProcess4"/>
    <dgm:cxn modelId="{D79F6672-65E8-4FFB-93F5-41BE5D2C4102}" type="presParOf" srcId="{49BAB033-30F6-438A-B768-6CB66F23412D}" destId="{25C3E0B2-163B-4E5C-AF47-80B71F7182CE}" srcOrd="2" destOrd="0" presId="urn:microsoft.com/office/officeart/2005/8/layout/bProcess4"/>
    <dgm:cxn modelId="{4A076C0A-ED1D-43D9-AC00-E07B2DCCC024}" type="presParOf" srcId="{25C3E0B2-163B-4E5C-AF47-80B71F7182CE}" destId="{62467BD5-95DB-4BEE-9CC4-EB5882B12307}" srcOrd="0" destOrd="0" presId="urn:microsoft.com/office/officeart/2005/8/layout/bProcess4"/>
    <dgm:cxn modelId="{9B618366-758B-4F41-9E97-6934F21F7D34}" type="presParOf" srcId="{25C3E0B2-163B-4E5C-AF47-80B71F7182CE}" destId="{17EC20E1-C241-489E-96F6-BA9BED6C0B68}" srcOrd="1" destOrd="0" presId="urn:microsoft.com/office/officeart/2005/8/layout/bProcess4"/>
    <dgm:cxn modelId="{BE26363A-AC8B-4FF3-AE8F-4F3BE5386946}" type="presParOf" srcId="{49BAB033-30F6-438A-B768-6CB66F23412D}" destId="{3CB2390E-167A-4171-A284-1F1079CCD502}" srcOrd="3" destOrd="0" presId="urn:microsoft.com/office/officeart/2005/8/layout/bProcess4"/>
    <dgm:cxn modelId="{D295F84C-4B64-40F1-9DDA-2D509DC0E4EC}" type="presParOf" srcId="{49BAB033-30F6-438A-B768-6CB66F23412D}" destId="{3772F58B-3157-4635-86B1-F20E2F4E5217}" srcOrd="4" destOrd="0" presId="urn:microsoft.com/office/officeart/2005/8/layout/bProcess4"/>
    <dgm:cxn modelId="{92633F7F-AB5E-4145-AA55-35807665E6DC}" type="presParOf" srcId="{3772F58B-3157-4635-86B1-F20E2F4E5217}" destId="{39CF8092-FD97-4C0D-9301-38C534D964C4}" srcOrd="0" destOrd="0" presId="urn:microsoft.com/office/officeart/2005/8/layout/bProcess4"/>
    <dgm:cxn modelId="{CECF84FF-4C2A-49E7-B042-DE2E3C8085C9}" type="presParOf" srcId="{3772F58B-3157-4635-86B1-F20E2F4E5217}" destId="{49ECB14B-F599-47AF-82B6-897C8F3457B4}" srcOrd="1" destOrd="0" presId="urn:microsoft.com/office/officeart/2005/8/layout/bProcess4"/>
    <dgm:cxn modelId="{2DE362FE-F7A1-415C-8EE6-2D4FB748675D}" type="presParOf" srcId="{49BAB033-30F6-438A-B768-6CB66F23412D}" destId="{3FF07437-2C8E-44B0-8E6C-95CD17158E16}" srcOrd="5" destOrd="0" presId="urn:microsoft.com/office/officeart/2005/8/layout/bProcess4"/>
    <dgm:cxn modelId="{B7DDC6AF-644B-4A11-B1BF-F2E30B46BD4C}" type="presParOf" srcId="{49BAB033-30F6-438A-B768-6CB66F23412D}" destId="{4321A026-5794-4314-BA6D-72714FDE2BD8}" srcOrd="6" destOrd="0" presId="urn:microsoft.com/office/officeart/2005/8/layout/bProcess4"/>
    <dgm:cxn modelId="{8007382F-68F2-427B-9F0C-B29A6C7B79C4}" type="presParOf" srcId="{4321A026-5794-4314-BA6D-72714FDE2BD8}" destId="{59068BA3-84B4-45B4-8BD4-44655CECB83C}" srcOrd="0" destOrd="0" presId="urn:microsoft.com/office/officeart/2005/8/layout/bProcess4"/>
    <dgm:cxn modelId="{DDEB2B91-A58C-410A-B317-C925B39AE3E0}" type="presParOf" srcId="{4321A026-5794-4314-BA6D-72714FDE2BD8}" destId="{BA44C5ED-7B71-46D5-8FD8-AD9E0DEFD41A}" srcOrd="1" destOrd="0" presId="urn:microsoft.com/office/officeart/2005/8/layout/bProcess4"/>
    <dgm:cxn modelId="{16CE3750-A9EE-485E-AA7B-793F67A911A2}" type="presParOf" srcId="{49BAB033-30F6-438A-B768-6CB66F23412D}" destId="{CB50F792-D3BA-4CAF-9397-4C3A2DA4F6C5}" srcOrd="7" destOrd="0" presId="urn:microsoft.com/office/officeart/2005/8/layout/bProcess4"/>
    <dgm:cxn modelId="{9FADE57C-66C4-4E4E-9874-771295449001}" type="presParOf" srcId="{49BAB033-30F6-438A-B768-6CB66F23412D}" destId="{E7B85F78-1F9D-43BE-B732-E62CB5308725}" srcOrd="8" destOrd="0" presId="urn:microsoft.com/office/officeart/2005/8/layout/bProcess4"/>
    <dgm:cxn modelId="{6795BA29-238F-40AC-A55D-B25C57B1E4C5}" type="presParOf" srcId="{E7B85F78-1F9D-43BE-B732-E62CB5308725}" destId="{6E1C7748-6E94-41FD-8E44-3FED6362DFDF}" srcOrd="0" destOrd="0" presId="urn:microsoft.com/office/officeart/2005/8/layout/bProcess4"/>
    <dgm:cxn modelId="{0CA06D19-1828-4437-8069-D8FDDF9B25D1}" type="presParOf" srcId="{E7B85F78-1F9D-43BE-B732-E62CB5308725}" destId="{C82F1CF4-437D-4AD7-BB70-6040F7BB9228}" srcOrd="1" destOrd="0" presId="urn:microsoft.com/office/officeart/2005/8/layout/bProcess4"/>
    <dgm:cxn modelId="{E073821F-81BE-4790-BF26-64206C80C5BE}" type="presParOf" srcId="{49BAB033-30F6-438A-B768-6CB66F23412D}" destId="{9A4CAD95-AC1A-4EA2-8457-C6CA53FB09AD}" srcOrd="9" destOrd="0" presId="urn:microsoft.com/office/officeart/2005/8/layout/bProcess4"/>
    <dgm:cxn modelId="{166466DB-16F0-4BBA-A931-1F80FE0A5C6F}" type="presParOf" srcId="{49BAB033-30F6-438A-B768-6CB66F23412D}" destId="{4AAD1A6E-FA7D-4934-81F7-85FBF31CDA30}" srcOrd="10" destOrd="0" presId="urn:microsoft.com/office/officeart/2005/8/layout/bProcess4"/>
    <dgm:cxn modelId="{6729BFE5-81BB-4CA6-AEDD-8CC41AF64EDF}" type="presParOf" srcId="{4AAD1A6E-FA7D-4934-81F7-85FBF31CDA30}" destId="{7A7376E9-75E4-4CF9-9E18-61478932F320}" srcOrd="0" destOrd="0" presId="urn:microsoft.com/office/officeart/2005/8/layout/bProcess4"/>
    <dgm:cxn modelId="{4BE96D7A-232C-4BD8-88EE-E0B3A8B0CB5D}" type="presParOf" srcId="{4AAD1A6E-FA7D-4934-81F7-85FBF31CDA30}" destId="{292794EC-A816-431A-B20A-C2F320A2D0C5}" srcOrd="1" destOrd="0" presId="urn:microsoft.com/office/officeart/2005/8/layout/bProcess4"/>
    <dgm:cxn modelId="{1CDD6BB4-A08C-4689-9B13-B97EF4CD3C92}" type="presParOf" srcId="{49BAB033-30F6-438A-B768-6CB66F23412D}" destId="{BFAD6FA8-E4E0-4B07-B162-01167F38AAF5}" srcOrd="11" destOrd="0" presId="urn:microsoft.com/office/officeart/2005/8/layout/bProcess4"/>
    <dgm:cxn modelId="{EE2EDF52-684B-432E-BD40-B0F250457834}" type="presParOf" srcId="{49BAB033-30F6-438A-B768-6CB66F23412D}" destId="{89FDE99E-30F3-4DA3-AA4B-9F53EB81BD46}" srcOrd="12" destOrd="0" presId="urn:microsoft.com/office/officeart/2005/8/layout/bProcess4"/>
    <dgm:cxn modelId="{A2C37DDF-0F7B-4D1E-8166-84BA23940125}" type="presParOf" srcId="{89FDE99E-30F3-4DA3-AA4B-9F53EB81BD46}" destId="{56EAB41E-3A01-4261-927C-2FED37BBD289}" srcOrd="0" destOrd="0" presId="urn:microsoft.com/office/officeart/2005/8/layout/bProcess4"/>
    <dgm:cxn modelId="{CF9CFCF0-6DA4-4FB9-A2FE-EEB4F9FB922F}" type="presParOf" srcId="{89FDE99E-30F3-4DA3-AA4B-9F53EB81BD46}" destId="{AF88B083-B9F9-4749-B6B8-4A93212A1900}" srcOrd="1" destOrd="0" presId="urn:microsoft.com/office/officeart/2005/8/layout/bProcess4"/>
    <dgm:cxn modelId="{31BB673A-7021-461B-9469-86145D6E9B46}" type="presParOf" srcId="{49BAB033-30F6-438A-B768-6CB66F23412D}" destId="{DEEC09B1-53D7-448F-9CA7-F80BF4D7A2E0}" srcOrd="13" destOrd="0" presId="urn:microsoft.com/office/officeart/2005/8/layout/bProcess4"/>
    <dgm:cxn modelId="{FF2F0874-933C-4BF8-A60F-6FD5B87A85B7}" type="presParOf" srcId="{49BAB033-30F6-438A-B768-6CB66F23412D}" destId="{55DCFC2E-9F6A-43A9-8503-17D611A65ABA}" srcOrd="14" destOrd="0" presId="urn:microsoft.com/office/officeart/2005/8/layout/bProcess4"/>
    <dgm:cxn modelId="{0721CBA4-9173-490A-B991-19C5F4588DBF}" type="presParOf" srcId="{55DCFC2E-9F6A-43A9-8503-17D611A65ABA}" destId="{782DB609-44C9-471C-96AF-48333A1C2469}" srcOrd="0" destOrd="0" presId="urn:microsoft.com/office/officeart/2005/8/layout/bProcess4"/>
    <dgm:cxn modelId="{04333043-79E2-43F1-92B6-ED4F40B60E6E}" type="presParOf" srcId="{55DCFC2E-9F6A-43A9-8503-17D611A65ABA}" destId="{C2929001-1FE4-4FBB-890B-7A886222BD24}" srcOrd="1" destOrd="0" presId="urn:microsoft.com/office/officeart/2005/8/layout/bProcess4"/>
    <dgm:cxn modelId="{2ED98936-53A2-4215-984B-F5FF0FB1DEA4}" type="presParOf" srcId="{49BAB033-30F6-438A-B768-6CB66F23412D}" destId="{A6A815E9-1476-4F4F-B5F5-42F0B55C0FDC}" srcOrd="15" destOrd="0" presId="urn:microsoft.com/office/officeart/2005/8/layout/bProcess4"/>
    <dgm:cxn modelId="{3A83C16B-724A-429D-841D-AEF60EEC76A3}" type="presParOf" srcId="{49BAB033-30F6-438A-B768-6CB66F23412D}" destId="{A9F674E0-84C9-410B-9005-816536E200A0}" srcOrd="16" destOrd="0" presId="urn:microsoft.com/office/officeart/2005/8/layout/bProcess4"/>
    <dgm:cxn modelId="{951F24E2-9588-4D8C-BAB2-200842ACE327}" type="presParOf" srcId="{A9F674E0-84C9-410B-9005-816536E200A0}" destId="{44B3E8CF-7D2A-4522-B06C-63ADF10C3600}" srcOrd="0" destOrd="0" presId="urn:microsoft.com/office/officeart/2005/8/layout/bProcess4"/>
    <dgm:cxn modelId="{2CF995AD-A423-4DAB-A843-39BFDAB410F6}" type="presParOf" srcId="{A9F674E0-84C9-410B-9005-816536E200A0}" destId="{12615251-61CC-4F46-8DFE-4CA2580032FC}" srcOrd="1" destOrd="0" presId="urn:microsoft.com/office/officeart/2005/8/layout/bProcess4"/>
    <dgm:cxn modelId="{5BFE3F57-C10B-48FA-968F-E4C3ED3A8FBF}" type="presParOf" srcId="{49BAB033-30F6-438A-B768-6CB66F23412D}" destId="{7B88C8ED-15EE-4085-BEA8-7B349FCEC8B6}" srcOrd="17" destOrd="0" presId="urn:microsoft.com/office/officeart/2005/8/layout/bProcess4"/>
    <dgm:cxn modelId="{609AC169-9EE7-45DE-BF56-8BDA3F2E9817}" type="presParOf" srcId="{49BAB033-30F6-438A-B768-6CB66F23412D}" destId="{1E012C8E-4D0F-4BB1-87AC-7B968B730AF3}" srcOrd="18" destOrd="0" presId="urn:microsoft.com/office/officeart/2005/8/layout/bProcess4"/>
    <dgm:cxn modelId="{E658D5F6-7704-4E3C-B7E4-B582DEBB9AA8}" type="presParOf" srcId="{1E012C8E-4D0F-4BB1-87AC-7B968B730AF3}" destId="{2F12A44A-522F-4599-BFDA-165C01855479}" srcOrd="0" destOrd="0" presId="urn:microsoft.com/office/officeart/2005/8/layout/bProcess4"/>
    <dgm:cxn modelId="{BAE067DA-0F0D-495D-BB84-C8DDE90D122C}" type="presParOf" srcId="{1E012C8E-4D0F-4BB1-87AC-7B968B730AF3}" destId="{218E2D3E-28F1-4674-A1E4-70C342DE9CE1}" srcOrd="1" destOrd="0" presId="urn:microsoft.com/office/officeart/2005/8/layout/bProcess4"/>
    <dgm:cxn modelId="{622E10F0-A7F2-4B9A-AA8B-DC25DCC2FAA8}" type="presParOf" srcId="{49BAB033-30F6-438A-B768-6CB66F23412D}" destId="{E33D247A-6390-4311-BBE0-6FBC3E192A7E}" srcOrd="19" destOrd="0" presId="urn:microsoft.com/office/officeart/2005/8/layout/bProcess4"/>
    <dgm:cxn modelId="{753546A5-30D4-448F-9960-F9878F45F310}" type="presParOf" srcId="{49BAB033-30F6-438A-B768-6CB66F23412D}" destId="{E3332E7B-DF01-443A-9BC9-5EBBE5B4F73A}" srcOrd="20" destOrd="0" presId="urn:microsoft.com/office/officeart/2005/8/layout/bProcess4"/>
    <dgm:cxn modelId="{14C99E29-4231-4BDB-BDA9-D6F11517DA1D}" type="presParOf" srcId="{E3332E7B-DF01-443A-9BC9-5EBBE5B4F73A}" destId="{6A057CE5-CB5B-4E73-AB15-01A532CE5E97}" srcOrd="0" destOrd="0" presId="urn:microsoft.com/office/officeart/2005/8/layout/bProcess4"/>
    <dgm:cxn modelId="{F6D66149-0B3C-4A9B-B43C-6E04417138E7}" type="presParOf" srcId="{E3332E7B-DF01-443A-9BC9-5EBBE5B4F73A}" destId="{DD4C8543-FA87-4D7B-B5AC-6A9D9C95F73E}" srcOrd="1" destOrd="0" presId="urn:microsoft.com/office/officeart/2005/8/layout/bProcess4"/>
    <dgm:cxn modelId="{370D681C-8558-43E1-916A-AEB209188C31}" type="presParOf" srcId="{49BAB033-30F6-438A-B768-6CB66F23412D}" destId="{723CC385-A117-4EE5-9454-18E3BD4DA9A3}" srcOrd="21" destOrd="0" presId="urn:microsoft.com/office/officeart/2005/8/layout/bProcess4"/>
    <dgm:cxn modelId="{3C668735-6572-432D-8E0F-2F26F504B2ED}" type="presParOf" srcId="{49BAB033-30F6-438A-B768-6CB66F23412D}" destId="{1479364D-8583-4283-9645-FC438EBF4E91}" srcOrd="22" destOrd="0" presId="urn:microsoft.com/office/officeart/2005/8/layout/bProcess4"/>
    <dgm:cxn modelId="{05A36BA9-E049-476C-A9F4-FCAB403AA8F2}" type="presParOf" srcId="{1479364D-8583-4283-9645-FC438EBF4E91}" destId="{B44F8AE2-2AAF-4EB4-94FB-7244AF280C34}" srcOrd="0" destOrd="0" presId="urn:microsoft.com/office/officeart/2005/8/layout/bProcess4"/>
    <dgm:cxn modelId="{4AF7FB6A-9CBD-4FE1-BDAC-2C23E77D6642}" type="presParOf" srcId="{1479364D-8583-4283-9645-FC438EBF4E91}" destId="{850F0067-5751-4A40-AFDC-7F8933C32872}" srcOrd="1" destOrd="0" presId="urn:microsoft.com/office/officeart/2005/8/layout/bProcess4"/>
    <dgm:cxn modelId="{9DBF156F-1E5E-4A75-9996-58EFBED32087}" type="presParOf" srcId="{49BAB033-30F6-438A-B768-6CB66F23412D}" destId="{369BE64A-E654-4E8B-9506-3F3C76F4876C}" srcOrd="23" destOrd="0" presId="urn:microsoft.com/office/officeart/2005/8/layout/bProcess4"/>
    <dgm:cxn modelId="{2A830CDC-FF6F-4709-A5D9-27F3FADC1F8C}" type="presParOf" srcId="{49BAB033-30F6-438A-B768-6CB66F23412D}" destId="{0A99F96C-501D-4496-9CF6-FD69D6C9CE2D}" srcOrd="24" destOrd="0" presId="urn:microsoft.com/office/officeart/2005/8/layout/bProcess4"/>
    <dgm:cxn modelId="{D648F4C5-D452-4FCC-B879-40B19390384A}" type="presParOf" srcId="{0A99F96C-501D-4496-9CF6-FD69D6C9CE2D}" destId="{ADBC7D5C-8AF2-4F71-8A9A-8C852A6CC6D0}" srcOrd="0" destOrd="0" presId="urn:microsoft.com/office/officeart/2005/8/layout/bProcess4"/>
    <dgm:cxn modelId="{6C913C36-2110-4848-9559-65D3F8198626}" type="presParOf" srcId="{0A99F96C-501D-4496-9CF6-FD69D6C9CE2D}" destId="{A446596A-D443-4425-ADF1-B312D0667A76}" srcOrd="1" destOrd="0" presId="urn:microsoft.com/office/officeart/2005/8/layout/bProcess4"/>
    <dgm:cxn modelId="{67F0C0A9-3ED1-4369-A60C-75263140D885}" type="presParOf" srcId="{49BAB033-30F6-438A-B768-6CB66F23412D}" destId="{7E61C537-867E-475C-8943-46A630741BCB}" srcOrd="25" destOrd="0" presId="urn:microsoft.com/office/officeart/2005/8/layout/bProcess4"/>
    <dgm:cxn modelId="{86480C52-D03C-4723-ADDB-8EB1E5172793}" type="presParOf" srcId="{49BAB033-30F6-438A-B768-6CB66F23412D}" destId="{1343D3B7-BE2D-4DB2-A02E-9E36E276BADB}" srcOrd="26" destOrd="0" presId="urn:microsoft.com/office/officeart/2005/8/layout/bProcess4"/>
    <dgm:cxn modelId="{DADA2B58-8899-4305-8950-BC802D6F818D}" type="presParOf" srcId="{1343D3B7-BE2D-4DB2-A02E-9E36E276BADB}" destId="{FD7A83E9-2BD7-4811-8BB9-9EAAD75AD0A3}" srcOrd="0" destOrd="0" presId="urn:microsoft.com/office/officeart/2005/8/layout/bProcess4"/>
    <dgm:cxn modelId="{A118D322-0060-451F-99A2-E31D46DFBE29}" type="presParOf" srcId="{1343D3B7-BE2D-4DB2-A02E-9E36E276BADB}" destId="{9C66B307-6CB9-4B28-B2D9-80B579BDB08F}" srcOrd="1" destOrd="0" presId="urn:microsoft.com/office/officeart/2005/8/layout/bProcess4"/>
    <dgm:cxn modelId="{FD8B5D1F-D0AD-404B-8017-310E8F33C440}" type="presParOf" srcId="{49BAB033-30F6-438A-B768-6CB66F23412D}" destId="{1BB71C85-C614-49B2-9FBF-C04E2159FCA4}" srcOrd="27" destOrd="0" presId="urn:microsoft.com/office/officeart/2005/8/layout/bProcess4"/>
    <dgm:cxn modelId="{6CDD1C63-1D94-406D-A638-E3F855A8F6F8}" type="presParOf" srcId="{49BAB033-30F6-438A-B768-6CB66F23412D}" destId="{7EB611F8-D267-4A41-B535-AEF52EC0D4D6}" srcOrd="28" destOrd="0" presId="urn:microsoft.com/office/officeart/2005/8/layout/bProcess4"/>
    <dgm:cxn modelId="{84D6B955-A057-4F90-8695-F03FD2A712D7}" type="presParOf" srcId="{7EB611F8-D267-4A41-B535-AEF52EC0D4D6}" destId="{B7F4CD93-2A17-4D3A-BE8A-D5A2BF1C5D64}" srcOrd="0" destOrd="0" presId="urn:microsoft.com/office/officeart/2005/8/layout/bProcess4"/>
    <dgm:cxn modelId="{08BACC70-F4FF-4DBB-B818-6FD6CCE8CB22}" type="presParOf" srcId="{7EB611F8-D267-4A41-B535-AEF52EC0D4D6}" destId="{E691ED59-1254-4D4F-8533-8E8053D7E7F6}" srcOrd="1" destOrd="0" presId="urn:microsoft.com/office/officeart/2005/8/layout/bProcess4"/>
    <dgm:cxn modelId="{8EC89823-87D0-4C50-946E-E985EB41CFD9}" type="presParOf" srcId="{49BAB033-30F6-438A-B768-6CB66F23412D}" destId="{5042F89A-550B-47A5-979E-138EEA9628C4}" srcOrd="29" destOrd="0" presId="urn:microsoft.com/office/officeart/2005/8/layout/bProcess4"/>
    <dgm:cxn modelId="{B3877FBF-2F2B-44FC-8AB9-3D7FAA23608D}" type="presParOf" srcId="{49BAB033-30F6-438A-B768-6CB66F23412D}" destId="{65053635-96BB-4A62-A77C-A8984C21C076}" srcOrd="30" destOrd="0" presId="urn:microsoft.com/office/officeart/2005/8/layout/bProcess4"/>
    <dgm:cxn modelId="{1454FB5D-3CF9-4354-B34B-0BE3A8016C79}" type="presParOf" srcId="{65053635-96BB-4A62-A77C-A8984C21C076}" destId="{81943903-F9AC-46A8-9AD2-17876D21D840}" srcOrd="0" destOrd="0" presId="urn:microsoft.com/office/officeart/2005/8/layout/bProcess4"/>
    <dgm:cxn modelId="{54C8DF50-299F-49B7-8F0A-412E374E0F6F}" type="presParOf" srcId="{65053635-96BB-4A62-A77C-A8984C21C076}" destId="{1D652BB2-91E1-4C85-9112-F90046A7F6D3}" srcOrd="1" destOrd="0" presId="urn:microsoft.com/office/officeart/2005/8/layout/bProcess4"/>
    <dgm:cxn modelId="{5F6A5F34-2AA2-4613-9D44-9A36804F039B}" type="presParOf" srcId="{49BAB033-30F6-438A-B768-6CB66F23412D}" destId="{968A9DA0-5BD4-45BF-A506-2D03E6A5177E}" srcOrd="31" destOrd="0" presId="urn:microsoft.com/office/officeart/2005/8/layout/bProcess4"/>
    <dgm:cxn modelId="{E29B1BA8-1DBE-4D78-8D1F-DA112BD41AC6}" type="presParOf" srcId="{49BAB033-30F6-438A-B768-6CB66F23412D}" destId="{D44BC5FA-0998-4FE2-B069-F96C6AE51724}" srcOrd="32" destOrd="0" presId="urn:microsoft.com/office/officeart/2005/8/layout/bProcess4"/>
    <dgm:cxn modelId="{C98584D1-D103-40E7-A6B6-AE99199EC16C}" type="presParOf" srcId="{D44BC5FA-0998-4FE2-B069-F96C6AE51724}" destId="{B1C5EADF-CC13-4E37-8170-C0FFD317A568}" srcOrd="0" destOrd="0" presId="urn:microsoft.com/office/officeart/2005/8/layout/bProcess4"/>
    <dgm:cxn modelId="{03C981CA-3CE8-4D63-B34A-33EC221D328A}" type="presParOf" srcId="{D44BC5FA-0998-4FE2-B069-F96C6AE51724}" destId="{CBA5674F-26D6-4136-A9FC-33E62DEC57C8}" srcOrd="1" destOrd="0" presId="urn:microsoft.com/office/officeart/2005/8/layout/bProcess4"/>
    <dgm:cxn modelId="{AA32F661-D0ED-409A-96DB-A5AC110ECAEF}" type="presParOf" srcId="{49BAB033-30F6-438A-B768-6CB66F23412D}" destId="{251C5E68-2025-48B1-A29D-95DE65643C51}" srcOrd="33" destOrd="0" presId="urn:microsoft.com/office/officeart/2005/8/layout/bProcess4"/>
    <dgm:cxn modelId="{8BF480BC-87E8-4EBB-A0AE-4805A902FE4C}" type="presParOf" srcId="{49BAB033-30F6-438A-B768-6CB66F23412D}" destId="{258A1EE2-2611-497F-9F0E-9CF79526C66A}" srcOrd="34" destOrd="0" presId="urn:microsoft.com/office/officeart/2005/8/layout/bProcess4"/>
    <dgm:cxn modelId="{66810853-43E4-4F82-80B8-0C19E4CD4F8D}" type="presParOf" srcId="{258A1EE2-2611-497F-9F0E-9CF79526C66A}" destId="{89090FB1-D282-4861-A0F2-585E30CD82A3}" srcOrd="0" destOrd="0" presId="urn:microsoft.com/office/officeart/2005/8/layout/bProcess4"/>
    <dgm:cxn modelId="{347A38C0-5BE3-4F0C-B5A0-F5ACAE325BDD}" type="presParOf" srcId="{258A1EE2-2611-497F-9F0E-9CF79526C66A}" destId="{784A895F-428A-4149-9A36-EAB583E2F3CC}" srcOrd="1" destOrd="0" presId="urn:microsoft.com/office/officeart/2005/8/layout/bProcess4"/>
    <dgm:cxn modelId="{52DBBE5E-0F26-4095-B30D-06C40725C73A}" type="presParOf" srcId="{49BAB033-30F6-438A-B768-6CB66F23412D}" destId="{490A2093-8F99-4708-ADD0-DA012B0F39EE}" srcOrd="35" destOrd="0" presId="urn:microsoft.com/office/officeart/2005/8/layout/bProcess4"/>
    <dgm:cxn modelId="{1AAB4B96-5C9F-4444-9C76-8E6BAFA6FB42}" type="presParOf" srcId="{49BAB033-30F6-438A-B768-6CB66F23412D}" destId="{3C374FCA-3D08-4B48-8545-AC0C0C8FA998}" srcOrd="36" destOrd="0" presId="urn:microsoft.com/office/officeart/2005/8/layout/bProcess4"/>
    <dgm:cxn modelId="{3B3CC87D-A616-4BF1-80C3-A35871ACD7EF}" type="presParOf" srcId="{3C374FCA-3D08-4B48-8545-AC0C0C8FA998}" destId="{CECF8F1B-4404-4114-ACAD-AB0ABE747519}" srcOrd="0" destOrd="0" presId="urn:microsoft.com/office/officeart/2005/8/layout/bProcess4"/>
    <dgm:cxn modelId="{CD897849-1EFD-4AC9-9A08-9EA06243788F}" type="presParOf" srcId="{3C374FCA-3D08-4B48-8545-AC0C0C8FA998}" destId="{C194E3E4-877F-48DA-9411-EC53502A94A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18A376-ED27-4589-AB43-1E69BC461C0D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936568E-50A8-4EF1-AB2F-3F32ABB7829B}">
      <dgm:prSet custT="1"/>
      <dgm:spPr/>
      <dgm:t>
        <a:bodyPr/>
        <a:lstStyle/>
        <a:p>
          <a:r>
            <a:rPr lang="en-US" sz="1400" b="0" i="0" baseline="0" dirty="0"/>
            <a:t>English spoken by settlers from the British Isles; </a:t>
          </a:r>
        </a:p>
        <a:p>
          <a:r>
            <a:rPr lang="en-US" sz="1400" b="0" i="0" baseline="0" dirty="0"/>
            <a:t>Passed on to descendants &amp; others largely through the normal processes of language transmission: infants learned it from their elders and adults learned it through fairly close daily contact with native speakers; </a:t>
          </a:r>
        </a:p>
        <a:p>
          <a:r>
            <a:rPr lang="en-US" sz="1400" b="0" i="0" baseline="0" dirty="0"/>
            <a:t>First generation of settlement in Caribbean - transmitted English predominated only in the early seventeenth century;</a:t>
          </a:r>
          <a:endParaRPr lang="en-US" sz="1600" dirty="0"/>
        </a:p>
      </dgm:t>
    </dgm:pt>
    <dgm:pt modelId="{DFF103B2-035A-476F-B6C2-4426F8974424}" type="parTrans" cxnId="{7549DF6B-FE2C-4BA2-AE13-B94C71971504}">
      <dgm:prSet/>
      <dgm:spPr/>
      <dgm:t>
        <a:bodyPr/>
        <a:lstStyle/>
        <a:p>
          <a:endParaRPr lang="en-US"/>
        </a:p>
      </dgm:t>
    </dgm:pt>
    <dgm:pt modelId="{98D20D41-CB2E-4B42-935A-7EF43CD88074}" type="sibTrans" cxnId="{7549DF6B-FE2C-4BA2-AE13-B94C71971504}">
      <dgm:prSet/>
      <dgm:spPr/>
      <dgm:t>
        <a:bodyPr/>
        <a:lstStyle/>
        <a:p>
          <a:endParaRPr lang="en-US"/>
        </a:p>
      </dgm:t>
    </dgm:pt>
    <dgm:pt modelId="{F1DCE9DB-1956-43AD-9976-7BF0FFA7FE49}">
      <dgm:prSet custT="1"/>
      <dgm:spPr/>
      <dgm:t>
        <a:bodyPr/>
        <a:lstStyle/>
        <a:p>
          <a:r>
            <a:rPr lang="en-US" sz="1600" b="0" i="0" baseline="0" dirty="0"/>
            <a:t>Importation of African slaves resulted in restructured English – becoming Creole;</a:t>
          </a:r>
        </a:p>
        <a:p>
          <a:r>
            <a:rPr lang="en-US" sz="1600" b="0" i="0" baseline="0" dirty="0"/>
            <a:t>Distinct language system with words derived from English but with phonology, semantics and morphosyntax influenced by African languages. </a:t>
          </a:r>
          <a:endParaRPr lang="en-US" sz="1600" dirty="0"/>
        </a:p>
      </dgm:t>
    </dgm:pt>
    <dgm:pt modelId="{75E3D760-A26C-4BAA-9A8A-666F5436DD63}" type="parTrans" cxnId="{37A04DEB-F4C7-44FB-BB4E-6C0FA0BE3224}">
      <dgm:prSet/>
      <dgm:spPr/>
      <dgm:t>
        <a:bodyPr/>
        <a:lstStyle/>
        <a:p>
          <a:endParaRPr lang="en-US"/>
        </a:p>
      </dgm:t>
    </dgm:pt>
    <dgm:pt modelId="{4415A62C-CAD0-428B-8C3B-9F26895BA767}" type="sibTrans" cxnId="{37A04DEB-F4C7-44FB-BB4E-6C0FA0BE3224}">
      <dgm:prSet/>
      <dgm:spPr/>
      <dgm:t>
        <a:bodyPr/>
        <a:lstStyle/>
        <a:p>
          <a:endParaRPr lang="en-US"/>
        </a:p>
      </dgm:t>
    </dgm:pt>
    <dgm:pt modelId="{1C4C3479-428C-4346-920A-5BDC1CF7449D}">
      <dgm:prSet custT="1"/>
      <dgm:spPr/>
      <dgm:t>
        <a:bodyPr/>
        <a:lstStyle/>
        <a:p>
          <a:r>
            <a:rPr lang="en-US" sz="1600" b="0" i="0" dirty="0"/>
            <a:t>Became established as first language of entire communities - </a:t>
          </a:r>
          <a:r>
            <a:rPr lang="en-US" sz="1600" b="0" i="0" dirty="0" err="1"/>
            <a:t>creolised</a:t>
          </a:r>
          <a:r>
            <a:rPr lang="en-US" sz="1600" b="0" i="0" dirty="0"/>
            <a:t> English was transmitted like any other language. </a:t>
          </a:r>
          <a:endParaRPr lang="en-US" sz="1600" dirty="0"/>
        </a:p>
      </dgm:t>
    </dgm:pt>
    <dgm:pt modelId="{0A9B7707-E029-4538-A743-4AD6F421727E}" type="parTrans" cxnId="{A825D669-2118-4149-B853-B531B420516F}">
      <dgm:prSet/>
      <dgm:spPr/>
      <dgm:t>
        <a:bodyPr/>
        <a:lstStyle/>
        <a:p>
          <a:endParaRPr lang="en-US"/>
        </a:p>
      </dgm:t>
    </dgm:pt>
    <dgm:pt modelId="{DB4FD762-71FF-47DD-85F1-8531B7D4C525}" type="sibTrans" cxnId="{A825D669-2118-4149-B853-B531B420516F}">
      <dgm:prSet/>
      <dgm:spPr/>
      <dgm:t>
        <a:bodyPr/>
        <a:lstStyle/>
        <a:p>
          <a:endParaRPr lang="en-US"/>
        </a:p>
      </dgm:t>
    </dgm:pt>
    <dgm:pt modelId="{0F210604-BB4F-4266-859A-2688CC7967AF}">
      <dgm:prSet custT="1"/>
      <dgm:spPr/>
      <dgm:t>
        <a:bodyPr/>
        <a:lstStyle/>
        <a:p>
          <a:r>
            <a:rPr lang="en-US" sz="1600" b="0" i="0" dirty="0"/>
            <a:t>Over the years, Creole came to influence (and be influenced by) the standard and regional varieties of English brought from Britain;</a:t>
          </a:r>
        </a:p>
        <a:p>
          <a:r>
            <a:rPr lang="en-US" sz="1600" b="0" i="0" dirty="0" err="1"/>
            <a:t>Uncreolised</a:t>
          </a:r>
          <a:r>
            <a:rPr lang="en-US" sz="1600" b="0" i="0" dirty="0"/>
            <a:t> varieties survived among a few relatively isolated groups made up largely of whites; </a:t>
          </a:r>
        </a:p>
        <a:p>
          <a:r>
            <a:rPr lang="en-US" sz="1600" b="0" i="0" dirty="0"/>
            <a:t>Standard English survived as language of administration &amp; education in all the territories that remained British colonies.</a:t>
          </a:r>
          <a:endParaRPr lang="en-US" sz="1600" dirty="0"/>
        </a:p>
      </dgm:t>
    </dgm:pt>
    <dgm:pt modelId="{AE3C868E-6F0E-4DEC-A353-F2AC7F03023D}" type="parTrans" cxnId="{3546DEA8-0F3C-4AF2-A2E8-7FB517C8832C}">
      <dgm:prSet/>
      <dgm:spPr/>
      <dgm:t>
        <a:bodyPr/>
        <a:lstStyle/>
        <a:p>
          <a:endParaRPr lang="en-US"/>
        </a:p>
      </dgm:t>
    </dgm:pt>
    <dgm:pt modelId="{BA9809D8-9A2C-4164-91C3-CFBA8428AD75}" type="sibTrans" cxnId="{3546DEA8-0F3C-4AF2-A2E8-7FB517C8832C}">
      <dgm:prSet/>
      <dgm:spPr/>
      <dgm:t>
        <a:bodyPr/>
        <a:lstStyle/>
        <a:p>
          <a:endParaRPr lang="en-US"/>
        </a:p>
      </dgm:t>
    </dgm:pt>
    <dgm:pt modelId="{96D4D6DC-7D37-476B-9714-7F42E1109C8A}" type="pres">
      <dgm:prSet presAssocID="{8518A376-ED27-4589-AB43-1E69BC461C0D}" presName="linear" presStyleCnt="0">
        <dgm:presLayoutVars>
          <dgm:animLvl val="lvl"/>
          <dgm:resizeHandles val="exact"/>
        </dgm:presLayoutVars>
      </dgm:prSet>
      <dgm:spPr/>
    </dgm:pt>
    <dgm:pt modelId="{0485E6D4-F132-414F-84E4-C45432A8F7C3}" type="pres">
      <dgm:prSet presAssocID="{2936568E-50A8-4EF1-AB2F-3F32ABB7829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0CEA223-A5BC-4BAD-8620-4DC804B8AE22}" type="pres">
      <dgm:prSet presAssocID="{98D20D41-CB2E-4B42-935A-7EF43CD88074}" presName="spacer" presStyleCnt="0"/>
      <dgm:spPr/>
    </dgm:pt>
    <dgm:pt modelId="{39DFF7F7-552C-477F-8063-1C000518CFDB}" type="pres">
      <dgm:prSet presAssocID="{F1DCE9DB-1956-43AD-9976-7BF0FFA7FE4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AB617B-F152-4835-BEFD-D823E68F6D44}" type="pres">
      <dgm:prSet presAssocID="{4415A62C-CAD0-428B-8C3B-9F26895BA767}" presName="spacer" presStyleCnt="0"/>
      <dgm:spPr/>
    </dgm:pt>
    <dgm:pt modelId="{AB35351E-2D92-424E-9963-772870A45769}" type="pres">
      <dgm:prSet presAssocID="{1C4C3479-428C-4346-920A-5BDC1CF7449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1BD8590-DEEA-431A-9BF0-3CD63518AE5D}" type="pres">
      <dgm:prSet presAssocID="{DB4FD762-71FF-47DD-85F1-8531B7D4C525}" presName="spacer" presStyleCnt="0"/>
      <dgm:spPr/>
    </dgm:pt>
    <dgm:pt modelId="{CC56BDF7-EA7D-4996-93D7-CA3E639883DE}" type="pres">
      <dgm:prSet presAssocID="{0F210604-BB4F-4266-859A-2688CC7967A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4EC0B3A-893F-4C3B-ADB8-247BCB4D7C7C}" type="presOf" srcId="{0F210604-BB4F-4266-859A-2688CC7967AF}" destId="{CC56BDF7-EA7D-4996-93D7-CA3E639883DE}" srcOrd="0" destOrd="0" presId="urn:microsoft.com/office/officeart/2005/8/layout/vList2"/>
    <dgm:cxn modelId="{27448E43-37A2-4C77-B344-A5410DF7353E}" type="presOf" srcId="{8518A376-ED27-4589-AB43-1E69BC461C0D}" destId="{96D4D6DC-7D37-476B-9714-7F42E1109C8A}" srcOrd="0" destOrd="0" presId="urn:microsoft.com/office/officeart/2005/8/layout/vList2"/>
    <dgm:cxn modelId="{A825D669-2118-4149-B853-B531B420516F}" srcId="{8518A376-ED27-4589-AB43-1E69BC461C0D}" destId="{1C4C3479-428C-4346-920A-5BDC1CF7449D}" srcOrd="2" destOrd="0" parTransId="{0A9B7707-E029-4538-A743-4AD6F421727E}" sibTransId="{DB4FD762-71FF-47DD-85F1-8531B7D4C525}"/>
    <dgm:cxn modelId="{7549DF6B-FE2C-4BA2-AE13-B94C71971504}" srcId="{8518A376-ED27-4589-AB43-1E69BC461C0D}" destId="{2936568E-50A8-4EF1-AB2F-3F32ABB7829B}" srcOrd="0" destOrd="0" parTransId="{DFF103B2-035A-476F-B6C2-4426F8974424}" sibTransId="{98D20D41-CB2E-4B42-935A-7EF43CD88074}"/>
    <dgm:cxn modelId="{D9F0634D-5309-4CEE-AAED-53DE809E3F75}" type="presOf" srcId="{1C4C3479-428C-4346-920A-5BDC1CF7449D}" destId="{AB35351E-2D92-424E-9963-772870A45769}" srcOrd="0" destOrd="0" presId="urn:microsoft.com/office/officeart/2005/8/layout/vList2"/>
    <dgm:cxn modelId="{5E41127C-7541-4F11-ABBB-15654CEFB20F}" type="presOf" srcId="{2936568E-50A8-4EF1-AB2F-3F32ABB7829B}" destId="{0485E6D4-F132-414F-84E4-C45432A8F7C3}" srcOrd="0" destOrd="0" presId="urn:microsoft.com/office/officeart/2005/8/layout/vList2"/>
    <dgm:cxn modelId="{3546DEA8-0F3C-4AF2-A2E8-7FB517C8832C}" srcId="{8518A376-ED27-4589-AB43-1E69BC461C0D}" destId="{0F210604-BB4F-4266-859A-2688CC7967AF}" srcOrd="3" destOrd="0" parTransId="{AE3C868E-6F0E-4DEC-A353-F2AC7F03023D}" sibTransId="{BA9809D8-9A2C-4164-91C3-CFBA8428AD75}"/>
    <dgm:cxn modelId="{762D45AF-5EB3-4D7B-AA12-8D6B798E7ED3}" type="presOf" srcId="{F1DCE9DB-1956-43AD-9976-7BF0FFA7FE49}" destId="{39DFF7F7-552C-477F-8063-1C000518CFDB}" srcOrd="0" destOrd="0" presId="urn:microsoft.com/office/officeart/2005/8/layout/vList2"/>
    <dgm:cxn modelId="{37A04DEB-F4C7-44FB-BB4E-6C0FA0BE3224}" srcId="{8518A376-ED27-4589-AB43-1E69BC461C0D}" destId="{F1DCE9DB-1956-43AD-9976-7BF0FFA7FE49}" srcOrd="1" destOrd="0" parTransId="{75E3D760-A26C-4BAA-9A8A-666F5436DD63}" sibTransId="{4415A62C-CAD0-428B-8C3B-9F26895BA767}"/>
    <dgm:cxn modelId="{81AA4EA2-D4C5-4187-BD1A-B57FA6D58513}" type="presParOf" srcId="{96D4D6DC-7D37-476B-9714-7F42E1109C8A}" destId="{0485E6D4-F132-414F-84E4-C45432A8F7C3}" srcOrd="0" destOrd="0" presId="urn:microsoft.com/office/officeart/2005/8/layout/vList2"/>
    <dgm:cxn modelId="{7B69ACB9-E7C6-4E46-AFAD-F577C5BC229A}" type="presParOf" srcId="{96D4D6DC-7D37-476B-9714-7F42E1109C8A}" destId="{F0CEA223-A5BC-4BAD-8620-4DC804B8AE22}" srcOrd="1" destOrd="0" presId="urn:microsoft.com/office/officeart/2005/8/layout/vList2"/>
    <dgm:cxn modelId="{B4DC4DAA-DB8E-433D-9AA6-1A64CDEA90C9}" type="presParOf" srcId="{96D4D6DC-7D37-476B-9714-7F42E1109C8A}" destId="{39DFF7F7-552C-477F-8063-1C000518CFDB}" srcOrd="2" destOrd="0" presId="urn:microsoft.com/office/officeart/2005/8/layout/vList2"/>
    <dgm:cxn modelId="{A1B8EA88-0018-45BE-ABB0-00B139D6B059}" type="presParOf" srcId="{96D4D6DC-7D37-476B-9714-7F42E1109C8A}" destId="{ECAB617B-F152-4835-BEFD-D823E68F6D44}" srcOrd="3" destOrd="0" presId="urn:microsoft.com/office/officeart/2005/8/layout/vList2"/>
    <dgm:cxn modelId="{899363EB-3431-4FFA-8B04-EC1B2003F0F5}" type="presParOf" srcId="{96D4D6DC-7D37-476B-9714-7F42E1109C8A}" destId="{AB35351E-2D92-424E-9963-772870A45769}" srcOrd="4" destOrd="0" presId="urn:microsoft.com/office/officeart/2005/8/layout/vList2"/>
    <dgm:cxn modelId="{09CABE39-3EE9-41F8-84C3-9DA05ED85A1B}" type="presParOf" srcId="{96D4D6DC-7D37-476B-9714-7F42E1109C8A}" destId="{51BD8590-DEEA-431A-9BF0-3CD63518AE5D}" srcOrd="5" destOrd="0" presId="urn:microsoft.com/office/officeart/2005/8/layout/vList2"/>
    <dgm:cxn modelId="{F9C38A29-5D39-476D-ADB5-F9985837F167}" type="presParOf" srcId="{96D4D6DC-7D37-476B-9714-7F42E1109C8A}" destId="{CC56BDF7-EA7D-4996-93D7-CA3E639883D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41FD4-58E7-4E5A-B1E4-C3FF6F9EC1CD}">
      <dsp:nvSpPr>
        <dsp:cNvPr id="0" name=""/>
        <dsp:cNvSpPr/>
      </dsp:nvSpPr>
      <dsp:spPr>
        <a:xfrm>
          <a:off x="0" y="293513"/>
          <a:ext cx="6795880" cy="107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436" tIns="354076" rIns="52743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Europeans (Columbus in 1492), Spain , France, The Netherlands, Britain </a:t>
          </a:r>
        </a:p>
      </dsp:txBody>
      <dsp:txXfrm>
        <a:off x="0" y="293513"/>
        <a:ext cx="6795880" cy="1071000"/>
      </dsp:txXfrm>
    </dsp:sp>
    <dsp:sp modelId="{DE9FAB7A-2EA8-4312-B779-908DBBF63365}">
      <dsp:nvSpPr>
        <dsp:cNvPr id="0" name=""/>
        <dsp:cNvSpPr/>
      </dsp:nvSpPr>
      <dsp:spPr>
        <a:xfrm>
          <a:off x="339794" y="42593"/>
          <a:ext cx="4757116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08" tIns="0" rIns="17980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Multiple Inhabitants – strategic trading and territorial monopoly</a:t>
          </a:r>
        </a:p>
      </dsp:txBody>
      <dsp:txXfrm>
        <a:off x="364292" y="67091"/>
        <a:ext cx="4708120" cy="452844"/>
      </dsp:txXfrm>
    </dsp:sp>
    <dsp:sp modelId="{9A3C78EC-C4FF-4CEE-B234-F8C190F4BAF5}">
      <dsp:nvSpPr>
        <dsp:cNvPr id="0" name=""/>
        <dsp:cNvSpPr/>
      </dsp:nvSpPr>
      <dsp:spPr>
        <a:xfrm>
          <a:off x="0" y="1707233"/>
          <a:ext cx="6795880" cy="107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436" tIns="354076" rIns="52743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Corn, sugar, cotton, tobacco, indigo, salt, coffee, oil and slaves </a:t>
          </a:r>
        </a:p>
      </dsp:txBody>
      <dsp:txXfrm>
        <a:off x="0" y="1707233"/>
        <a:ext cx="6795880" cy="1071000"/>
      </dsp:txXfrm>
    </dsp:sp>
    <dsp:sp modelId="{48CBE482-609A-4F9A-8E0D-8719BA572FF9}">
      <dsp:nvSpPr>
        <dsp:cNvPr id="0" name=""/>
        <dsp:cNvSpPr/>
      </dsp:nvSpPr>
      <dsp:spPr>
        <a:xfrm>
          <a:off x="339794" y="1456313"/>
          <a:ext cx="4757116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08" tIns="0" rIns="17980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Rich source of tradeable goods &amp; commodities </a:t>
          </a:r>
        </a:p>
      </dsp:txBody>
      <dsp:txXfrm>
        <a:off x="364292" y="1480811"/>
        <a:ext cx="4708120" cy="452844"/>
      </dsp:txXfrm>
    </dsp:sp>
    <dsp:sp modelId="{B0AD1FB0-9876-4BF1-B699-4CF8D0E91978}">
      <dsp:nvSpPr>
        <dsp:cNvPr id="0" name=""/>
        <dsp:cNvSpPr/>
      </dsp:nvSpPr>
      <dsp:spPr>
        <a:xfrm>
          <a:off x="0" y="3120953"/>
          <a:ext cx="6795880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436" tIns="354076" rIns="52743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Used the island as military outposts and trade bases.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1815 officially became a colony of the Netherlands, as the Netherlands Antilles. </a:t>
          </a:r>
        </a:p>
      </dsp:txBody>
      <dsp:txXfrm>
        <a:off x="0" y="3120953"/>
        <a:ext cx="6795880" cy="1392300"/>
      </dsp:txXfrm>
    </dsp:sp>
    <dsp:sp modelId="{6A5FB7DD-325A-4D5F-9D35-BD2F9E4A45BD}">
      <dsp:nvSpPr>
        <dsp:cNvPr id="0" name=""/>
        <dsp:cNvSpPr/>
      </dsp:nvSpPr>
      <dsp:spPr>
        <a:xfrm>
          <a:off x="339794" y="2870033"/>
          <a:ext cx="4757116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08" tIns="0" rIns="17980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Dutch West India Company (WIC) conquered in 17</a:t>
          </a:r>
          <a:r>
            <a:rPr lang="en-US" sz="2000" kern="1200" baseline="30000" dirty="0"/>
            <a:t>th</a:t>
          </a:r>
          <a:r>
            <a:rPr lang="en-US" sz="2000" kern="1200" dirty="0"/>
            <a:t> Century </a:t>
          </a:r>
        </a:p>
      </dsp:txBody>
      <dsp:txXfrm>
        <a:off x="364292" y="2894531"/>
        <a:ext cx="4708120" cy="452844"/>
      </dsp:txXfrm>
    </dsp:sp>
    <dsp:sp modelId="{4334B75D-019E-45E6-A422-43B98B8C82F0}">
      <dsp:nvSpPr>
        <dsp:cNvPr id="0" name=""/>
        <dsp:cNvSpPr/>
      </dsp:nvSpPr>
      <dsp:spPr>
        <a:xfrm>
          <a:off x="0" y="4855973"/>
          <a:ext cx="6795880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436" tIns="354076" rIns="52743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Process of decolonization began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Aruba gained the status of a separate country in 1986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 2010, Curacao and Sint </a:t>
          </a:r>
          <a:r>
            <a:rPr lang="en-US" sz="1600" kern="1200" dirty="0" err="1"/>
            <a:t>Maarteen</a:t>
          </a:r>
          <a:r>
            <a:rPr lang="en-US" sz="1600" kern="1200" dirty="0"/>
            <a:t> also became independent. 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Bonaire, Sint Eustatius, &amp; Saba opted instead to become special municipalities of Netherlands. </a:t>
          </a:r>
        </a:p>
      </dsp:txBody>
      <dsp:txXfrm>
        <a:off x="0" y="4855973"/>
        <a:ext cx="6795880" cy="1713600"/>
      </dsp:txXfrm>
    </dsp:sp>
    <dsp:sp modelId="{1DC9C754-E62E-4034-B476-74AB4ECF3A71}">
      <dsp:nvSpPr>
        <dsp:cNvPr id="0" name=""/>
        <dsp:cNvSpPr/>
      </dsp:nvSpPr>
      <dsp:spPr>
        <a:xfrm>
          <a:off x="339794" y="4605053"/>
          <a:ext cx="4757116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08" tIns="0" rIns="17980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Second World War </a:t>
          </a:r>
        </a:p>
      </dsp:txBody>
      <dsp:txXfrm>
        <a:off x="364292" y="4629551"/>
        <a:ext cx="4708120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5ACC9-BDEE-4075-A432-BF444F639479}">
      <dsp:nvSpPr>
        <dsp:cNvPr id="0" name=""/>
        <dsp:cNvSpPr/>
      </dsp:nvSpPr>
      <dsp:spPr>
        <a:xfrm>
          <a:off x="0" y="56544"/>
          <a:ext cx="6326047" cy="115362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Caribbean was used as a ‘bridge’ to go to the mainland</a:t>
          </a:r>
        </a:p>
      </dsp:txBody>
      <dsp:txXfrm>
        <a:off x="56315" y="112859"/>
        <a:ext cx="6213417" cy="1040990"/>
      </dsp:txXfrm>
    </dsp:sp>
    <dsp:sp modelId="{A4A1420B-EDB7-4461-AE94-90963FC7AB1F}">
      <dsp:nvSpPr>
        <dsp:cNvPr id="0" name=""/>
        <dsp:cNvSpPr/>
      </dsp:nvSpPr>
      <dsp:spPr>
        <a:xfrm>
          <a:off x="0" y="1293684"/>
          <a:ext cx="6326047" cy="115362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120354"/>
                <a:satOff val="2542"/>
                <a:lumOff val="6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20354"/>
                <a:satOff val="2542"/>
                <a:lumOff val="6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20354"/>
                <a:satOff val="2542"/>
                <a:lumOff val="6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Economy based on factories and later established settlement colonies </a:t>
          </a:r>
        </a:p>
      </dsp:txBody>
      <dsp:txXfrm>
        <a:off x="56315" y="1349999"/>
        <a:ext cx="6213417" cy="1040990"/>
      </dsp:txXfrm>
    </dsp:sp>
    <dsp:sp modelId="{08D05448-D335-4873-B134-9F4FB968DEEF}">
      <dsp:nvSpPr>
        <dsp:cNvPr id="0" name=""/>
        <dsp:cNvSpPr/>
      </dsp:nvSpPr>
      <dsp:spPr>
        <a:xfrm>
          <a:off x="0" y="2530823"/>
          <a:ext cx="6326047" cy="115362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240708"/>
                <a:satOff val="5083"/>
                <a:lumOff val="1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40708"/>
                <a:satOff val="5083"/>
                <a:lumOff val="1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40708"/>
                <a:satOff val="5083"/>
                <a:lumOff val="1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Established a monopolist trade regime – mercantilism </a:t>
          </a:r>
        </a:p>
      </dsp:txBody>
      <dsp:txXfrm>
        <a:off x="56315" y="2587138"/>
        <a:ext cx="6213417" cy="1040990"/>
      </dsp:txXfrm>
    </dsp:sp>
    <dsp:sp modelId="{39E4D480-05F9-4BED-98C7-3C3D062FE1D0}">
      <dsp:nvSpPr>
        <dsp:cNvPr id="0" name=""/>
        <dsp:cNvSpPr/>
      </dsp:nvSpPr>
      <dsp:spPr>
        <a:xfrm>
          <a:off x="0" y="3767964"/>
          <a:ext cx="6326047" cy="115362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361061"/>
                <a:satOff val="7625"/>
                <a:lumOff val="203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61061"/>
                <a:satOff val="7625"/>
                <a:lumOff val="203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61061"/>
                <a:satOff val="7625"/>
                <a:lumOff val="203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Use of native &amp; foreign slave work force </a:t>
          </a:r>
        </a:p>
      </dsp:txBody>
      <dsp:txXfrm>
        <a:off x="56315" y="3824279"/>
        <a:ext cx="6213417" cy="1040990"/>
      </dsp:txXfrm>
    </dsp:sp>
    <dsp:sp modelId="{463725AA-A85D-4DF6-A1E6-CE73E1CA030D}">
      <dsp:nvSpPr>
        <dsp:cNvPr id="0" name=""/>
        <dsp:cNvSpPr/>
      </dsp:nvSpPr>
      <dsp:spPr>
        <a:xfrm>
          <a:off x="0" y="5005104"/>
          <a:ext cx="6326047" cy="115362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Diffusion of the Catholic religion </a:t>
          </a:r>
        </a:p>
      </dsp:txBody>
      <dsp:txXfrm>
        <a:off x="56315" y="5061419"/>
        <a:ext cx="6213417" cy="1040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16A02-8913-4362-A117-234C75731464}">
      <dsp:nvSpPr>
        <dsp:cNvPr id="0" name=""/>
        <dsp:cNvSpPr/>
      </dsp:nvSpPr>
      <dsp:spPr>
        <a:xfrm>
          <a:off x="2994" y="1447230"/>
          <a:ext cx="1531577" cy="63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French Republic </a:t>
          </a:r>
        </a:p>
      </dsp:txBody>
      <dsp:txXfrm>
        <a:off x="2994" y="1447230"/>
        <a:ext cx="1531577" cy="634837"/>
      </dsp:txXfrm>
    </dsp:sp>
    <dsp:sp modelId="{678CAAAD-33AB-425F-BDC9-9BCE52B2519A}">
      <dsp:nvSpPr>
        <dsp:cNvPr id="0" name=""/>
        <dsp:cNvSpPr/>
      </dsp:nvSpPr>
      <dsp:spPr>
        <a:xfrm>
          <a:off x="1534572" y="1090134"/>
          <a:ext cx="306315" cy="1349029"/>
        </a:xfrm>
        <a:prstGeom prst="leftBrace">
          <a:avLst>
            <a:gd name="adj1" fmla="val 35000"/>
            <a:gd name="adj2" fmla="val 5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9F14D-D4F2-4802-ABBD-7A495205957B}">
      <dsp:nvSpPr>
        <dsp:cNvPr id="0" name=""/>
        <dsp:cNvSpPr/>
      </dsp:nvSpPr>
      <dsp:spPr>
        <a:xfrm>
          <a:off x="1963413" y="1090134"/>
          <a:ext cx="4165891" cy="13490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Guadeloupe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Martinique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Saint Martin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French Guiana </a:t>
          </a:r>
        </a:p>
      </dsp:txBody>
      <dsp:txXfrm>
        <a:off x="1963413" y="1090134"/>
        <a:ext cx="4165891" cy="1349029"/>
      </dsp:txXfrm>
    </dsp:sp>
    <dsp:sp modelId="{167661FC-900A-4862-865A-506FBE2FC7C2}">
      <dsp:nvSpPr>
        <dsp:cNvPr id="0" name=""/>
        <dsp:cNvSpPr/>
      </dsp:nvSpPr>
      <dsp:spPr>
        <a:xfrm>
          <a:off x="2994" y="2705950"/>
          <a:ext cx="1531577" cy="63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Independent Nations</a:t>
          </a:r>
        </a:p>
      </dsp:txBody>
      <dsp:txXfrm>
        <a:off x="2994" y="2705950"/>
        <a:ext cx="1531577" cy="634837"/>
      </dsp:txXfrm>
    </dsp:sp>
    <dsp:sp modelId="{A0D474A8-6ED0-4B6C-9D19-376E96832954}">
      <dsp:nvSpPr>
        <dsp:cNvPr id="0" name=""/>
        <dsp:cNvSpPr/>
      </dsp:nvSpPr>
      <dsp:spPr>
        <a:xfrm>
          <a:off x="1534572" y="2507563"/>
          <a:ext cx="306315" cy="1031610"/>
        </a:xfrm>
        <a:prstGeom prst="leftBrace">
          <a:avLst>
            <a:gd name="adj1" fmla="val 35000"/>
            <a:gd name="adj2" fmla="val 5000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2D106-273C-4810-8C5C-E4A9B45291BD}">
      <dsp:nvSpPr>
        <dsp:cNvPr id="0" name=""/>
        <dsp:cNvSpPr/>
      </dsp:nvSpPr>
      <dsp:spPr>
        <a:xfrm>
          <a:off x="1963413" y="2507563"/>
          <a:ext cx="4165891" cy="10316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Haiti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Dominica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Saint Lucia </a:t>
          </a:r>
        </a:p>
      </dsp:txBody>
      <dsp:txXfrm>
        <a:off x="1963413" y="2507563"/>
        <a:ext cx="4165891" cy="10316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B0E4B-1CAC-48C3-9B2D-B5DDF1DE7D5A}">
      <dsp:nvSpPr>
        <dsp:cNvPr id="0" name=""/>
        <dsp:cNvSpPr/>
      </dsp:nvSpPr>
      <dsp:spPr>
        <a:xfrm rot="5400000">
          <a:off x="1744295" y="694125"/>
          <a:ext cx="1081312" cy="1303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35279B-95D3-4625-A785-6C373F3903E9}">
      <dsp:nvSpPr>
        <dsp:cNvPr id="0" name=""/>
        <dsp:cNvSpPr/>
      </dsp:nvSpPr>
      <dsp:spPr>
        <a:xfrm>
          <a:off x="1993037" y="4025"/>
          <a:ext cx="1447948" cy="86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Anguilla </a:t>
          </a:r>
        </a:p>
      </dsp:txBody>
      <dsp:txXfrm>
        <a:off x="2018482" y="29470"/>
        <a:ext cx="1397058" cy="817879"/>
      </dsp:txXfrm>
    </dsp:sp>
    <dsp:sp modelId="{3CB2390E-167A-4171-A284-1F1079CCD502}">
      <dsp:nvSpPr>
        <dsp:cNvPr id="0" name=""/>
        <dsp:cNvSpPr/>
      </dsp:nvSpPr>
      <dsp:spPr>
        <a:xfrm rot="5400000">
          <a:off x="1744295" y="1780087"/>
          <a:ext cx="1081312" cy="130315"/>
        </a:xfrm>
        <a:prstGeom prst="rect">
          <a:avLst/>
        </a:prstGeom>
        <a:gradFill rotWithShape="0">
          <a:gsLst>
            <a:gs pos="0">
              <a:schemeClr val="accent5">
                <a:hueOff val="-397561"/>
                <a:satOff val="-1025"/>
                <a:lumOff val="-6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97561"/>
                <a:satOff val="-1025"/>
                <a:lumOff val="-6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97561"/>
                <a:satOff val="-1025"/>
                <a:lumOff val="-6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EC20E1-C241-489E-96F6-BA9BED6C0B68}">
      <dsp:nvSpPr>
        <dsp:cNvPr id="0" name=""/>
        <dsp:cNvSpPr/>
      </dsp:nvSpPr>
      <dsp:spPr>
        <a:xfrm>
          <a:off x="1993037" y="1089986"/>
          <a:ext cx="1447948" cy="86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75475"/>
                <a:satOff val="-968"/>
                <a:lumOff val="-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75475"/>
                <a:satOff val="-968"/>
                <a:lumOff val="-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75475"/>
                <a:satOff val="-968"/>
                <a:lumOff val="-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Antigua &amp; Barbuda </a:t>
          </a:r>
        </a:p>
      </dsp:txBody>
      <dsp:txXfrm>
        <a:off x="2018482" y="1115431"/>
        <a:ext cx="1397058" cy="817879"/>
      </dsp:txXfrm>
    </dsp:sp>
    <dsp:sp modelId="{3FF07437-2C8E-44B0-8E6C-95CD17158E16}">
      <dsp:nvSpPr>
        <dsp:cNvPr id="0" name=""/>
        <dsp:cNvSpPr/>
      </dsp:nvSpPr>
      <dsp:spPr>
        <a:xfrm rot="5400000">
          <a:off x="1744295" y="2866048"/>
          <a:ext cx="1081312" cy="130315"/>
        </a:xfrm>
        <a:prstGeom prst="rect">
          <a:avLst/>
        </a:prstGeom>
        <a:gradFill rotWithShape="0">
          <a:gsLst>
            <a:gs pos="0">
              <a:schemeClr val="accent5">
                <a:hueOff val="-795123"/>
                <a:satOff val="-2049"/>
                <a:lumOff val="-13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95123"/>
                <a:satOff val="-2049"/>
                <a:lumOff val="-13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95123"/>
                <a:satOff val="-2049"/>
                <a:lumOff val="-13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ECB14B-F599-47AF-82B6-897C8F3457B4}">
      <dsp:nvSpPr>
        <dsp:cNvPr id="0" name=""/>
        <dsp:cNvSpPr/>
      </dsp:nvSpPr>
      <dsp:spPr>
        <a:xfrm>
          <a:off x="1993037" y="2175948"/>
          <a:ext cx="1447948" cy="86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50949"/>
                <a:satOff val="-1935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50949"/>
                <a:satOff val="-1935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50949"/>
                <a:satOff val="-1935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Aruba </a:t>
          </a:r>
        </a:p>
      </dsp:txBody>
      <dsp:txXfrm>
        <a:off x="2018482" y="2201393"/>
        <a:ext cx="1397058" cy="817879"/>
      </dsp:txXfrm>
    </dsp:sp>
    <dsp:sp modelId="{CB50F792-D3BA-4CAF-9397-4C3A2DA4F6C5}">
      <dsp:nvSpPr>
        <dsp:cNvPr id="0" name=""/>
        <dsp:cNvSpPr/>
      </dsp:nvSpPr>
      <dsp:spPr>
        <a:xfrm rot="5400000">
          <a:off x="1744295" y="3952010"/>
          <a:ext cx="1081312" cy="130315"/>
        </a:xfrm>
        <a:prstGeom prst="rect">
          <a:avLst/>
        </a:prstGeom>
        <a:gradFill rotWithShape="0">
          <a:gsLst>
            <a:gs pos="0">
              <a:schemeClr val="accent5">
                <a:hueOff val="-1192684"/>
                <a:satOff val="-3074"/>
                <a:lumOff val="-20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92684"/>
                <a:satOff val="-3074"/>
                <a:lumOff val="-20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92684"/>
                <a:satOff val="-3074"/>
                <a:lumOff val="-20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44C5ED-7B71-46D5-8FD8-AD9E0DEFD41A}">
      <dsp:nvSpPr>
        <dsp:cNvPr id="0" name=""/>
        <dsp:cNvSpPr/>
      </dsp:nvSpPr>
      <dsp:spPr>
        <a:xfrm>
          <a:off x="1993037" y="3261909"/>
          <a:ext cx="1447948" cy="86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Bahamas</a:t>
          </a:r>
        </a:p>
      </dsp:txBody>
      <dsp:txXfrm>
        <a:off x="2018482" y="3287354"/>
        <a:ext cx="1397058" cy="817879"/>
      </dsp:txXfrm>
    </dsp:sp>
    <dsp:sp modelId="{9A4CAD95-AC1A-4EA2-8457-C6CA53FB09AD}">
      <dsp:nvSpPr>
        <dsp:cNvPr id="0" name=""/>
        <dsp:cNvSpPr/>
      </dsp:nvSpPr>
      <dsp:spPr>
        <a:xfrm>
          <a:off x="2287276" y="4494990"/>
          <a:ext cx="1921122" cy="130315"/>
        </a:xfrm>
        <a:prstGeom prst="rect">
          <a:avLst/>
        </a:prstGeom>
        <a:gradFill rotWithShape="0">
          <a:gsLst>
            <a:gs pos="0">
              <a:schemeClr val="accent5">
                <a:hueOff val="-1590245"/>
                <a:satOff val="-4099"/>
                <a:lumOff val="-27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90245"/>
                <a:satOff val="-4099"/>
                <a:lumOff val="-27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90245"/>
                <a:satOff val="-4099"/>
                <a:lumOff val="-27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2F1CF4-437D-4AD7-BB70-6040F7BB9228}">
      <dsp:nvSpPr>
        <dsp:cNvPr id="0" name=""/>
        <dsp:cNvSpPr/>
      </dsp:nvSpPr>
      <dsp:spPr>
        <a:xfrm>
          <a:off x="1993037" y="4347871"/>
          <a:ext cx="1447948" cy="86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501898"/>
                <a:satOff val="-3871"/>
                <a:lumOff val="-26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01898"/>
                <a:satOff val="-3871"/>
                <a:lumOff val="-26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01898"/>
                <a:satOff val="-3871"/>
                <a:lumOff val="-26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Barbados</a:t>
          </a:r>
          <a:endParaRPr lang="en-US" sz="1600" kern="1200" dirty="0"/>
        </a:p>
      </dsp:txBody>
      <dsp:txXfrm>
        <a:off x="2018482" y="4373316"/>
        <a:ext cx="1397058" cy="817879"/>
      </dsp:txXfrm>
    </dsp:sp>
    <dsp:sp modelId="{BFAD6FA8-E4E0-4B07-B162-01167F38AAF5}">
      <dsp:nvSpPr>
        <dsp:cNvPr id="0" name=""/>
        <dsp:cNvSpPr/>
      </dsp:nvSpPr>
      <dsp:spPr>
        <a:xfrm rot="16200000">
          <a:off x="3670067" y="3952010"/>
          <a:ext cx="1081312" cy="130315"/>
        </a:xfrm>
        <a:prstGeom prst="rect">
          <a:avLst/>
        </a:prstGeom>
        <a:gradFill rotWithShape="0">
          <a:gsLst>
            <a:gs pos="0">
              <a:schemeClr val="accent5">
                <a:hueOff val="-1987807"/>
                <a:satOff val="-5123"/>
                <a:lumOff val="-34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87807"/>
                <a:satOff val="-5123"/>
                <a:lumOff val="-34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87807"/>
                <a:satOff val="-5123"/>
                <a:lumOff val="-34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2794EC-A816-431A-B20A-C2F320A2D0C5}">
      <dsp:nvSpPr>
        <dsp:cNvPr id="0" name=""/>
        <dsp:cNvSpPr/>
      </dsp:nvSpPr>
      <dsp:spPr>
        <a:xfrm>
          <a:off x="3918808" y="4347871"/>
          <a:ext cx="1447948" cy="86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77373"/>
                <a:satOff val="-4839"/>
                <a:lumOff val="-32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77373"/>
                <a:satOff val="-4839"/>
                <a:lumOff val="-32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77373"/>
                <a:satOff val="-4839"/>
                <a:lumOff val="-32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Bermuda </a:t>
          </a:r>
        </a:p>
      </dsp:txBody>
      <dsp:txXfrm>
        <a:off x="3944253" y="4373316"/>
        <a:ext cx="1397058" cy="817879"/>
      </dsp:txXfrm>
    </dsp:sp>
    <dsp:sp modelId="{DEEC09B1-53D7-448F-9CA7-F80BF4D7A2E0}">
      <dsp:nvSpPr>
        <dsp:cNvPr id="0" name=""/>
        <dsp:cNvSpPr/>
      </dsp:nvSpPr>
      <dsp:spPr>
        <a:xfrm rot="16200000">
          <a:off x="3670067" y="2866048"/>
          <a:ext cx="1081312" cy="130315"/>
        </a:xfrm>
        <a:prstGeom prst="rect">
          <a:avLst/>
        </a:prstGeom>
        <a:gradFill rotWithShape="0">
          <a:gsLst>
            <a:gs pos="0">
              <a:schemeClr val="accent5">
                <a:hueOff val="-2385368"/>
                <a:satOff val="-6148"/>
                <a:lumOff val="-41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385368"/>
                <a:satOff val="-6148"/>
                <a:lumOff val="-41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385368"/>
                <a:satOff val="-6148"/>
                <a:lumOff val="-41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88B083-B9F9-4749-B6B8-4A93212A1900}">
      <dsp:nvSpPr>
        <dsp:cNvPr id="0" name=""/>
        <dsp:cNvSpPr/>
      </dsp:nvSpPr>
      <dsp:spPr>
        <a:xfrm>
          <a:off x="3918808" y="3261909"/>
          <a:ext cx="1447948" cy="86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British Virgin Islands</a:t>
          </a:r>
        </a:p>
      </dsp:txBody>
      <dsp:txXfrm>
        <a:off x="3944253" y="3287354"/>
        <a:ext cx="1397058" cy="817879"/>
      </dsp:txXfrm>
    </dsp:sp>
    <dsp:sp modelId="{A6A815E9-1476-4F4F-B5F5-42F0B55C0FDC}">
      <dsp:nvSpPr>
        <dsp:cNvPr id="0" name=""/>
        <dsp:cNvSpPr/>
      </dsp:nvSpPr>
      <dsp:spPr>
        <a:xfrm rot="16200000">
          <a:off x="3670067" y="1780087"/>
          <a:ext cx="1081312" cy="130315"/>
        </a:xfrm>
        <a:prstGeom prst="rect">
          <a:avLst/>
        </a:prstGeom>
        <a:gradFill rotWithShape="0">
          <a:gsLst>
            <a:gs pos="0">
              <a:schemeClr val="accent5">
                <a:hueOff val="-2782929"/>
                <a:satOff val="-7173"/>
                <a:lumOff val="-48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82929"/>
                <a:satOff val="-7173"/>
                <a:lumOff val="-48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82929"/>
                <a:satOff val="-7173"/>
                <a:lumOff val="-48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929001-1FE4-4FBB-890B-7A886222BD24}">
      <dsp:nvSpPr>
        <dsp:cNvPr id="0" name=""/>
        <dsp:cNvSpPr/>
      </dsp:nvSpPr>
      <dsp:spPr>
        <a:xfrm>
          <a:off x="3918808" y="2175948"/>
          <a:ext cx="1447948" cy="86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628322"/>
                <a:satOff val="-6774"/>
                <a:lumOff val="-45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628322"/>
                <a:satOff val="-6774"/>
                <a:lumOff val="-45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628322"/>
                <a:satOff val="-6774"/>
                <a:lumOff val="-45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Cayman </a:t>
          </a:r>
          <a:r>
            <a:rPr lang="en-US" sz="1600" kern="1200" dirty="0"/>
            <a:t>Islands </a:t>
          </a:r>
        </a:p>
      </dsp:txBody>
      <dsp:txXfrm>
        <a:off x="3944253" y="2201393"/>
        <a:ext cx="1397058" cy="817879"/>
      </dsp:txXfrm>
    </dsp:sp>
    <dsp:sp modelId="{7B88C8ED-15EE-4085-BEA8-7B349FCEC8B6}">
      <dsp:nvSpPr>
        <dsp:cNvPr id="0" name=""/>
        <dsp:cNvSpPr/>
      </dsp:nvSpPr>
      <dsp:spPr>
        <a:xfrm rot="16200000">
          <a:off x="3670067" y="694125"/>
          <a:ext cx="1081312" cy="130315"/>
        </a:xfrm>
        <a:prstGeom prst="rect">
          <a:avLst/>
        </a:prstGeom>
        <a:gradFill rotWithShape="0">
          <a:gsLst>
            <a:gs pos="0">
              <a:schemeClr val="accent5">
                <a:hueOff val="-3180491"/>
                <a:satOff val="-8197"/>
                <a:lumOff val="-55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180491"/>
                <a:satOff val="-8197"/>
                <a:lumOff val="-55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180491"/>
                <a:satOff val="-8197"/>
                <a:lumOff val="-55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615251-61CC-4F46-8DFE-4CA2580032FC}">
      <dsp:nvSpPr>
        <dsp:cNvPr id="0" name=""/>
        <dsp:cNvSpPr/>
      </dsp:nvSpPr>
      <dsp:spPr>
        <a:xfrm>
          <a:off x="3918808" y="1089986"/>
          <a:ext cx="1447948" cy="86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003797"/>
                <a:satOff val="-7742"/>
                <a:lumOff val="-52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03797"/>
                <a:satOff val="-7742"/>
                <a:lumOff val="-52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03797"/>
                <a:satOff val="-7742"/>
                <a:lumOff val="-52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Dominica</a:t>
          </a:r>
        </a:p>
      </dsp:txBody>
      <dsp:txXfrm>
        <a:off x="3944253" y="1115431"/>
        <a:ext cx="1397058" cy="817879"/>
      </dsp:txXfrm>
    </dsp:sp>
    <dsp:sp modelId="{E33D247A-6390-4311-BBE0-6FBC3E192A7E}">
      <dsp:nvSpPr>
        <dsp:cNvPr id="0" name=""/>
        <dsp:cNvSpPr/>
      </dsp:nvSpPr>
      <dsp:spPr>
        <a:xfrm>
          <a:off x="4213047" y="151144"/>
          <a:ext cx="1921122" cy="130315"/>
        </a:xfrm>
        <a:prstGeom prst="rect">
          <a:avLst/>
        </a:prstGeom>
        <a:gradFill rotWithShape="0">
          <a:gsLst>
            <a:gs pos="0">
              <a:schemeClr val="accent5">
                <a:hueOff val="-3578052"/>
                <a:satOff val="-9222"/>
                <a:lumOff val="-62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578052"/>
                <a:satOff val="-9222"/>
                <a:lumOff val="-62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578052"/>
                <a:satOff val="-9222"/>
                <a:lumOff val="-62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8E2D3E-28F1-4674-A1E4-70C342DE9CE1}">
      <dsp:nvSpPr>
        <dsp:cNvPr id="0" name=""/>
        <dsp:cNvSpPr/>
      </dsp:nvSpPr>
      <dsp:spPr>
        <a:xfrm>
          <a:off x="3918808" y="4025"/>
          <a:ext cx="1447948" cy="86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Grenada </a:t>
          </a:r>
          <a:endParaRPr lang="en-US" sz="1600" kern="1200" dirty="0"/>
        </a:p>
      </dsp:txBody>
      <dsp:txXfrm>
        <a:off x="3944253" y="29470"/>
        <a:ext cx="1397058" cy="817879"/>
      </dsp:txXfrm>
    </dsp:sp>
    <dsp:sp modelId="{723CC385-A117-4EE5-9454-18E3BD4DA9A3}">
      <dsp:nvSpPr>
        <dsp:cNvPr id="0" name=""/>
        <dsp:cNvSpPr/>
      </dsp:nvSpPr>
      <dsp:spPr>
        <a:xfrm rot="5400000">
          <a:off x="5595838" y="694125"/>
          <a:ext cx="1081312" cy="130315"/>
        </a:xfrm>
        <a:prstGeom prst="rect">
          <a:avLst/>
        </a:prstGeom>
        <a:gradFill rotWithShape="0">
          <a:gsLst>
            <a:gs pos="0">
              <a:schemeClr val="accent5">
                <a:hueOff val="-3975613"/>
                <a:satOff val="-10246"/>
                <a:lumOff val="-6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975613"/>
                <a:satOff val="-10246"/>
                <a:lumOff val="-6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975613"/>
                <a:satOff val="-10246"/>
                <a:lumOff val="-6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4C8543-FA87-4D7B-B5AC-6A9D9C95F73E}">
      <dsp:nvSpPr>
        <dsp:cNvPr id="0" name=""/>
        <dsp:cNvSpPr/>
      </dsp:nvSpPr>
      <dsp:spPr>
        <a:xfrm>
          <a:off x="5844580" y="4025"/>
          <a:ext cx="1447948" cy="86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754746"/>
                <a:satOff val="-9677"/>
                <a:lumOff val="-65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754746"/>
                <a:satOff val="-9677"/>
                <a:lumOff val="-65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754746"/>
                <a:satOff val="-9677"/>
                <a:lumOff val="-65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Jamaica </a:t>
          </a:r>
        </a:p>
      </dsp:txBody>
      <dsp:txXfrm>
        <a:off x="5870025" y="29470"/>
        <a:ext cx="1397058" cy="817879"/>
      </dsp:txXfrm>
    </dsp:sp>
    <dsp:sp modelId="{369BE64A-E654-4E8B-9506-3F3C76F4876C}">
      <dsp:nvSpPr>
        <dsp:cNvPr id="0" name=""/>
        <dsp:cNvSpPr/>
      </dsp:nvSpPr>
      <dsp:spPr>
        <a:xfrm rot="5400000">
          <a:off x="5595838" y="1780087"/>
          <a:ext cx="1081312" cy="130315"/>
        </a:xfrm>
        <a:prstGeom prst="rect">
          <a:avLst/>
        </a:prstGeom>
        <a:gradFill rotWithShape="0">
          <a:gsLst>
            <a:gs pos="0">
              <a:schemeClr val="accent5">
                <a:hueOff val="-4373175"/>
                <a:satOff val="-11271"/>
                <a:lumOff val="-76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373175"/>
                <a:satOff val="-11271"/>
                <a:lumOff val="-76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373175"/>
                <a:satOff val="-11271"/>
                <a:lumOff val="-76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0F0067-5751-4A40-AFDC-7F8933C32872}">
      <dsp:nvSpPr>
        <dsp:cNvPr id="0" name=""/>
        <dsp:cNvSpPr/>
      </dsp:nvSpPr>
      <dsp:spPr>
        <a:xfrm>
          <a:off x="5844580" y="1089986"/>
          <a:ext cx="1447948" cy="86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130220"/>
                <a:satOff val="-10645"/>
                <a:lumOff val="-71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130220"/>
                <a:satOff val="-10645"/>
                <a:lumOff val="-71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130220"/>
                <a:satOff val="-10645"/>
                <a:lumOff val="-71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Montserrat</a:t>
          </a:r>
        </a:p>
      </dsp:txBody>
      <dsp:txXfrm>
        <a:off x="5870025" y="1115431"/>
        <a:ext cx="1397058" cy="817879"/>
      </dsp:txXfrm>
    </dsp:sp>
    <dsp:sp modelId="{7E61C537-867E-475C-8943-46A630741BCB}">
      <dsp:nvSpPr>
        <dsp:cNvPr id="0" name=""/>
        <dsp:cNvSpPr/>
      </dsp:nvSpPr>
      <dsp:spPr>
        <a:xfrm rot="5400000">
          <a:off x="5595838" y="2866048"/>
          <a:ext cx="1081312" cy="130315"/>
        </a:xfrm>
        <a:prstGeom prst="rect">
          <a:avLst/>
        </a:prstGeom>
        <a:gradFill rotWithShape="0">
          <a:gsLst>
            <a:gs pos="0">
              <a:schemeClr val="accent5">
                <a:hueOff val="-4770736"/>
                <a:satOff val="-12296"/>
                <a:lumOff val="-83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770736"/>
                <a:satOff val="-12296"/>
                <a:lumOff val="-83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770736"/>
                <a:satOff val="-12296"/>
                <a:lumOff val="-83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46596A-D443-4425-ADF1-B312D0667A76}">
      <dsp:nvSpPr>
        <dsp:cNvPr id="0" name=""/>
        <dsp:cNvSpPr/>
      </dsp:nvSpPr>
      <dsp:spPr>
        <a:xfrm>
          <a:off x="5844580" y="2175948"/>
          <a:ext cx="1447948" cy="86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Netherland </a:t>
          </a:r>
          <a:r>
            <a:rPr lang="en-US" sz="1600" kern="1200" dirty="0"/>
            <a:t>Antilles </a:t>
          </a:r>
        </a:p>
      </dsp:txBody>
      <dsp:txXfrm>
        <a:off x="5870025" y="2201393"/>
        <a:ext cx="1397058" cy="817879"/>
      </dsp:txXfrm>
    </dsp:sp>
    <dsp:sp modelId="{1BB71C85-C614-49B2-9FBF-C04E2159FCA4}">
      <dsp:nvSpPr>
        <dsp:cNvPr id="0" name=""/>
        <dsp:cNvSpPr/>
      </dsp:nvSpPr>
      <dsp:spPr>
        <a:xfrm rot="5400000">
          <a:off x="5595838" y="3952010"/>
          <a:ext cx="1081312" cy="130315"/>
        </a:xfrm>
        <a:prstGeom prst="rect">
          <a:avLst/>
        </a:prstGeom>
        <a:gradFill rotWithShape="0">
          <a:gsLst>
            <a:gs pos="0">
              <a:schemeClr val="accent5">
                <a:hueOff val="-5168297"/>
                <a:satOff val="-13320"/>
                <a:lumOff val="-89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168297"/>
                <a:satOff val="-13320"/>
                <a:lumOff val="-89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168297"/>
                <a:satOff val="-13320"/>
                <a:lumOff val="-89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66B307-6CB9-4B28-B2D9-80B579BDB08F}">
      <dsp:nvSpPr>
        <dsp:cNvPr id="0" name=""/>
        <dsp:cNvSpPr/>
      </dsp:nvSpPr>
      <dsp:spPr>
        <a:xfrm>
          <a:off x="5844580" y="3261909"/>
          <a:ext cx="1447948" cy="86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881170"/>
                <a:satOff val="-12580"/>
                <a:lumOff val="-84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81170"/>
                <a:satOff val="-12580"/>
                <a:lumOff val="-84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81170"/>
                <a:satOff val="-12580"/>
                <a:lumOff val="-84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Saint Lucia </a:t>
          </a:r>
        </a:p>
      </dsp:txBody>
      <dsp:txXfrm>
        <a:off x="5870025" y="3287354"/>
        <a:ext cx="1397058" cy="817879"/>
      </dsp:txXfrm>
    </dsp:sp>
    <dsp:sp modelId="{5042F89A-550B-47A5-979E-138EEA9628C4}">
      <dsp:nvSpPr>
        <dsp:cNvPr id="0" name=""/>
        <dsp:cNvSpPr/>
      </dsp:nvSpPr>
      <dsp:spPr>
        <a:xfrm>
          <a:off x="6138819" y="4494990"/>
          <a:ext cx="1921122" cy="130315"/>
        </a:xfrm>
        <a:prstGeom prst="rect">
          <a:avLst/>
        </a:prstGeom>
        <a:gradFill rotWithShape="0">
          <a:gsLst>
            <a:gs pos="0">
              <a:schemeClr val="accent5">
                <a:hueOff val="-5565859"/>
                <a:satOff val="-14345"/>
                <a:lumOff val="-968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65859"/>
                <a:satOff val="-14345"/>
                <a:lumOff val="-968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65859"/>
                <a:satOff val="-14345"/>
                <a:lumOff val="-968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91ED59-1254-4D4F-8533-8E8053D7E7F6}">
      <dsp:nvSpPr>
        <dsp:cNvPr id="0" name=""/>
        <dsp:cNvSpPr/>
      </dsp:nvSpPr>
      <dsp:spPr>
        <a:xfrm>
          <a:off x="5844580" y="4347871"/>
          <a:ext cx="1447948" cy="86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256644"/>
                <a:satOff val="-13548"/>
                <a:lumOff val="-9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56644"/>
                <a:satOff val="-13548"/>
                <a:lumOff val="-9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56644"/>
                <a:satOff val="-13548"/>
                <a:lumOff val="-9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Saint Kitts &amp; Nevis</a:t>
          </a:r>
        </a:p>
      </dsp:txBody>
      <dsp:txXfrm>
        <a:off x="5870025" y="4373316"/>
        <a:ext cx="1397058" cy="817879"/>
      </dsp:txXfrm>
    </dsp:sp>
    <dsp:sp modelId="{968A9DA0-5BD4-45BF-A506-2D03E6A5177E}">
      <dsp:nvSpPr>
        <dsp:cNvPr id="0" name=""/>
        <dsp:cNvSpPr/>
      </dsp:nvSpPr>
      <dsp:spPr>
        <a:xfrm rot="16200000">
          <a:off x="7521610" y="3952010"/>
          <a:ext cx="1081312" cy="130315"/>
        </a:xfrm>
        <a:prstGeom prst="rect">
          <a:avLst/>
        </a:prstGeom>
        <a:gradFill rotWithShape="0">
          <a:gsLst>
            <a:gs pos="0">
              <a:schemeClr val="accent5">
                <a:hueOff val="-5963420"/>
                <a:satOff val="-15370"/>
                <a:lumOff val="-103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963420"/>
                <a:satOff val="-15370"/>
                <a:lumOff val="-103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963420"/>
                <a:satOff val="-15370"/>
                <a:lumOff val="-103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652BB2-91E1-4C85-9112-F90046A7F6D3}">
      <dsp:nvSpPr>
        <dsp:cNvPr id="0" name=""/>
        <dsp:cNvSpPr/>
      </dsp:nvSpPr>
      <dsp:spPr>
        <a:xfrm>
          <a:off x="7770352" y="4347871"/>
          <a:ext cx="1447948" cy="86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Saint Vincent &amp; the Grenadines</a:t>
          </a:r>
        </a:p>
      </dsp:txBody>
      <dsp:txXfrm>
        <a:off x="7795797" y="4373316"/>
        <a:ext cx="1397058" cy="817879"/>
      </dsp:txXfrm>
    </dsp:sp>
    <dsp:sp modelId="{251C5E68-2025-48B1-A29D-95DE65643C51}">
      <dsp:nvSpPr>
        <dsp:cNvPr id="0" name=""/>
        <dsp:cNvSpPr/>
      </dsp:nvSpPr>
      <dsp:spPr>
        <a:xfrm rot="16200000">
          <a:off x="7521610" y="2866048"/>
          <a:ext cx="1081312" cy="130315"/>
        </a:xfrm>
        <a:prstGeom prst="rect">
          <a:avLst/>
        </a:prstGeom>
        <a:gradFill rotWithShape="0">
          <a:gsLst>
            <a:gs pos="0">
              <a:schemeClr val="accent5">
                <a:hueOff val="-6360981"/>
                <a:satOff val="-16394"/>
                <a:lumOff val="-110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360981"/>
                <a:satOff val="-16394"/>
                <a:lumOff val="-110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360981"/>
                <a:satOff val="-16394"/>
                <a:lumOff val="-110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A5674F-26D6-4136-A9FC-33E62DEC57C8}">
      <dsp:nvSpPr>
        <dsp:cNvPr id="0" name=""/>
        <dsp:cNvSpPr/>
      </dsp:nvSpPr>
      <dsp:spPr>
        <a:xfrm>
          <a:off x="7770352" y="3261909"/>
          <a:ext cx="1447948" cy="86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007594"/>
                <a:satOff val="-15484"/>
                <a:lumOff val="-104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07594"/>
                <a:satOff val="-15484"/>
                <a:lumOff val="-104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07594"/>
                <a:satOff val="-15484"/>
                <a:lumOff val="-104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Trinidad &amp; Tobago</a:t>
          </a:r>
        </a:p>
      </dsp:txBody>
      <dsp:txXfrm>
        <a:off x="7795797" y="3287354"/>
        <a:ext cx="1397058" cy="817879"/>
      </dsp:txXfrm>
    </dsp:sp>
    <dsp:sp modelId="{490A2093-8F99-4708-ADD0-DA012B0F39EE}">
      <dsp:nvSpPr>
        <dsp:cNvPr id="0" name=""/>
        <dsp:cNvSpPr/>
      </dsp:nvSpPr>
      <dsp:spPr>
        <a:xfrm rot="16200000">
          <a:off x="7521610" y="1780087"/>
          <a:ext cx="1081312" cy="130315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4A895F-428A-4149-9A36-EAB583E2F3CC}">
      <dsp:nvSpPr>
        <dsp:cNvPr id="0" name=""/>
        <dsp:cNvSpPr/>
      </dsp:nvSpPr>
      <dsp:spPr>
        <a:xfrm>
          <a:off x="7770352" y="2175948"/>
          <a:ext cx="1447948" cy="86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383068"/>
                <a:satOff val="-16451"/>
                <a:lumOff val="-111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383068"/>
                <a:satOff val="-16451"/>
                <a:lumOff val="-111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383068"/>
                <a:satOff val="-16451"/>
                <a:lumOff val="-111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Turks &amp; Caicos </a:t>
          </a:r>
        </a:p>
      </dsp:txBody>
      <dsp:txXfrm>
        <a:off x="7795797" y="2201393"/>
        <a:ext cx="1397058" cy="817879"/>
      </dsp:txXfrm>
    </dsp:sp>
    <dsp:sp modelId="{C194E3E4-877F-48DA-9411-EC53502A94AB}">
      <dsp:nvSpPr>
        <dsp:cNvPr id="0" name=""/>
        <dsp:cNvSpPr/>
      </dsp:nvSpPr>
      <dsp:spPr>
        <a:xfrm>
          <a:off x="7770352" y="1089986"/>
          <a:ext cx="1447948" cy="86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Suriname </a:t>
          </a:r>
        </a:p>
      </dsp:txBody>
      <dsp:txXfrm>
        <a:off x="7795797" y="1115431"/>
        <a:ext cx="1397058" cy="8178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5E6D4-F132-414F-84E4-C45432A8F7C3}">
      <dsp:nvSpPr>
        <dsp:cNvPr id="0" name=""/>
        <dsp:cNvSpPr/>
      </dsp:nvSpPr>
      <dsp:spPr>
        <a:xfrm>
          <a:off x="0" y="3373"/>
          <a:ext cx="6506818" cy="15793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English spoken by settlers from the British Isles;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Passed on to descendants &amp; others largely through the normal processes of language transmission: infants learned it from their elders and adults learned it through fairly close daily contact with native speakers;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First generation of settlement in Caribbean - transmitted English predominated only in the early seventeenth century;</a:t>
          </a:r>
          <a:endParaRPr lang="en-US" sz="1600" kern="1200" dirty="0"/>
        </a:p>
      </dsp:txBody>
      <dsp:txXfrm>
        <a:off x="77095" y="80468"/>
        <a:ext cx="6352628" cy="1425112"/>
      </dsp:txXfrm>
    </dsp:sp>
    <dsp:sp modelId="{39DFF7F7-552C-477F-8063-1C000518CFDB}">
      <dsp:nvSpPr>
        <dsp:cNvPr id="0" name=""/>
        <dsp:cNvSpPr/>
      </dsp:nvSpPr>
      <dsp:spPr>
        <a:xfrm>
          <a:off x="0" y="1595037"/>
          <a:ext cx="6506818" cy="1579302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Importation of African slaves resulted in restructured English – becoming Creole;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Distinct language system with words derived from English but with phonology, semantics and morphosyntax influenced by African languages. </a:t>
          </a:r>
          <a:endParaRPr lang="en-US" sz="1600" kern="1200" dirty="0"/>
        </a:p>
      </dsp:txBody>
      <dsp:txXfrm>
        <a:off x="77095" y="1672132"/>
        <a:ext cx="6352628" cy="1425112"/>
      </dsp:txXfrm>
    </dsp:sp>
    <dsp:sp modelId="{AB35351E-2D92-424E-9963-772870A45769}">
      <dsp:nvSpPr>
        <dsp:cNvPr id="0" name=""/>
        <dsp:cNvSpPr/>
      </dsp:nvSpPr>
      <dsp:spPr>
        <a:xfrm>
          <a:off x="0" y="3186701"/>
          <a:ext cx="6506818" cy="1579302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Became established as first language of entire communities - </a:t>
          </a:r>
          <a:r>
            <a:rPr lang="en-US" sz="1600" b="0" i="0" kern="1200" dirty="0" err="1"/>
            <a:t>creolised</a:t>
          </a:r>
          <a:r>
            <a:rPr lang="en-US" sz="1600" b="0" i="0" kern="1200" dirty="0"/>
            <a:t> English was transmitted like any other language. </a:t>
          </a:r>
          <a:endParaRPr lang="en-US" sz="1600" kern="1200" dirty="0"/>
        </a:p>
      </dsp:txBody>
      <dsp:txXfrm>
        <a:off x="77095" y="3263796"/>
        <a:ext cx="6352628" cy="1425112"/>
      </dsp:txXfrm>
    </dsp:sp>
    <dsp:sp modelId="{CC56BDF7-EA7D-4996-93D7-CA3E639883DE}">
      <dsp:nvSpPr>
        <dsp:cNvPr id="0" name=""/>
        <dsp:cNvSpPr/>
      </dsp:nvSpPr>
      <dsp:spPr>
        <a:xfrm>
          <a:off x="0" y="4778365"/>
          <a:ext cx="6506818" cy="1579302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Over the years, Creole came to influence (and be influenced by) the standard and regional varieties of English brought from Britain;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Uncreolised</a:t>
          </a:r>
          <a:r>
            <a:rPr lang="en-US" sz="1600" b="0" i="0" kern="1200" dirty="0"/>
            <a:t> varieties survived among a few relatively isolated groups made up largely of whites;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Standard English survived as language of administration &amp; education in all the territories that remained British colonies.</a:t>
          </a:r>
          <a:endParaRPr lang="en-US" sz="1600" kern="1200" dirty="0"/>
        </a:p>
      </dsp:txBody>
      <dsp:txXfrm>
        <a:off x="77095" y="4855460"/>
        <a:ext cx="6352628" cy="1425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1020-B988-5175-BEAB-554812F7E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CEE16-F2BC-7E5D-3ABE-354130E95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CD099-1677-8F90-F5CB-B94CEC9B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B2CF-8FEA-40C1-8564-0C84DBD0A4E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28FCF-F4B1-3FDE-3767-4B92D114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9C9E1-C95E-67FE-ED5F-C235B36B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E969-76AB-4727-9E12-B81F7ABE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3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5D88-42C4-F838-2027-AC103B39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ADC96-7878-6ABB-EA16-64BDC9BB1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DCBD-79C4-6862-CE94-4320C8FA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B2CF-8FEA-40C1-8564-0C84DBD0A4E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850BE-3146-6FF8-1553-43A41D9D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19FC7-5C1D-D8C1-33AD-ABEB5489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E969-76AB-4727-9E12-B81F7ABE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F3BC2-4B15-624A-EC09-124FFC471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214B9-2F0B-55D5-AC86-7D833F7F0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049C7-904A-B5FB-2DD5-0F08996B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B2CF-8FEA-40C1-8564-0C84DBD0A4E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B3BF5-CC83-868D-ED27-720A163C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7CE79-B597-611E-0214-314AF18A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E969-76AB-4727-9E12-B81F7ABE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4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322C-4A66-5A07-224E-1C0821A5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8D62-D071-8E3C-7A4B-AA88A4B23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AFF54-7BBD-6CD8-B01D-CBEFF18A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B2CF-8FEA-40C1-8564-0C84DBD0A4E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BABC0-CB1E-679B-9CC4-F186A65C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65399-2DCD-C51C-5EB2-CA6345F9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E969-76AB-4727-9E12-B81F7ABE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7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AFF2-1820-DC9F-9B1B-529970E2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31C28-B0C0-CF2C-B129-CCF168436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DDFF-BA1F-02AD-B8DC-B0F2B631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B2CF-8FEA-40C1-8564-0C84DBD0A4E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EA695-1C72-988C-C8B1-92AC9771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01A58-B639-A153-351A-7B445751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E969-76AB-4727-9E12-B81F7ABE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3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2544-9832-2448-D936-7596BFCE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ADF1-BCF2-E875-F7C2-01ED92E54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961DD-957B-BC86-73F8-BBE5EDC81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A1E7D-E684-A830-AA6E-3B59F19D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B2CF-8FEA-40C1-8564-0C84DBD0A4E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D34E0-E1DC-6C71-5859-AC17EBEF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66D14-CCE3-BD38-D52A-9BA4C041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E969-76AB-4727-9E12-B81F7ABE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8BC2-2D13-0F3E-1EE3-41374E43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96752-7BC0-33D0-3EDE-FEA952FEA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D2484-C14A-A22E-B1B3-A05D10817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AF46B-859D-41D1-92AB-D63EC08B5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2121D-3B6D-B348-993C-EF730B6A9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AB8E4-3E5F-FD32-2EB7-C672CFFF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B2CF-8FEA-40C1-8564-0C84DBD0A4E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48B16-A571-6B92-1F72-DE6C32FA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2111C-C26D-250C-BB15-87EBC812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E969-76AB-4727-9E12-B81F7ABE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F2A7-03F5-C8BD-441A-45115B75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F3B58-0B0E-889F-4714-C077935E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B2CF-8FEA-40C1-8564-0C84DBD0A4E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AA54D-0D74-CB54-174F-54D55CE2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B60CA-10DA-CEEC-A857-F141242F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E969-76AB-4727-9E12-B81F7ABE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0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209AD-5632-CB4D-8BA8-DBF05FBC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B2CF-8FEA-40C1-8564-0C84DBD0A4E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EEEDE-615E-E8AF-FFC2-CD71447E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1DB8E-4ABD-13DF-88B3-6709F873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E969-76AB-4727-9E12-B81F7ABE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6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63E9-AC5C-8ABB-99B8-6733810E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22208-9230-828B-D9AA-08B80A264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040EF-0167-F53A-1D48-D3753050C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40615-FB31-F736-1B5B-C43BBCBE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B2CF-8FEA-40C1-8564-0C84DBD0A4E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F0A03-A238-3213-F18A-A538F6DC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72FFA-4E62-53AB-E071-608D3DC3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E969-76AB-4727-9E12-B81F7ABE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4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22D8-40B2-DAE7-C099-1A687B46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B46AF-FD80-5293-7342-78BF6F526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73DE0-AEE6-FBD2-3D9F-10D6DC709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4CA08-681A-3997-4823-4E09AB21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B2CF-8FEA-40C1-8564-0C84DBD0A4E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BFB1C-03D3-9BD1-580C-44079BC7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861F1-47FA-4145-AEA5-99EF340D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E969-76AB-4727-9E12-B81F7ABE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3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28C83-077D-FA32-4E82-7ABE674C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01FE5-A8A3-BE28-2C94-905D226A4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4916-F271-8830-9781-05190B092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AB2CF-8FEA-40C1-8564-0C84DBD0A4E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7A19-32EF-3B71-ECEC-F33A180A4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D772B-9B10-4EE9-AD51-24978A4D0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E969-76AB-4727-9E12-B81F7ABE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1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6AD80-2379-D7A4-DB04-2B673B849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044" y="450575"/>
            <a:ext cx="4518992" cy="1934816"/>
          </a:xfrm>
        </p:spPr>
        <p:txBody>
          <a:bodyPr>
            <a:normAutofit fontScale="90000"/>
          </a:bodyPr>
          <a:lstStyle/>
          <a:p>
            <a:pPr marL="0" marR="0" algn="l">
              <a:spcBef>
                <a:spcPts val="0"/>
              </a:spcBef>
              <a:spcAft>
                <a:spcPts val="1000"/>
              </a:spcAft>
            </a:pPr>
            <a:b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br>
              <a:rPr lang="en-US" sz="30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Inhabitants &amp; our Morphing Culture </a:t>
            </a:r>
            <a:r>
              <a:rPr lang="en-US" sz="3000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b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C8B23-66B6-00FB-E527-DB7929317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953" y="2729949"/>
            <a:ext cx="3771009" cy="311426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Dutch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Spanish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French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English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D4475-712F-D530-00AC-9E69036C5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22"/>
          <a:stretch/>
        </p:blipFill>
        <p:spPr>
          <a:xfrm>
            <a:off x="5009072" y="956603"/>
            <a:ext cx="7135408" cy="538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4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537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2CAAB-8118-A49D-297A-2DA03F1B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Plantation Economy Model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F2FBC-B158-86BC-FBB3-40E3407D2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50" y="2660287"/>
            <a:ext cx="6512298" cy="36468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48BFC-8330-3F65-C48A-ACFFE3A1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3502" y="516804"/>
            <a:ext cx="3797947" cy="579037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Economic model based on agricultural mass production, usually of a few commodity crops grown on large farms.  Crops were to be export as part of a larger model of overseas economy.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Main crops in the Caribbean included cotton, rubber, sugar cane, tobacco.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Supplies and capital good are imported.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The use of slaves was a cheap way to supply </a:t>
            </a:r>
            <a:r>
              <a:rPr lang="en-US" sz="2000" dirty="0" err="1">
                <a:solidFill>
                  <a:srgbClr val="FFFFFF"/>
                </a:solidFill>
              </a:rPr>
              <a:t>labour</a:t>
            </a:r>
            <a:r>
              <a:rPr lang="en-US" sz="2000" dirty="0">
                <a:solidFill>
                  <a:srgbClr val="FFFFFF"/>
                </a:solidFill>
              </a:rPr>
              <a:t> force.  When capturing, transporting, buying and maintaining slaves in the colonies became expensive, they were substituted by ‘free’ workers.</a:t>
            </a:r>
          </a:p>
        </p:txBody>
      </p:sp>
    </p:spTree>
    <p:extLst>
      <p:ext uri="{BB962C8B-B14F-4D97-AF65-F5344CB8AC3E}">
        <p14:creationId xmlns:p14="http://schemas.microsoft.com/office/powerpoint/2010/main" val="340955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FD109-E41E-D0BC-F0EB-A5CCDD76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r"/>
            <a:r>
              <a:rPr lang="en-US" sz="3600" dirty="0"/>
              <a:t>French Caribbean </a:t>
            </a:r>
            <a:br>
              <a:rPr lang="en-US" sz="3600" dirty="0"/>
            </a:br>
            <a:r>
              <a:rPr lang="en-US" sz="2200" dirty="0"/>
              <a:t>territories currently under French sovereignty in the Caribbean 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CEB4EA-3B1D-4236-F838-242CCA19B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37795"/>
              </p:ext>
            </p:extLst>
          </p:nvPr>
        </p:nvGraphicFramePr>
        <p:xfrm>
          <a:off x="251791" y="1911493"/>
          <a:ext cx="6132300" cy="4629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64CE72B-44B8-3DB9-2D01-9A39C8A4B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4768" y="1998742"/>
            <a:ext cx="5523507" cy="45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1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E7562A-44BD-5121-F9DE-A34AF7BCE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804" b="5927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A0E561-E24D-D3B0-6D51-50B3EFDA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983" y="365116"/>
            <a:ext cx="10515600" cy="907083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>
                <a:solidFill>
                  <a:srgbClr val="FFFFFF"/>
                </a:solidFill>
              </a:rPr>
              <a:t>English Caribbean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F0A64A6-4780-5F50-ACB4-640587ECF8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2153356"/>
              </p:ext>
            </p:extLst>
          </p:nvPr>
        </p:nvGraphicFramePr>
        <p:xfrm>
          <a:off x="463827" y="1272209"/>
          <a:ext cx="11211338" cy="5220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7963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E0EC1-9346-0972-B318-ACD91B09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English &amp; its Development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BB4779D-F2C0-1CC9-D940-98237DB2A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937368"/>
              </p:ext>
            </p:extLst>
          </p:nvPr>
        </p:nvGraphicFramePr>
        <p:xfrm>
          <a:off x="5353878" y="291549"/>
          <a:ext cx="6506818" cy="6361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039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E9B72-B848-AB39-017B-EFC1254A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352" y="3784208"/>
            <a:ext cx="4248424" cy="2795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French, Spanish, &amp; English  Architecture </a:t>
            </a:r>
          </a:p>
        </p:txBody>
      </p:sp>
      <p:pic>
        <p:nvPicPr>
          <p:cNvPr id="1030" name="Picture 6" descr="Old style colonial house, Grenada, &quot;West Indies Stock Photo - Alamy">
            <a:extLst>
              <a:ext uri="{FF2B5EF4-FFF2-40B4-BE49-F238E27FC236}">
                <a16:creationId xmlns:a16="http://schemas.microsoft.com/office/drawing/2014/main" id="{9C07CE08-2861-8320-1CE6-BF96DA933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" r="7190" b="4"/>
          <a:stretch/>
        </p:blipFill>
        <p:spPr bwMode="auto">
          <a:xfrm>
            <a:off x="5540481" y="755350"/>
            <a:ext cx="3884873" cy="3402659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nch Colonial | Grenada Action Forum">
            <a:extLst>
              <a:ext uri="{FF2B5EF4-FFF2-40B4-BE49-F238E27FC236}">
                <a16:creationId xmlns:a16="http://schemas.microsoft.com/office/drawing/2014/main" id="{4C31232B-6507-FE11-203A-0A584D3364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1" r="-2" b="26101"/>
          <a:stretch/>
        </p:blipFill>
        <p:spPr bwMode="auto">
          <a:xfrm>
            <a:off x="2" y="1"/>
            <a:ext cx="6948167" cy="2456679"/>
          </a:xfrm>
          <a:custGeom>
            <a:avLst/>
            <a:gdLst/>
            <a:ahLst/>
            <a:cxnLst/>
            <a:rect l="l" t="t" r="r" b="b"/>
            <a:pathLst>
              <a:path w="6948167" h="2456679">
                <a:moveTo>
                  <a:pt x="6948167" y="603033"/>
                </a:moveTo>
                <a:lnTo>
                  <a:pt x="6948167" y="617220"/>
                </a:lnTo>
                <a:lnTo>
                  <a:pt x="6946213" y="610127"/>
                </a:lnTo>
                <a:close/>
                <a:moveTo>
                  <a:pt x="0" y="0"/>
                </a:moveTo>
                <a:lnTo>
                  <a:pt x="6766605" y="0"/>
                </a:lnTo>
                <a:lnTo>
                  <a:pt x="6638979" y="219780"/>
                </a:lnTo>
                <a:cubicBezTo>
                  <a:pt x="5552228" y="2091240"/>
                  <a:pt x="5552228" y="2091240"/>
                  <a:pt x="5552228" y="2091240"/>
                </a:cubicBezTo>
                <a:cubicBezTo>
                  <a:pt x="5429962" y="2317464"/>
                  <a:pt x="5185434" y="2456679"/>
                  <a:pt x="4932171" y="2456679"/>
                </a:cubicBezTo>
                <a:cubicBezTo>
                  <a:pt x="888708" y="2456679"/>
                  <a:pt x="888708" y="2456679"/>
                  <a:pt x="888708" y="2456679"/>
                </a:cubicBezTo>
                <a:cubicBezTo>
                  <a:pt x="626713" y="2456679"/>
                  <a:pt x="390917" y="2317464"/>
                  <a:pt x="259919" y="2091240"/>
                </a:cubicBezTo>
                <a:cubicBezTo>
                  <a:pt x="196877" y="1982206"/>
                  <a:pt x="135804" y="1876580"/>
                  <a:pt x="76640" y="1774254"/>
                </a:cubicBezTo>
                <a:lnTo>
                  <a:pt x="0" y="16417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ctorian Grand Maison. In Saint George, Grenada For Sale (11262184)">
            <a:extLst>
              <a:ext uri="{FF2B5EF4-FFF2-40B4-BE49-F238E27FC236}">
                <a16:creationId xmlns:a16="http://schemas.microsoft.com/office/drawing/2014/main" id="{88AD1745-B1B9-C8B0-EDC2-FC06B246D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" r="2" b="2"/>
          <a:stretch/>
        </p:blipFill>
        <p:spPr bwMode="auto">
          <a:xfrm>
            <a:off x="2" y="2619612"/>
            <a:ext cx="7676573" cy="4238389"/>
          </a:xfrm>
          <a:custGeom>
            <a:avLst/>
            <a:gdLst/>
            <a:ahLst/>
            <a:cxnLst/>
            <a:rect l="l" t="t" r="r" b="b"/>
            <a:pathLst>
              <a:path w="7676573" h="4238389">
                <a:moveTo>
                  <a:pt x="6948167" y="1839459"/>
                </a:moveTo>
                <a:lnTo>
                  <a:pt x="6948167" y="1853646"/>
                </a:lnTo>
                <a:lnTo>
                  <a:pt x="6946213" y="1846552"/>
                </a:lnTo>
                <a:close/>
                <a:moveTo>
                  <a:pt x="888708" y="0"/>
                </a:moveTo>
                <a:cubicBezTo>
                  <a:pt x="888708" y="0"/>
                  <a:pt x="888708" y="0"/>
                  <a:pt x="4932171" y="0"/>
                </a:cubicBezTo>
                <a:cubicBezTo>
                  <a:pt x="5185434" y="0"/>
                  <a:pt x="5429962" y="139215"/>
                  <a:pt x="5552228" y="365439"/>
                </a:cubicBezTo>
                <a:cubicBezTo>
                  <a:pt x="5552228" y="365439"/>
                  <a:pt x="5552228" y="365439"/>
                  <a:pt x="7578324" y="3854515"/>
                </a:cubicBezTo>
                <a:cubicBezTo>
                  <a:pt x="7643823" y="3963277"/>
                  <a:pt x="7676573" y="4087266"/>
                  <a:pt x="7676573" y="4211255"/>
                </a:cubicBezTo>
                <a:lnTo>
                  <a:pt x="7672952" y="4238389"/>
                </a:lnTo>
                <a:lnTo>
                  <a:pt x="0" y="4238389"/>
                </a:lnTo>
                <a:lnTo>
                  <a:pt x="0" y="814976"/>
                </a:lnTo>
                <a:lnTo>
                  <a:pt x="76640" y="682425"/>
                </a:lnTo>
                <a:cubicBezTo>
                  <a:pt x="135804" y="580099"/>
                  <a:pt x="196877" y="474473"/>
                  <a:pt x="259919" y="365439"/>
                </a:cubicBezTo>
                <a:cubicBezTo>
                  <a:pt x="390917" y="139215"/>
                  <a:pt x="626713" y="0"/>
                  <a:pt x="8887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46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72C13B5-21A1-72AF-FAAD-F242D91BA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1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13BA-200C-C4DC-BE24-C3CB4A23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17" y="153090"/>
            <a:ext cx="4224130" cy="1325563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Dutch Caribbean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54107A-0A3F-E243-B931-4E5ABF74A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18" y="1431236"/>
            <a:ext cx="5671930" cy="36796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269F9-5D7E-0C6E-61C6-FC7DD89A573F}"/>
              </a:ext>
            </a:extLst>
          </p:cNvPr>
          <p:cNvSpPr txBox="1"/>
          <p:nvPr/>
        </p:nvSpPr>
        <p:spPr>
          <a:xfrm>
            <a:off x="530087" y="5110875"/>
            <a:ext cx="4760015" cy="16004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eb garamond" panose="00000500000000000000" pitchFamily="2" charset="0"/>
              </a:rPr>
              <a:t>Formally part of the Netherlands Antilles</a:t>
            </a:r>
          </a:p>
          <a:p>
            <a:pPr marL="285750" indent="-285750" algn="just" fontAlgn="base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eb garamond" panose="00000500000000000000" pitchFamily="2" charset="0"/>
              </a:rPr>
              <a:t>Group 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eb garamond" panose="00000500000000000000" pitchFamily="2" charset="0"/>
              </a:rPr>
              <a:t>f islands in the Caribbean comprising of; Aruba, Bonaire, Curacao, Sint Maarten, Saba and Sint Eustatius. </a:t>
            </a:r>
          </a:p>
          <a:p>
            <a:endParaRPr 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56D1D4D-270B-0DD3-A6C1-E40EBE6F6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22938"/>
              </p:ext>
            </p:extLst>
          </p:nvPr>
        </p:nvGraphicFramePr>
        <p:xfrm>
          <a:off x="5290102" y="245832"/>
          <a:ext cx="6795880" cy="661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385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3E17F-1858-ABBF-5BDB-4844B3A2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Dutch Caribbean  Netherlands Antilles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2AF5F-046B-DECE-710E-5E184CB5D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38" r="-1" b="-1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51870-7D44-49C6-AC9C-19960FD5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5028" y="917725"/>
            <a:ext cx="3972715" cy="4852362"/>
          </a:xfrm>
        </p:spPr>
        <p:txBody>
          <a:bodyPr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C’bbean</a:t>
            </a:r>
            <a:r>
              <a:rPr lang="en-US" sz="3200" dirty="0">
                <a:solidFill>
                  <a:srgbClr val="FFFFFF"/>
                </a:solidFill>
              </a:rPr>
              <a:t> Netherlands</a:t>
            </a:r>
          </a:p>
          <a:p>
            <a:pPr lvl="1"/>
            <a:r>
              <a:rPr lang="en-US" sz="3200" dirty="0">
                <a:solidFill>
                  <a:srgbClr val="FFFFFF"/>
                </a:solidFill>
              </a:rPr>
              <a:t>Aruba </a:t>
            </a:r>
          </a:p>
          <a:p>
            <a:pPr lvl="1"/>
            <a:r>
              <a:rPr lang="en-US" sz="3200" dirty="0">
                <a:solidFill>
                  <a:srgbClr val="FFFFFF"/>
                </a:solidFill>
              </a:rPr>
              <a:t>Curacao</a:t>
            </a:r>
          </a:p>
          <a:p>
            <a:pPr lvl="1"/>
            <a:r>
              <a:rPr lang="en-US" sz="3200" dirty="0">
                <a:solidFill>
                  <a:srgbClr val="FFFFFF"/>
                </a:solidFill>
              </a:rPr>
              <a:t>Sint Maarten </a:t>
            </a:r>
          </a:p>
          <a:p>
            <a:pPr marL="457200" lvl="1" indent="0">
              <a:buNone/>
            </a:pPr>
            <a:endParaRPr lang="en-US" sz="3200" dirty="0">
              <a:solidFill>
                <a:srgbClr val="FFFFFF"/>
              </a:solidFill>
            </a:endParaRPr>
          </a:p>
          <a:p>
            <a:r>
              <a:rPr lang="en-US" sz="3200" dirty="0">
                <a:solidFill>
                  <a:srgbClr val="FFFFFF"/>
                </a:solidFill>
              </a:rPr>
              <a:t>Independent Nation</a:t>
            </a:r>
          </a:p>
          <a:p>
            <a:pPr lvl="1"/>
            <a:r>
              <a:rPr lang="en-US" sz="3200" dirty="0">
                <a:solidFill>
                  <a:srgbClr val="FFFFFF"/>
                </a:solidFill>
              </a:rPr>
              <a:t>Suriname </a:t>
            </a:r>
          </a:p>
        </p:txBody>
      </p:sp>
    </p:spTree>
    <p:extLst>
      <p:ext uri="{BB962C8B-B14F-4D97-AF65-F5344CB8AC3E}">
        <p14:creationId xmlns:p14="http://schemas.microsoft.com/office/powerpoint/2010/main" val="44599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86BCC-9617-F1CE-30EC-B8721C92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n-US" sz="5600" dirty="0">
                <a:solidFill>
                  <a:schemeClr val="bg1"/>
                </a:solidFill>
              </a:rPr>
              <a:t>Spanish ‘discovery’ &amp; colonization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A24280-469D-0E83-E597-B9C8E56F5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816374"/>
              </p:ext>
            </p:extLst>
          </p:nvPr>
        </p:nvGraphicFramePr>
        <p:xfrm>
          <a:off x="5468388" y="291549"/>
          <a:ext cx="6326047" cy="6215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13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1C75-4FF1-215F-8FE0-D1905B4A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816" y="107752"/>
            <a:ext cx="5863721" cy="16150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Mercantilism &amp; its impact  </a:t>
            </a:r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5E7B1-A2EC-ADDB-E2A9-F3FA1DC80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3" r="21395" b="-1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6722-F88D-E2F4-4CDD-BFF13F1D2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722" y="1722783"/>
            <a:ext cx="5939072" cy="2531165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Mercantilism</a:t>
            </a:r>
            <a:r>
              <a:rPr lang="en-US" sz="1800" dirty="0"/>
              <a:t> refers to a trade economic system (16</a:t>
            </a:r>
            <a:r>
              <a:rPr lang="en-US" sz="1800" baseline="30000" dirty="0"/>
              <a:t>th</a:t>
            </a:r>
            <a:r>
              <a:rPr lang="en-US" sz="1800" dirty="0"/>
              <a:t> – 17th Centuries). </a:t>
            </a:r>
          </a:p>
          <a:p>
            <a:pPr marL="0" indent="0">
              <a:buNone/>
            </a:pPr>
            <a:r>
              <a:rPr lang="en-US" sz="1800" dirty="0"/>
              <a:t>Based on the principle that wealth is static  Efforts are to be made to accumulate as much wealth as possible.</a:t>
            </a:r>
          </a:p>
          <a:p>
            <a:pPr marL="0" indent="0">
              <a:buNone/>
            </a:pPr>
            <a:r>
              <a:rPr lang="en-US" sz="1800" dirty="0"/>
              <a:t>Accumulation of the largest possible share of wealth was possible by maximizing exports and limiting imports through use of tariffs.</a:t>
            </a:r>
          </a:p>
          <a:p>
            <a:pPr marL="0" indent="0">
              <a:buNone/>
            </a:pPr>
            <a:r>
              <a:rPr lang="en-US" sz="1800" dirty="0"/>
              <a:t>Promoted a controlled production &amp; trade by adoption of trade restrictions.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7D4B96-52DA-E55B-AA21-6ED0FE16C2A5}"/>
              </a:ext>
            </a:extLst>
          </p:cNvPr>
          <p:cNvSpPr txBox="1">
            <a:spLocks/>
          </p:cNvSpPr>
          <p:nvPr/>
        </p:nvSpPr>
        <p:spPr>
          <a:xfrm>
            <a:off x="3604591" y="4413344"/>
            <a:ext cx="8793511" cy="2684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Special effort to collect precious metals like gold and silver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Mercantilism faded with the evolution of the Industrial Revolution and capitalism.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Spain maintained the mercantilism, system and so established a closed trade system that forbids trade with third partners and even between the colonies.  Trade was only through Spain and controlled by the Spanish Crown </a:t>
            </a:r>
          </a:p>
        </p:txBody>
      </p:sp>
    </p:spTree>
    <p:extLst>
      <p:ext uri="{BB962C8B-B14F-4D97-AF65-F5344CB8AC3E}">
        <p14:creationId xmlns:p14="http://schemas.microsoft.com/office/powerpoint/2010/main" val="2439577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E502F-EC6B-4032-CA86-148BE1DC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Mercantilism</a:t>
            </a:r>
            <a:r>
              <a:rPr lang="en-US" sz="3600" b="1" kern="1200" dirty="0"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E4ECE-005C-2AAB-94F5-E69275CCA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15" t="14002" r="-10075" b="27049"/>
          <a:stretch/>
        </p:blipFill>
        <p:spPr>
          <a:xfrm>
            <a:off x="490408" y="139560"/>
            <a:ext cx="5924459" cy="370621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921636C-8309-E2CA-9D97-046C0BF03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5" y="4207684"/>
            <a:ext cx="6471757" cy="1989257"/>
          </a:xfr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indent="0">
              <a:buNone/>
            </a:pPr>
            <a:endParaRPr lang="en-US" sz="2100" dirty="0"/>
          </a:p>
          <a:p>
            <a:pPr marL="285750"/>
            <a:r>
              <a:rPr lang="en-US" sz="3800" dirty="0"/>
              <a:t>Spanish discovery of the new world &amp; its valuable resources led other European countries to explore &amp; compete for their piece of the pie</a:t>
            </a:r>
          </a:p>
          <a:p>
            <a:pPr marL="285750"/>
            <a:r>
              <a:rPr lang="en-US" sz="3800" dirty="0"/>
              <a:t>Europeans believed that more wealth meant more power and so they need to sell more than they bought from other countries </a:t>
            </a:r>
          </a:p>
          <a:p>
            <a:pPr marL="285750"/>
            <a:r>
              <a:rPr lang="en-US" sz="3800" dirty="0"/>
              <a:t>Way to increase wealth was discover new lands &amp; trade routes across the Atlantic. </a:t>
            </a:r>
          </a:p>
          <a:p>
            <a:pPr marL="285750"/>
            <a:endParaRPr lang="en-US" sz="13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B37434F-6452-2703-5B3C-FBAEE9580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34"/>
          <a:stretch/>
        </p:blipFill>
        <p:spPr>
          <a:xfrm>
            <a:off x="6096000" y="256855"/>
            <a:ext cx="5819335" cy="36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2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81A9-CA6E-F912-34E4-851768B0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Spanish Influence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040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AEEAB-5404-C478-3A67-FBE72EF13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" r="1" b="14191"/>
          <a:stretch/>
        </p:blipFill>
        <p:spPr>
          <a:xfrm>
            <a:off x="640080" y="640080"/>
            <a:ext cx="5276088" cy="3291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CB54EA-1445-CDE6-D0FB-02EDF5591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2" r="1" b="1"/>
          <a:stretch/>
        </p:blipFill>
        <p:spPr>
          <a:xfrm>
            <a:off x="6272784" y="640080"/>
            <a:ext cx="5276088" cy="32918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ACD7-8E03-88C1-835F-D4C417F6E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8620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Cultural complex with a shared identity </a:t>
            </a:r>
          </a:p>
          <a:p>
            <a:pPr algn="ctr">
              <a:buFontTx/>
              <a:buChar char="-"/>
            </a:pPr>
            <a:r>
              <a:rPr lang="en-US" sz="2400" dirty="0"/>
              <a:t>Architecture </a:t>
            </a:r>
          </a:p>
          <a:p>
            <a:pPr algn="ctr">
              <a:buFontTx/>
              <a:buChar char="-"/>
            </a:pPr>
            <a:r>
              <a:rPr lang="en-US" sz="2400" dirty="0"/>
              <a:t>Religion</a:t>
            </a:r>
          </a:p>
          <a:p>
            <a:pPr algn="ctr">
              <a:buFontTx/>
              <a:buChar char="-"/>
            </a:pPr>
            <a:r>
              <a:rPr lang="en-US" sz="2400" dirty="0"/>
              <a:t>Ethnical composition </a:t>
            </a:r>
          </a:p>
        </p:txBody>
      </p:sp>
    </p:spTree>
    <p:extLst>
      <p:ext uri="{BB962C8B-B14F-4D97-AF65-F5344CB8AC3E}">
        <p14:creationId xmlns:p14="http://schemas.microsoft.com/office/powerpoint/2010/main" val="273804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2D08EC-15C6-9071-F940-2F7675445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56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291FB3-B761-C5FC-F4E7-867842BF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14373" cy="886397"/>
          </a:xfrm>
          <a:solidFill>
            <a:schemeClr val="accent2">
              <a:lumMod val="60000"/>
              <a:lumOff val="40000"/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Transatlantic Slave Trade</a:t>
            </a:r>
          </a:p>
        </p:txBody>
      </p:sp>
    </p:spTree>
    <p:extLst>
      <p:ext uri="{BB962C8B-B14F-4D97-AF65-F5344CB8AC3E}">
        <p14:creationId xmlns:p14="http://schemas.microsoft.com/office/powerpoint/2010/main" val="256138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1323</TotalTime>
  <Words>776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eb garamond</vt:lpstr>
      <vt:lpstr>Segoe UI</vt:lpstr>
      <vt:lpstr>Wingdings</vt:lpstr>
      <vt:lpstr>Office Theme</vt:lpstr>
      <vt:lpstr>       Our Inhabitants &amp; our Morphing Culture          </vt:lpstr>
      <vt:lpstr>PowerPoint Presentation</vt:lpstr>
      <vt:lpstr>Dutch Caribbean </vt:lpstr>
      <vt:lpstr>Dutch Caribbean  Netherlands Antilles </vt:lpstr>
      <vt:lpstr>Spanish ‘discovery’ &amp; colonization </vt:lpstr>
      <vt:lpstr>Mercantilism &amp; its impact  </vt:lpstr>
      <vt:lpstr>Mercantilism </vt:lpstr>
      <vt:lpstr>Spanish Influence</vt:lpstr>
      <vt:lpstr>Transatlantic Slave Trade</vt:lpstr>
      <vt:lpstr>Plantation Economy Model </vt:lpstr>
      <vt:lpstr>French Caribbean  territories currently under French sovereignty in the Caribbean </vt:lpstr>
      <vt:lpstr>English Caribbean </vt:lpstr>
      <vt:lpstr>English &amp; its Development</vt:lpstr>
      <vt:lpstr>French, Spanish, &amp; English  Architecture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Dutch Caribbean              -Spanish Caribbean              -French Caribbean</dc:title>
  <dc:creator>Officesamp sample</dc:creator>
  <cp:lastModifiedBy>Officesamp sample</cp:lastModifiedBy>
  <cp:revision>3</cp:revision>
  <dcterms:created xsi:type="dcterms:W3CDTF">2023-02-07T01:11:00Z</dcterms:created>
  <dcterms:modified xsi:type="dcterms:W3CDTF">2023-02-11T23:31:38Z</dcterms:modified>
</cp:coreProperties>
</file>