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5DF7-C1CA-0C40-74EE-C825A0F20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09F7D-87D6-B373-4E11-BF45F16A5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DF99-4764-4992-D823-54F4FFB5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7CFF-5EC2-861D-25E9-B7104C91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6951-4CA8-1310-3FB7-EDD22DC9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0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AFDB-514C-221E-8E90-4D953F73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55AEA-5398-0BE6-8681-0A46BD6E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778FD-B639-AB50-E1A3-DF7C787EF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6E34-8D79-99AF-3E7D-B0EDC6841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6F9A0-6DF4-3E6C-CE2A-2B834C2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5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37CDD-6B53-7293-EBA1-2AF7FC9C2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347B71-0BF1-5DEC-FE48-864007D41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75B9-DE5C-0D73-354D-FCF73EEA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EA8E-DA5D-A721-4A62-80CE6C68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DEC6B-7D73-8FD6-ECB7-C6DC93A4B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48FF-823A-36C7-C2E5-244D6519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6DCE-5AD6-69DB-3D52-2774CD3DE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2C227-6F3E-8E32-7621-F3C7B87E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DFAC0-90FE-5E99-94CA-1B876C31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3DC3A-C850-71FB-3F2C-6BBD5960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0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F626-0AA7-6B01-FD79-F239EA001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D0767-3FFA-F0A8-B1FB-F50366F7F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D9BF5-6426-7A89-FDE9-51DD9C0F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4D91E-4D69-CCCD-8A43-3F88A71C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539DB-6B4B-2559-BB09-C861D2D3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1E0B-DF2B-027E-DC5B-5FA1AE80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B40E4-A0E4-DE8C-0FD1-290E88E99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4F43D-2AA2-F312-8570-10B620BBA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E7DE-4C77-5457-3FF2-1FA240CC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C42AC-0E5E-477B-FC6B-3C3AB85F0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98F9-718C-549E-D789-E6B156EA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7F7A-A77D-5B3B-56E0-E82BB643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42366-212F-1F5B-15C1-1C4E74AB8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27B83-32FD-F1C5-0DF2-E9B85D5DB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E591F4-4BA3-0EA9-0881-8C433A92C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93CDA-1022-7247-034E-78AE73186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CE0A5-9B3A-FCD9-576B-23E20871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073654-BFFC-4448-A4B2-366B03F2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94B1D-B8C6-36B1-F6C5-8BC4FC8A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B921-C9F1-7933-2C6C-0C742EAD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0C73D-3AC7-23F0-5168-BE042454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D0A01-BCED-F815-0B03-1AB56CCF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4A68F-4CA9-15E7-4E97-DCD2BC0A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76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9D10-F66C-A7C8-1DE9-971F02EF4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CADF1-4569-0743-F52E-9EA12CA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686E4-9129-8A8E-14E4-20345F7B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8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8943-9A54-3FFF-007C-3D7AD924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AA66F-1B4B-83D8-9BC9-208FA990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DEE12-D4DD-70B0-30A9-E828678B9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3D6F7-6D04-22E5-BF42-B4908C17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57B0E-F2CE-4303-3CA8-CF2278AB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20439-C58B-DAC2-847C-85E6673A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4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440A5-275D-F1F9-51BB-B06E35F32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6F6B9-C269-4FF6-5867-B6A00DF7F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206FD-1BC4-2E5D-D6E7-89820CD12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D8988-7E0E-746F-0AC9-493B81A1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0A16E-6FA3-B942-540A-9EA9CBD3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D889B-1108-E374-A4F1-4902D94D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8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FDCD2-8FFB-E355-9B87-0C0F89D9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A578-B912-C25B-D0E8-54C862655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BFFB-FE54-2CBF-0E6C-03C08E1C8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55E63-614E-4ED6-9959-90C039686E4C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618C-0359-9DFC-F982-84F8FF484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4023-0DCF-163D-A9E3-4A16DDE8C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CECAC-A7BD-4688-8FB7-A9C8002BF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05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A7EB9F-6354-8A1E-74CB-89DD0E870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39256"/>
              </p:ext>
            </p:extLst>
          </p:nvPr>
        </p:nvGraphicFramePr>
        <p:xfrm>
          <a:off x="670561" y="668866"/>
          <a:ext cx="296671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59">
                  <a:extLst>
                    <a:ext uri="{9D8B030D-6E8A-4147-A177-3AD203B41FA5}">
                      <a16:colId xmlns:a16="http://schemas.microsoft.com/office/drawing/2014/main" val="4089820134"/>
                    </a:ext>
                  </a:extLst>
                </a:gridCol>
                <a:gridCol w="1270080">
                  <a:extLst>
                    <a:ext uri="{9D8B030D-6E8A-4147-A177-3AD203B41FA5}">
                      <a16:colId xmlns:a16="http://schemas.microsoft.com/office/drawing/2014/main" val="2804703563"/>
                    </a:ext>
                  </a:extLst>
                </a:gridCol>
                <a:gridCol w="995680">
                  <a:extLst>
                    <a:ext uri="{9D8B030D-6E8A-4147-A177-3AD203B41FA5}">
                      <a16:colId xmlns:a16="http://schemas.microsoft.com/office/drawing/2014/main" val="150722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645A36-10A7-315C-C417-C9533A4B5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295511"/>
              </p:ext>
            </p:extLst>
          </p:nvPr>
        </p:nvGraphicFramePr>
        <p:xfrm>
          <a:off x="3850641" y="668866"/>
          <a:ext cx="30784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">
                  <a:extLst>
                    <a:ext uri="{9D8B030D-6E8A-4147-A177-3AD203B41FA5}">
                      <a16:colId xmlns:a16="http://schemas.microsoft.com/office/drawing/2014/main" val="4089820134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80470356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50722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8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6AC859-1E37-784A-A647-FF5F55F67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409601"/>
              </p:ext>
            </p:extLst>
          </p:nvPr>
        </p:nvGraphicFramePr>
        <p:xfrm>
          <a:off x="7213601" y="668866"/>
          <a:ext cx="30784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">
                  <a:extLst>
                    <a:ext uri="{9D8B030D-6E8A-4147-A177-3AD203B41FA5}">
                      <a16:colId xmlns:a16="http://schemas.microsoft.com/office/drawing/2014/main" val="4089820134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804703563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50722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09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81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FD07F41-598B-757B-09C9-2CCB1136AC3E}"/>
              </a:ext>
            </a:extLst>
          </p:cNvPr>
          <p:cNvSpPr/>
          <p:nvPr/>
        </p:nvSpPr>
        <p:spPr>
          <a:xfrm>
            <a:off x="507999" y="2753360"/>
            <a:ext cx="2397761" cy="1112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966BB-636F-3AFB-F526-4AE4DD400253}"/>
              </a:ext>
            </a:extLst>
          </p:cNvPr>
          <p:cNvSpPr/>
          <p:nvPr/>
        </p:nvSpPr>
        <p:spPr>
          <a:xfrm>
            <a:off x="4815840" y="2753360"/>
            <a:ext cx="2397761" cy="1112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13F20C-97D1-E2AB-214D-487BAE48900A}"/>
              </a:ext>
            </a:extLst>
          </p:cNvPr>
          <p:cNvSpPr/>
          <p:nvPr/>
        </p:nvSpPr>
        <p:spPr>
          <a:xfrm>
            <a:off x="9123681" y="2753360"/>
            <a:ext cx="2397761" cy="1112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30CD82-DF79-E243-285A-976F2B6AC286}"/>
              </a:ext>
            </a:extLst>
          </p:cNvPr>
          <p:cNvSpPr/>
          <p:nvPr/>
        </p:nvSpPr>
        <p:spPr>
          <a:xfrm>
            <a:off x="4815839" y="5394114"/>
            <a:ext cx="2397761" cy="1112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BDF452D2-773B-A539-50FC-DE0B968A848C}"/>
              </a:ext>
            </a:extLst>
          </p:cNvPr>
          <p:cNvSpPr/>
          <p:nvPr/>
        </p:nvSpPr>
        <p:spPr>
          <a:xfrm>
            <a:off x="3291840" y="2905760"/>
            <a:ext cx="1269998" cy="80772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teaches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58B8555-DDBD-005A-5761-7A625A172179}"/>
              </a:ext>
            </a:extLst>
          </p:cNvPr>
          <p:cNvSpPr/>
          <p:nvPr/>
        </p:nvSpPr>
        <p:spPr>
          <a:xfrm>
            <a:off x="7406643" y="2937980"/>
            <a:ext cx="1523996" cy="80772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F0F2DA-4700-8EEA-6E39-A8E4AE5868B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2905760" y="3309620"/>
            <a:ext cx="38608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1D2959E0-BE2E-7B39-A61D-F36C2D7A26C4}"/>
              </a:ext>
            </a:extLst>
          </p:cNvPr>
          <p:cNvSpPr/>
          <p:nvPr/>
        </p:nvSpPr>
        <p:spPr>
          <a:xfrm>
            <a:off x="5354312" y="4223732"/>
            <a:ext cx="1320798" cy="80772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3CD53B-217C-35A4-CC61-261BAC9F13D9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4561838" y="3309620"/>
            <a:ext cx="25400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E9E41D-CADD-245D-3F1F-BC58DF0C781D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7213601" y="3309620"/>
            <a:ext cx="193042" cy="3222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B04D14-2755-A783-6C07-300D15B1F094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8930639" y="3309620"/>
            <a:ext cx="193042" cy="3222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2FCCED-317B-9446-362A-0234E22581C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6014711" y="3865880"/>
            <a:ext cx="10" cy="35785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97CAF4-9506-D5AC-C071-45757DC05087}"/>
              </a:ext>
            </a:extLst>
          </p:cNvPr>
          <p:cNvCxnSpPr>
            <a:cxnSpLocks/>
            <a:stCxn id="18" idx="2"/>
            <a:endCxn id="10" idx="0"/>
          </p:cNvCxnSpPr>
          <p:nvPr/>
        </p:nvCxnSpPr>
        <p:spPr>
          <a:xfrm>
            <a:off x="6014711" y="5031452"/>
            <a:ext cx="9" cy="36266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61BB37-FEF3-C4EA-EAF9-A310EBBC7E23}"/>
              </a:ext>
            </a:extLst>
          </p:cNvPr>
          <p:cNvSpPr txBox="1"/>
          <p:nvPr/>
        </p:nvSpPr>
        <p:spPr>
          <a:xfrm>
            <a:off x="2976880" y="2431256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719150-B530-E2CE-FDE5-9E1E19078FEA}"/>
              </a:ext>
            </a:extLst>
          </p:cNvPr>
          <p:cNvSpPr txBox="1"/>
          <p:nvPr/>
        </p:nvSpPr>
        <p:spPr>
          <a:xfrm>
            <a:off x="4500880" y="2436852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06FAE1-3A7D-DCB5-FB7C-41C98413A28B}"/>
              </a:ext>
            </a:extLst>
          </p:cNvPr>
          <p:cNvSpPr txBox="1"/>
          <p:nvPr/>
        </p:nvSpPr>
        <p:spPr>
          <a:xfrm>
            <a:off x="2865120" y="374574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443394-F693-D259-364B-C8BD2E5F33C7}"/>
              </a:ext>
            </a:extLst>
          </p:cNvPr>
          <p:cNvSpPr txBox="1"/>
          <p:nvPr/>
        </p:nvSpPr>
        <p:spPr>
          <a:xfrm>
            <a:off x="4165599" y="3745747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AC1EF2-3C08-8DC3-B258-DB3FB36CEF10}"/>
              </a:ext>
            </a:extLst>
          </p:cNvPr>
          <p:cNvSpPr txBox="1"/>
          <p:nvPr/>
        </p:nvSpPr>
        <p:spPr>
          <a:xfrm>
            <a:off x="7223762" y="2436852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D54BC9-F686-3331-F70E-F165F39AAB8F}"/>
              </a:ext>
            </a:extLst>
          </p:cNvPr>
          <p:cNvSpPr txBox="1"/>
          <p:nvPr/>
        </p:nvSpPr>
        <p:spPr>
          <a:xfrm>
            <a:off x="8747759" y="2397760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B754A7-709B-BE28-3BCC-FE3811965541}"/>
              </a:ext>
            </a:extLst>
          </p:cNvPr>
          <p:cNvSpPr txBox="1"/>
          <p:nvPr/>
        </p:nvSpPr>
        <p:spPr>
          <a:xfrm>
            <a:off x="7213600" y="3843236"/>
            <a:ext cx="914400" cy="3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(0, 30)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9B78B2-1EA0-1364-F1E6-E3416D2C7398}"/>
              </a:ext>
            </a:extLst>
          </p:cNvPr>
          <p:cNvSpPr txBox="1"/>
          <p:nvPr/>
        </p:nvSpPr>
        <p:spPr>
          <a:xfrm>
            <a:off x="8412480" y="3835309"/>
            <a:ext cx="914400" cy="36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∞, 10</a:t>
            </a:r>
            <a:r>
              <a:rPr lang="en-US" dirty="0">
                <a:solidFill>
                  <a:schemeClr val="dk1"/>
                </a:solidFill>
              </a:rPr>
              <a:t>)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1FCE1B-B3AB-F599-810E-F679B09F7E7E}"/>
              </a:ext>
            </a:extLst>
          </p:cNvPr>
          <p:cNvSpPr txBox="1"/>
          <p:nvPr/>
        </p:nvSpPr>
        <p:spPr>
          <a:xfrm>
            <a:off x="6695440" y="3942267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D10C9B-64EC-0514-009F-DA7E4B2DD3B4}"/>
              </a:ext>
            </a:extLst>
          </p:cNvPr>
          <p:cNvSpPr txBox="1"/>
          <p:nvPr/>
        </p:nvSpPr>
        <p:spPr>
          <a:xfrm>
            <a:off x="6695440" y="4948395"/>
            <a:ext cx="24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AD0F3F-4BCC-0BD7-4815-69B0488F2FD1}"/>
              </a:ext>
            </a:extLst>
          </p:cNvPr>
          <p:cNvSpPr txBox="1"/>
          <p:nvPr/>
        </p:nvSpPr>
        <p:spPr>
          <a:xfrm>
            <a:off x="4777744" y="3904874"/>
            <a:ext cx="84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∞)</a:t>
            </a:r>
            <a:endParaRPr lang="en-US" dirty="0"/>
          </a:p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FB4BB4-0F73-1516-1A79-34C0333AB318}"/>
              </a:ext>
            </a:extLst>
          </p:cNvPr>
          <p:cNvSpPr txBox="1"/>
          <p:nvPr/>
        </p:nvSpPr>
        <p:spPr>
          <a:xfrm>
            <a:off x="4930133" y="4936439"/>
            <a:ext cx="8483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0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33974758133047AA541618CA4914E5" ma:contentTypeVersion="4" ma:contentTypeDescription="Create a new document." ma:contentTypeScope="" ma:versionID="cfce23ab14cab7889906f8e5c56d64cd">
  <xsd:schema xmlns:xsd="http://www.w3.org/2001/XMLSchema" xmlns:xs="http://www.w3.org/2001/XMLSchema" xmlns:p="http://schemas.microsoft.com/office/2006/metadata/properties" xmlns:ns3="07188cd7-ee86-4aee-897b-4bb90f20289f" targetNamespace="http://schemas.microsoft.com/office/2006/metadata/properties" ma:root="true" ma:fieldsID="41cff41f976f433a6ab08fd09537e045" ns3:_="">
    <xsd:import namespace="07188cd7-ee86-4aee-897b-4bb90f202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88cd7-ee86-4aee-897b-4bb90f202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B97355-EA7E-4B2C-B80A-4CDBA944A6F4}">
  <ds:schemaRefs>
    <ds:schemaRef ds:uri="07188cd7-ee86-4aee-897b-4bb90f20289f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7F2040E-13D4-44B3-AFA3-14341E686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E786D6-292B-4CA0-90E6-82EC5B0AC3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88cd7-ee86-4aee-897b-4bb90f202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61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Ulric Aird</dc:creator>
  <cp:lastModifiedBy>Ulric Aird</cp:lastModifiedBy>
  <cp:revision>1</cp:revision>
  <dcterms:created xsi:type="dcterms:W3CDTF">2024-03-15T17:34:10Z</dcterms:created>
  <dcterms:modified xsi:type="dcterms:W3CDTF">2024-03-16T14:08:41Z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0x010100CF33974758133047AA541618CA4914E5</vt:lpwstr>
  </property>
</Properties>
</file>