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191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76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d01b9156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d01b9156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45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d01b9156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d01b9156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2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d01b9156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d01b9156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3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01b9156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d01b9156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54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d01b9156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d01b9156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9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A95F-7CA8-0868-3301-541B2825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6F906-39DA-AF88-5744-9F259C35F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1A18-9448-7153-FA26-5BC9D483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687F-18F6-234B-1B27-488E963A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5C25-5D52-E5F0-32DF-3329FACC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405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E60-0F64-D72D-225F-4E95126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ADF1C-920F-BB14-23CF-6804EA49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448D-1093-5E59-7EE6-CD10AF52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2D43-A89C-F047-41D4-C96DE76A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5D1E-B457-5D1A-CE12-3055CAE4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719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10F85-90A2-4B0B-87AF-F2707BC87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2255-BD57-0D82-E4E9-ADC3F33F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7137-7F5A-AA1A-844B-4B646051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75DE-85A9-B331-EA2A-4D428721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D179-4966-1044-CD47-6051C0F2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74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4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CA94-7058-16A0-790A-5B31C6E2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2BF8-6A8F-D809-52CC-EE2C58FA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6439-FDA4-E85B-6C0D-928B9714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90EB-B540-D026-880F-951A61D1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53A5-1FFC-CE1A-31A6-0DFD03C6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405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A028-8165-D4AC-4297-EFC21571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2C7B-A807-A1F7-9348-6031CFCA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7352-4D04-7903-1F33-2C21E355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D3EF-E4A1-A81F-21D1-FABAC457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0B00-2D0F-13BB-1D6E-6625887A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561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D6C8-65EA-3809-81DE-E0DC320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E44D-D2D3-827D-9187-0E1151C1C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AC5C4-92A6-15C4-D8D4-06EAB967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56083-6C27-9DE0-6E27-9DE57FD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1425-DD0D-DFEC-59D7-555F2565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18917-C277-E73B-3D61-9E763373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223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AB9C-CAAD-3668-7EAE-6715E009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8ABF-B109-7043-C5E4-44232623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B49C0-93B6-2848-5B97-74FE5F5C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E90B0-9017-8672-AF12-861E9FDB3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3ED24-2756-6FCB-D13B-1E80892F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58CA6-4F7E-8FE0-E5A1-E37035F1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5F558-0810-5CE5-CA4B-B816D059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9DF03-9E3F-F106-7118-665C8F40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1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103F-48DF-E581-684B-E25148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1669F-B218-2A18-DE9F-EA9F0378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A012F-8513-36B7-B95C-6ECC3C30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A3629-C854-26C1-2614-CE797B52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182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E8BE2-A0E2-54F5-C7CC-9568E5E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156CB-D863-4BBF-8578-CF4C39BD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BC03-746E-FEC2-39D3-6AF17B0A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BE2-825E-5F98-36FA-776770D9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3B25-506D-E32F-B46E-FE506077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6A129-F0C6-BBBA-B26D-8852A7B12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B7BFD-737A-20EE-98F6-E76CC4FA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BC98D-AD9E-E9FC-A21E-A495EA88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CC65-C8D8-B8D1-7EDE-658BDD09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038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B0C3-EB12-27B3-35E2-91E7733C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A9361-BC13-8A3D-0CFD-33F393C10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5FBB-AB5D-88C7-C954-0BE3CB0B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E2A3-7728-3E37-C4F5-D5C514A5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60F9F-E50A-A822-C5F3-AD11C4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1CC28-40C1-9662-CB82-7E98E88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677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8689-56B2-9B3A-6B7E-C3C0B40D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736D-05E0-C867-C01D-0D78F259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C660-1DB1-34EE-EBD5-29C007CE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06D8-5B58-4349-B7AC-D4B8E7DBD6A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441B-6E85-283A-FDD9-84D0E137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1064-3D25-9FA5-8A3B-A53E960D6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 descr="Large car car park from above">
            <a:extLst>
              <a:ext uri="{FF2B5EF4-FFF2-40B4-BE49-F238E27FC236}">
                <a16:creationId xmlns:a16="http://schemas.microsoft.com/office/drawing/2014/main" id="{5D7EA59B-DD07-FDC1-0759-BD36A6C18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6136" b="9277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Types of Cars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Note: Not the Brands of Cars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t="9835" r="3" b="4549"/>
          <a:stretch/>
        </p:blipFill>
        <p:spPr>
          <a:xfrm>
            <a:off x="3410952" y="-3"/>
            <a:ext cx="5733047" cy="2761053"/>
          </a:xfrm>
          <a:prstGeom prst="rect">
            <a:avLst/>
          </a:prstGeom>
          <a:noFill/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/>
          <a:srcRect t="5782" r="-1" b="20010"/>
          <a:stretch/>
        </p:blipFill>
        <p:spPr>
          <a:xfrm>
            <a:off x="3439234" y="2761056"/>
            <a:ext cx="5733047" cy="2382447"/>
          </a:xfrm>
          <a:prstGeom prst="rect">
            <a:avLst/>
          </a:prstGeom>
          <a:noFill/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28650" y="836414"/>
            <a:ext cx="4046934" cy="17907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457200" lvl="0" indent="-381000" defTabSz="914400">
              <a:spcBef>
                <a:spcPct val="0"/>
              </a:spcBef>
              <a:spcAft>
                <a:spcPts val="0"/>
              </a:spcAft>
              <a:buSzPts val="2400"/>
            </a:pPr>
            <a:r>
              <a:rPr lang="en-US" sz="6600" kern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SUV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2761056"/>
            <a:ext cx="851534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546497" y="1066800"/>
            <a:ext cx="4129085" cy="17907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Convertibles</a:t>
            </a:r>
          </a:p>
        </p:txBody>
      </p:sp>
      <p:pic>
        <p:nvPicPr>
          <p:cNvPr id="152" name="Google Shape;152;p15" descr="A car with people in it&#10;&#10;Description automatically generated with low confidence"/>
          <p:cNvPicPr preferRelativeResize="0"/>
          <p:nvPr/>
        </p:nvPicPr>
        <p:blipFill rotWithShape="1">
          <a:blip r:embed="rId3"/>
          <a:srcRect t="12440" r="-1" b="2134"/>
          <a:stretch/>
        </p:blipFill>
        <p:spPr>
          <a:xfrm>
            <a:off x="5347814" y="82221"/>
            <a:ext cx="3701531" cy="1668015"/>
          </a:xfrm>
          <a:prstGeom prst="rect">
            <a:avLst/>
          </a:prstGeom>
          <a:noFill/>
        </p:spPr>
      </p:pic>
      <p:pic>
        <p:nvPicPr>
          <p:cNvPr id="151" name="Google Shape;151;p15" descr="A white car with people in it&#10;&#10;Description automatically generated with low confidence"/>
          <p:cNvPicPr preferRelativeResize="0"/>
          <p:nvPr/>
        </p:nvPicPr>
        <p:blipFill rotWithShape="1">
          <a:blip r:embed="rId4"/>
          <a:srcRect t="18813" r="-4" b="1474"/>
          <a:stretch/>
        </p:blipFill>
        <p:spPr>
          <a:xfrm>
            <a:off x="5347814" y="3408999"/>
            <a:ext cx="3701531" cy="1652281"/>
          </a:xfrm>
          <a:prstGeom prst="rect">
            <a:avLst/>
          </a:prstGeom>
          <a:noFill/>
        </p:spPr>
      </p:pic>
      <p:pic>
        <p:nvPicPr>
          <p:cNvPr id="150" name="Google Shape;150;p15" descr="A silver sports car parked on a street&#10;&#10;Description automatically generated with low confidence"/>
          <p:cNvPicPr preferRelativeResize="0"/>
          <p:nvPr/>
        </p:nvPicPr>
        <p:blipFill rotWithShape="1">
          <a:blip r:embed="rId5"/>
          <a:srcRect t="13789" r="-1" b="18733"/>
          <a:stretch/>
        </p:blipFill>
        <p:spPr>
          <a:xfrm>
            <a:off x="5341201" y="1750233"/>
            <a:ext cx="3714755" cy="1668014"/>
          </a:xfrm>
          <a:prstGeom prst="rect">
            <a:avLst/>
          </a:prstGeom>
          <a:noFill/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6382" y="86394"/>
            <a:ext cx="0" cy="49707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86394"/>
            <a:ext cx="8954691" cy="49707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/>
          <a:srcRect r="7801"/>
          <a:stretch/>
        </p:blipFill>
        <p:spPr>
          <a:xfrm>
            <a:off x="-2" y="-6278"/>
            <a:ext cx="6086465" cy="3353111"/>
          </a:xfrm>
          <a:prstGeom prst="rect">
            <a:avLst/>
          </a:prstGeom>
          <a:noFill/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/>
          <a:srcRect l="23154" r="12790" b="2"/>
          <a:stretch/>
        </p:blipFill>
        <p:spPr>
          <a:xfrm>
            <a:off x="6086469" y="-6278"/>
            <a:ext cx="3057525" cy="3353111"/>
          </a:xfrm>
          <a:prstGeom prst="rect">
            <a:avLst/>
          </a:prstGeom>
          <a:noFill/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346833"/>
            <a:ext cx="6086468" cy="1795542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345708"/>
            <a:ext cx="6086463" cy="1797791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521804" y="3576414"/>
            <a:ext cx="5150467" cy="8365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Sedan</a:t>
            </a:r>
          </a:p>
        </p:txBody>
      </p:sp>
      <p:pic>
        <p:nvPicPr>
          <p:cNvPr id="1026" name="Picture 2" descr="10 Best Sedans Under $30,000 - Kelley Blue Book">
            <a:extLst>
              <a:ext uri="{FF2B5EF4-FFF2-40B4-BE49-F238E27FC236}">
                <a16:creationId xmlns:a16="http://schemas.microsoft.com/office/drawing/2014/main" id="{6866F57A-3DF1-EF8A-324D-AF84B4F87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r="3654" b="-1"/>
          <a:stretch/>
        </p:blipFill>
        <p:spPr bwMode="auto">
          <a:xfrm>
            <a:off x="6086469" y="3340737"/>
            <a:ext cx="3057525" cy="18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54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/>
          <a:srcRect l="11432" r="26151" b="-1"/>
          <a:stretch/>
        </p:blipFill>
        <p:spPr>
          <a:xfrm>
            <a:off x="6396990" y="10"/>
            <a:ext cx="2747010" cy="2551166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  <a:noFill/>
        </p:spPr>
      </p:pic>
      <p:pic>
        <p:nvPicPr>
          <p:cNvPr id="2050" name="Picture 2" descr="Best New Pickup Trucks of 2023 and 2024">
            <a:extLst>
              <a:ext uri="{FF2B5EF4-FFF2-40B4-BE49-F238E27FC236}">
                <a16:creationId xmlns:a16="http://schemas.microsoft.com/office/drawing/2014/main" id="{BD67D67D-3444-BA33-754C-A18FE099A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" r="13248" b="1"/>
          <a:stretch/>
        </p:blipFill>
        <p:spPr bwMode="auto">
          <a:xfrm>
            <a:off x="3836485" y="10"/>
            <a:ext cx="3088583" cy="2551166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5"/>
          <a:srcRect r="-3" b="13900"/>
          <a:stretch/>
        </p:blipFill>
        <p:spPr>
          <a:xfrm>
            <a:off x="3876264" y="2592324"/>
            <a:ext cx="5267735" cy="2551176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  <a:noFill/>
        </p:spPr>
      </p:pic>
      <p:sp useBgFill="1">
        <p:nvSpPr>
          <p:cNvPr id="2064" name="Freeform: Shape 2056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5957" cy="51435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65" name="Freeform: Shape 2058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37982" cy="51435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329184" y="1145286"/>
            <a:ext cx="3765042" cy="207797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Pickup Truck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5992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3345839"/>
            <a:ext cx="3764306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00346A0-9279-4B6E-A4DF-93D4D09C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664" y="3537066"/>
            <a:ext cx="8323012" cy="117986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651510" y="3612646"/>
            <a:ext cx="3751326" cy="1028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Minivan</a:t>
            </a:r>
          </a:p>
        </p:txBody>
      </p:sp>
      <p:pic>
        <p:nvPicPr>
          <p:cNvPr id="1026" name="Picture 2" descr="Mercedes Remakes the Minivan as an All-Electric Luxury Ride | WIR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4" r="19237" b="1"/>
          <a:stretch/>
        </p:blipFill>
        <p:spPr bwMode="auto">
          <a:xfrm>
            <a:off x="240030" y="226313"/>
            <a:ext cx="2777490" cy="315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4"/>
          <a:srcRect l="21508" r="19894" b="3"/>
          <a:stretch/>
        </p:blipFill>
        <p:spPr>
          <a:xfrm>
            <a:off x="3183255" y="226313"/>
            <a:ext cx="2777490" cy="3154103"/>
          </a:xfrm>
          <a:prstGeom prst="rect">
            <a:avLst/>
          </a:prstGeom>
          <a:noFill/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5"/>
          <a:srcRect l="9428" r="2511" b="-2"/>
          <a:stretch/>
        </p:blipFill>
        <p:spPr>
          <a:xfrm>
            <a:off x="6124194" y="226313"/>
            <a:ext cx="2777490" cy="3154103"/>
          </a:xfrm>
          <a:prstGeom prst="rect">
            <a:avLst/>
          </a:prstGeom>
          <a:noFill/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088" y="3881783"/>
            <a:ext cx="96012" cy="490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85524" y="4108913"/>
            <a:ext cx="766094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16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Arial Rounded MT Bold</vt:lpstr>
      <vt:lpstr>Calibri Light</vt:lpstr>
      <vt:lpstr>Office Theme</vt:lpstr>
      <vt:lpstr>Types of Cars</vt:lpstr>
      <vt:lpstr>SUV</vt:lpstr>
      <vt:lpstr>Convertibles</vt:lpstr>
      <vt:lpstr>Sedan</vt:lpstr>
      <vt:lpstr>Pickup Truck</vt:lpstr>
      <vt:lpstr>Minivan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Cars</dc:title>
  <cp:lastModifiedBy>Ulric Aird</cp:lastModifiedBy>
  <cp:revision>3</cp:revision>
  <dcterms:modified xsi:type="dcterms:W3CDTF">2023-03-16T19:02:14Z</dcterms:modified>
</cp:coreProperties>
</file>