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D7B65-D644-4E4B-9FB8-18934090BDD4}" v="27" dt="2023-11-20T15:34:46.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2E5C0-2BF2-45ED-9078-79AC7FC916A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215739F-C47C-46AA-94E2-BFA670880610}">
      <dgm:prSet custT="1"/>
      <dgm:spPr/>
      <dgm:t>
        <a:bodyPr/>
        <a:lstStyle/>
        <a:p>
          <a:r>
            <a:rPr lang="en-US" sz="2400" b="1" dirty="0"/>
            <a:t>The Effects of World War I had destabilize Europe and many said that World War II grew out of issues that were left unresolved.</a:t>
          </a:r>
        </a:p>
      </dgm:t>
    </dgm:pt>
    <dgm:pt modelId="{D838FDF3-2CA2-4CBC-AA11-8510923A6019}" type="parTrans" cxnId="{7594DF3C-429D-4A3F-BA86-B466995CC468}">
      <dgm:prSet/>
      <dgm:spPr/>
      <dgm:t>
        <a:bodyPr/>
        <a:lstStyle/>
        <a:p>
          <a:endParaRPr lang="en-US"/>
        </a:p>
      </dgm:t>
    </dgm:pt>
    <dgm:pt modelId="{954C0B92-D63B-462E-BCE0-8DEE94E6CAC7}" type="sibTrans" cxnId="{7594DF3C-429D-4A3F-BA86-B466995CC468}">
      <dgm:prSet/>
      <dgm:spPr/>
      <dgm:t>
        <a:bodyPr/>
        <a:lstStyle/>
        <a:p>
          <a:endParaRPr lang="en-US"/>
        </a:p>
      </dgm:t>
    </dgm:pt>
    <dgm:pt modelId="{2DADA8DA-3DBB-4B4F-8EC9-C547AE254305}">
      <dgm:prSet custT="1"/>
      <dgm:spPr/>
      <dgm:t>
        <a:bodyPr/>
        <a:lstStyle/>
        <a:p>
          <a:r>
            <a:rPr lang="en-US" sz="2400" b="1" dirty="0"/>
            <a:t>Hitler, who was originally an artist, had an idea and that was to make the German race pure “Aryan”.</a:t>
          </a:r>
        </a:p>
      </dgm:t>
    </dgm:pt>
    <dgm:pt modelId="{27550E88-4C28-4187-A61D-92FA470CCED3}" type="parTrans" cxnId="{26F059BA-7835-49B1-ADA2-6DCE06600FC2}">
      <dgm:prSet/>
      <dgm:spPr/>
      <dgm:t>
        <a:bodyPr/>
        <a:lstStyle/>
        <a:p>
          <a:endParaRPr lang="en-US"/>
        </a:p>
      </dgm:t>
    </dgm:pt>
    <dgm:pt modelId="{1AE603F3-54C1-4AB8-AD28-E6DC52EC2444}" type="sibTrans" cxnId="{26F059BA-7835-49B1-ADA2-6DCE06600FC2}">
      <dgm:prSet/>
      <dgm:spPr/>
      <dgm:t>
        <a:bodyPr/>
        <a:lstStyle/>
        <a:p>
          <a:endParaRPr lang="en-US"/>
        </a:p>
      </dgm:t>
    </dgm:pt>
    <dgm:pt modelId="{6EF772C3-9735-43D5-9260-9F0C659080D5}">
      <dgm:prSet custT="1"/>
      <dgm:spPr/>
      <dgm:t>
        <a:bodyPr/>
        <a:lstStyle/>
        <a:p>
          <a:r>
            <a:rPr lang="en-US" sz="2400" b="1" dirty="0"/>
            <a:t>He believed that the war was the only way to generate living space for the German or “Aryan” race.</a:t>
          </a:r>
        </a:p>
      </dgm:t>
    </dgm:pt>
    <dgm:pt modelId="{71BBF959-F14E-423D-A9A8-1373DCDFD28A}" type="parTrans" cxnId="{B7134A60-3378-4E65-ABB9-58C776F4C006}">
      <dgm:prSet/>
      <dgm:spPr/>
      <dgm:t>
        <a:bodyPr/>
        <a:lstStyle/>
        <a:p>
          <a:endParaRPr lang="en-US"/>
        </a:p>
      </dgm:t>
    </dgm:pt>
    <dgm:pt modelId="{087A6765-F021-43C2-9228-EDD27FF671E8}" type="sibTrans" cxnId="{B7134A60-3378-4E65-ABB9-58C776F4C006}">
      <dgm:prSet/>
      <dgm:spPr/>
      <dgm:t>
        <a:bodyPr/>
        <a:lstStyle/>
        <a:p>
          <a:endParaRPr lang="en-US"/>
        </a:p>
      </dgm:t>
    </dgm:pt>
    <dgm:pt modelId="{D1F12D01-CA96-4D2E-8E43-BA5CC202E7DE}">
      <dgm:prSet custT="1"/>
      <dgm:spPr/>
      <dgm:t>
        <a:bodyPr/>
        <a:lstStyle/>
        <a:p>
          <a:r>
            <a:rPr lang="en-US" sz="2400" b="1" dirty="0"/>
            <a:t>Countries like United States, France and Great Britian were so focused on internal politics, that Hitler’s open aggression was left unchecked.</a:t>
          </a:r>
        </a:p>
      </dgm:t>
    </dgm:pt>
    <dgm:pt modelId="{5D22C02D-650F-4308-B982-C760AE4493BB}" type="parTrans" cxnId="{FEB7AAA9-714B-42C2-ACA6-7867B819DE4D}">
      <dgm:prSet/>
      <dgm:spPr/>
      <dgm:t>
        <a:bodyPr/>
        <a:lstStyle/>
        <a:p>
          <a:endParaRPr lang="en-US"/>
        </a:p>
      </dgm:t>
    </dgm:pt>
    <dgm:pt modelId="{8EA61D11-3C1A-4CFE-9580-0A87EED7F094}" type="sibTrans" cxnId="{FEB7AAA9-714B-42C2-ACA6-7867B819DE4D}">
      <dgm:prSet/>
      <dgm:spPr/>
      <dgm:t>
        <a:bodyPr/>
        <a:lstStyle/>
        <a:p>
          <a:endParaRPr lang="en-US"/>
        </a:p>
      </dgm:t>
    </dgm:pt>
    <dgm:pt modelId="{95087816-B8D8-4843-80CB-26898D5AE43D}" type="pres">
      <dgm:prSet presAssocID="{CC02E5C0-2BF2-45ED-9078-79AC7FC916A1}" presName="linear" presStyleCnt="0">
        <dgm:presLayoutVars>
          <dgm:animLvl val="lvl"/>
          <dgm:resizeHandles val="exact"/>
        </dgm:presLayoutVars>
      </dgm:prSet>
      <dgm:spPr/>
    </dgm:pt>
    <dgm:pt modelId="{880CD852-4005-458C-84B0-FC4FCA0E81E2}" type="pres">
      <dgm:prSet presAssocID="{A215739F-C47C-46AA-94E2-BFA670880610}" presName="parentText" presStyleLbl="node1" presStyleIdx="0" presStyleCnt="4">
        <dgm:presLayoutVars>
          <dgm:chMax val="0"/>
          <dgm:bulletEnabled val="1"/>
        </dgm:presLayoutVars>
      </dgm:prSet>
      <dgm:spPr/>
    </dgm:pt>
    <dgm:pt modelId="{9F95F895-BA8E-4F1E-B566-66824E7DAF5D}" type="pres">
      <dgm:prSet presAssocID="{954C0B92-D63B-462E-BCE0-8DEE94E6CAC7}" presName="spacer" presStyleCnt="0"/>
      <dgm:spPr/>
    </dgm:pt>
    <dgm:pt modelId="{35080E08-D67C-4518-9C09-AA15B5956D80}" type="pres">
      <dgm:prSet presAssocID="{2DADA8DA-3DBB-4B4F-8EC9-C547AE254305}" presName="parentText" presStyleLbl="node1" presStyleIdx="1" presStyleCnt="4">
        <dgm:presLayoutVars>
          <dgm:chMax val="0"/>
          <dgm:bulletEnabled val="1"/>
        </dgm:presLayoutVars>
      </dgm:prSet>
      <dgm:spPr/>
    </dgm:pt>
    <dgm:pt modelId="{96A3AFEA-C0BB-48E0-B4C2-7C991411D276}" type="pres">
      <dgm:prSet presAssocID="{1AE603F3-54C1-4AB8-AD28-E6DC52EC2444}" presName="spacer" presStyleCnt="0"/>
      <dgm:spPr/>
    </dgm:pt>
    <dgm:pt modelId="{212E3C10-9C0B-4CDB-BBCC-C56798DE994E}" type="pres">
      <dgm:prSet presAssocID="{6EF772C3-9735-43D5-9260-9F0C659080D5}" presName="parentText" presStyleLbl="node1" presStyleIdx="2" presStyleCnt="4">
        <dgm:presLayoutVars>
          <dgm:chMax val="0"/>
          <dgm:bulletEnabled val="1"/>
        </dgm:presLayoutVars>
      </dgm:prSet>
      <dgm:spPr/>
    </dgm:pt>
    <dgm:pt modelId="{A5F724B0-78A6-4226-9C7F-ABCB2569169D}" type="pres">
      <dgm:prSet presAssocID="{087A6765-F021-43C2-9228-EDD27FF671E8}" presName="spacer" presStyleCnt="0"/>
      <dgm:spPr/>
    </dgm:pt>
    <dgm:pt modelId="{71AB19C5-BA20-42E9-8EA6-00F8133D6230}" type="pres">
      <dgm:prSet presAssocID="{D1F12D01-CA96-4D2E-8E43-BA5CC202E7DE}" presName="parentText" presStyleLbl="node1" presStyleIdx="3" presStyleCnt="4">
        <dgm:presLayoutVars>
          <dgm:chMax val="0"/>
          <dgm:bulletEnabled val="1"/>
        </dgm:presLayoutVars>
      </dgm:prSet>
      <dgm:spPr/>
    </dgm:pt>
  </dgm:ptLst>
  <dgm:cxnLst>
    <dgm:cxn modelId="{D0677F18-B51C-499B-A3E3-A3A5A031641C}" type="presOf" srcId="{2DADA8DA-3DBB-4B4F-8EC9-C547AE254305}" destId="{35080E08-D67C-4518-9C09-AA15B5956D80}" srcOrd="0" destOrd="0" presId="urn:microsoft.com/office/officeart/2005/8/layout/vList2"/>
    <dgm:cxn modelId="{1BEFBB3C-BAE4-4569-BB4C-76E3ACA71931}" type="presOf" srcId="{CC02E5C0-2BF2-45ED-9078-79AC7FC916A1}" destId="{95087816-B8D8-4843-80CB-26898D5AE43D}" srcOrd="0" destOrd="0" presId="urn:microsoft.com/office/officeart/2005/8/layout/vList2"/>
    <dgm:cxn modelId="{7594DF3C-429D-4A3F-BA86-B466995CC468}" srcId="{CC02E5C0-2BF2-45ED-9078-79AC7FC916A1}" destId="{A215739F-C47C-46AA-94E2-BFA670880610}" srcOrd="0" destOrd="0" parTransId="{D838FDF3-2CA2-4CBC-AA11-8510923A6019}" sibTransId="{954C0B92-D63B-462E-BCE0-8DEE94E6CAC7}"/>
    <dgm:cxn modelId="{B7134A60-3378-4E65-ABB9-58C776F4C006}" srcId="{CC02E5C0-2BF2-45ED-9078-79AC7FC916A1}" destId="{6EF772C3-9735-43D5-9260-9F0C659080D5}" srcOrd="2" destOrd="0" parTransId="{71BBF959-F14E-423D-A9A8-1373DCDFD28A}" sibTransId="{087A6765-F021-43C2-9228-EDD27FF671E8}"/>
    <dgm:cxn modelId="{2BDE1B4A-068D-44B7-97A3-D4AA7B3873F9}" type="presOf" srcId="{A215739F-C47C-46AA-94E2-BFA670880610}" destId="{880CD852-4005-458C-84B0-FC4FCA0E81E2}" srcOrd="0" destOrd="0" presId="urn:microsoft.com/office/officeart/2005/8/layout/vList2"/>
    <dgm:cxn modelId="{8DBD3B72-F266-4C8E-B8EF-C34B904ECF9E}" type="presOf" srcId="{6EF772C3-9735-43D5-9260-9F0C659080D5}" destId="{212E3C10-9C0B-4CDB-BBCC-C56798DE994E}" srcOrd="0" destOrd="0" presId="urn:microsoft.com/office/officeart/2005/8/layout/vList2"/>
    <dgm:cxn modelId="{0D57BF96-03FE-4A8D-A4DA-1F6807F4C44D}" type="presOf" srcId="{D1F12D01-CA96-4D2E-8E43-BA5CC202E7DE}" destId="{71AB19C5-BA20-42E9-8EA6-00F8133D6230}" srcOrd="0" destOrd="0" presId="urn:microsoft.com/office/officeart/2005/8/layout/vList2"/>
    <dgm:cxn modelId="{FEB7AAA9-714B-42C2-ACA6-7867B819DE4D}" srcId="{CC02E5C0-2BF2-45ED-9078-79AC7FC916A1}" destId="{D1F12D01-CA96-4D2E-8E43-BA5CC202E7DE}" srcOrd="3" destOrd="0" parTransId="{5D22C02D-650F-4308-B982-C760AE4493BB}" sibTransId="{8EA61D11-3C1A-4CFE-9580-0A87EED7F094}"/>
    <dgm:cxn modelId="{26F059BA-7835-49B1-ADA2-6DCE06600FC2}" srcId="{CC02E5C0-2BF2-45ED-9078-79AC7FC916A1}" destId="{2DADA8DA-3DBB-4B4F-8EC9-C547AE254305}" srcOrd="1" destOrd="0" parTransId="{27550E88-4C28-4187-A61D-92FA470CCED3}" sibTransId="{1AE603F3-54C1-4AB8-AD28-E6DC52EC2444}"/>
    <dgm:cxn modelId="{C44F702B-9DD2-4046-9288-9F118B7D0CF5}" type="presParOf" srcId="{95087816-B8D8-4843-80CB-26898D5AE43D}" destId="{880CD852-4005-458C-84B0-FC4FCA0E81E2}" srcOrd="0" destOrd="0" presId="urn:microsoft.com/office/officeart/2005/8/layout/vList2"/>
    <dgm:cxn modelId="{34914F63-392C-49FB-840D-63800582BCF1}" type="presParOf" srcId="{95087816-B8D8-4843-80CB-26898D5AE43D}" destId="{9F95F895-BA8E-4F1E-B566-66824E7DAF5D}" srcOrd="1" destOrd="0" presId="urn:microsoft.com/office/officeart/2005/8/layout/vList2"/>
    <dgm:cxn modelId="{4F164683-59C8-48D8-9476-0FF4C7DFBDA6}" type="presParOf" srcId="{95087816-B8D8-4843-80CB-26898D5AE43D}" destId="{35080E08-D67C-4518-9C09-AA15B5956D80}" srcOrd="2" destOrd="0" presId="urn:microsoft.com/office/officeart/2005/8/layout/vList2"/>
    <dgm:cxn modelId="{D08282FC-8EF3-450D-9586-7E56990E66D0}" type="presParOf" srcId="{95087816-B8D8-4843-80CB-26898D5AE43D}" destId="{96A3AFEA-C0BB-48E0-B4C2-7C991411D276}" srcOrd="3" destOrd="0" presId="urn:microsoft.com/office/officeart/2005/8/layout/vList2"/>
    <dgm:cxn modelId="{42A2945A-09C7-4356-A351-98753793605F}" type="presParOf" srcId="{95087816-B8D8-4843-80CB-26898D5AE43D}" destId="{212E3C10-9C0B-4CDB-BBCC-C56798DE994E}" srcOrd="4" destOrd="0" presId="urn:microsoft.com/office/officeart/2005/8/layout/vList2"/>
    <dgm:cxn modelId="{1B9A6600-35FF-4E0C-A953-E6F2CCF3CC79}" type="presParOf" srcId="{95087816-B8D8-4843-80CB-26898D5AE43D}" destId="{A5F724B0-78A6-4226-9C7F-ABCB2569169D}" srcOrd="5" destOrd="0" presId="urn:microsoft.com/office/officeart/2005/8/layout/vList2"/>
    <dgm:cxn modelId="{A5F61D55-E98F-444F-AB2D-77769CE3BBEC}" type="presParOf" srcId="{95087816-B8D8-4843-80CB-26898D5AE43D}" destId="{71AB19C5-BA20-42E9-8EA6-00F8133D62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D7132-F1E3-40ED-B631-B09C4B166964}"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4AE35AD0-A9CB-4FAD-8275-87E511CF8331}">
      <dgm:prSet custT="1"/>
      <dgm:spPr/>
      <dgm:t>
        <a:bodyPr/>
        <a:lstStyle/>
        <a:p>
          <a:r>
            <a:rPr lang="en-US" sz="3000" b="1" u="sng" dirty="0"/>
            <a:t>Austria </a:t>
          </a:r>
          <a:r>
            <a:rPr lang="en-US" sz="3000" dirty="0"/>
            <a:t>: Invading Austria was one of the countries that Hitler wanted to invade to expand the Germany.</a:t>
          </a:r>
        </a:p>
      </dgm:t>
    </dgm:pt>
    <dgm:pt modelId="{FA1C4180-5830-4D0B-B308-5BFE0387D06E}" type="parTrans" cxnId="{9DCD2830-4028-4324-9C10-D176CAEDFCB8}">
      <dgm:prSet/>
      <dgm:spPr/>
      <dgm:t>
        <a:bodyPr/>
        <a:lstStyle/>
        <a:p>
          <a:endParaRPr lang="en-US"/>
        </a:p>
      </dgm:t>
    </dgm:pt>
    <dgm:pt modelId="{A91DC428-E98B-45B1-8F09-050BCB981C5A}" type="sibTrans" cxnId="{9DCD2830-4028-4324-9C10-D176CAEDFCB8}">
      <dgm:prSet/>
      <dgm:spPr/>
      <dgm:t>
        <a:bodyPr/>
        <a:lstStyle/>
        <a:p>
          <a:endParaRPr lang="en-US"/>
        </a:p>
      </dgm:t>
    </dgm:pt>
    <dgm:pt modelId="{3DAFD987-1782-4F19-9673-9347EA74C719}">
      <dgm:prSet custT="1"/>
      <dgm:spPr/>
      <dgm:t>
        <a:bodyPr/>
        <a:lstStyle/>
        <a:p>
          <a:r>
            <a:rPr lang="en-US" sz="3000" b="1" u="sng" dirty="0"/>
            <a:t>Poland</a:t>
          </a:r>
          <a:r>
            <a:rPr lang="en-US" sz="3000" dirty="0"/>
            <a:t> : Hitler wanted to take over Poland because he believed that his people had rights to greater territory and Poland had a lot of farmlands.</a:t>
          </a:r>
        </a:p>
      </dgm:t>
    </dgm:pt>
    <dgm:pt modelId="{E297052F-A928-4BF7-BAE9-A5A2DB3E5E5B}" type="parTrans" cxnId="{12D5230C-6640-4A61-A24B-8679AB4174F0}">
      <dgm:prSet/>
      <dgm:spPr/>
      <dgm:t>
        <a:bodyPr/>
        <a:lstStyle/>
        <a:p>
          <a:endParaRPr lang="en-US"/>
        </a:p>
      </dgm:t>
    </dgm:pt>
    <dgm:pt modelId="{2666042D-8B0F-4190-A1F4-7E88CA7154DF}" type="sibTrans" cxnId="{12D5230C-6640-4A61-A24B-8679AB4174F0}">
      <dgm:prSet/>
      <dgm:spPr/>
      <dgm:t>
        <a:bodyPr/>
        <a:lstStyle/>
        <a:p>
          <a:endParaRPr lang="en-US"/>
        </a:p>
      </dgm:t>
    </dgm:pt>
    <dgm:pt modelId="{FA4EC9E7-3954-49DD-A0A6-A545C24DEC9F}">
      <dgm:prSet custT="1"/>
      <dgm:spPr/>
      <dgm:t>
        <a:bodyPr/>
        <a:lstStyle/>
        <a:p>
          <a:r>
            <a:rPr lang="en-US" sz="3000" b="1" u="sng" dirty="0"/>
            <a:t>Soviet Union </a:t>
          </a:r>
          <a:r>
            <a:rPr lang="en-US" sz="3000" dirty="0"/>
            <a:t>: In the beginning, the Soviet Union and Nazi Germany were allies but the Nazis were opposed to the ideas of the communist. Hitler believed he can defeat the Soviet Union but that failed horribly because it consisted of Ukraine, Russia, Belarus and many more.</a:t>
          </a:r>
        </a:p>
      </dgm:t>
    </dgm:pt>
    <dgm:pt modelId="{74847DBA-043C-4A70-80A5-EB9CB876CE8E}" type="parTrans" cxnId="{11E0D9A9-5A37-4839-86A5-104ADC68304E}">
      <dgm:prSet/>
      <dgm:spPr/>
      <dgm:t>
        <a:bodyPr/>
        <a:lstStyle/>
        <a:p>
          <a:endParaRPr lang="en-US"/>
        </a:p>
      </dgm:t>
    </dgm:pt>
    <dgm:pt modelId="{6EBBEE13-19EA-4CFF-8BB2-19B304A30CB1}" type="sibTrans" cxnId="{11E0D9A9-5A37-4839-86A5-104ADC68304E}">
      <dgm:prSet/>
      <dgm:spPr/>
      <dgm:t>
        <a:bodyPr/>
        <a:lstStyle/>
        <a:p>
          <a:endParaRPr lang="en-US"/>
        </a:p>
      </dgm:t>
    </dgm:pt>
    <dgm:pt modelId="{D2935CE5-AB0D-4CD7-B50D-3E31B35E091A}" type="pres">
      <dgm:prSet presAssocID="{D30D7132-F1E3-40ED-B631-B09C4B166964}" presName="vert0" presStyleCnt="0">
        <dgm:presLayoutVars>
          <dgm:dir/>
          <dgm:animOne val="branch"/>
          <dgm:animLvl val="lvl"/>
        </dgm:presLayoutVars>
      </dgm:prSet>
      <dgm:spPr/>
    </dgm:pt>
    <dgm:pt modelId="{DBA47167-C538-45E1-9C15-07580F94549C}" type="pres">
      <dgm:prSet presAssocID="{4AE35AD0-A9CB-4FAD-8275-87E511CF8331}" presName="thickLine" presStyleLbl="alignNode1" presStyleIdx="0" presStyleCnt="3"/>
      <dgm:spPr/>
    </dgm:pt>
    <dgm:pt modelId="{D568FC9A-DA7C-4106-AAE7-F8F029F4A3F2}" type="pres">
      <dgm:prSet presAssocID="{4AE35AD0-A9CB-4FAD-8275-87E511CF8331}" presName="horz1" presStyleCnt="0"/>
      <dgm:spPr/>
    </dgm:pt>
    <dgm:pt modelId="{769B1C43-97CC-4384-A007-383E83382F31}" type="pres">
      <dgm:prSet presAssocID="{4AE35AD0-A9CB-4FAD-8275-87E511CF8331}" presName="tx1" presStyleLbl="revTx" presStyleIdx="0" presStyleCnt="3" custScaleY="84820"/>
      <dgm:spPr/>
    </dgm:pt>
    <dgm:pt modelId="{BB55FDA6-0AD9-46C4-987C-6CE8E5C7B972}" type="pres">
      <dgm:prSet presAssocID="{4AE35AD0-A9CB-4FAD-8275-87E511CF8331}" presName="vert1" presStyleCnt="0"/>
      <dgm:spPr/>
    </dgm:pt>
    <dgm:pt modelId="{B3423748-84AF-4E0A-ADF5-B03649529464}" type="pres">
      <dgm:prSet presAssocID="{3DAFD987-1782-4F19-9673-9347EA74C719}" presName="thickLine" presStyleLbl="alignNode1" presStyleIdx="1" presStyleCnt="3"/>
      <dgm:spPr/>
    </dgm:pt>
    <dgm:pt modelId="{9224BDE8-EB6A-4C9F-B387-922F7721FC5A}" type="pres">
      <dgm:prSet presAssocID="{3DAFD987-1782-4F19-9673-9347EA74C719}" presName="horz1" presStyleCnt="0"/>
      <dgm:spPr/>
    </dgm:pt>
    <dgm:pt modelId="{069FB5AA-1E56-44D3-B3AA-0810C10A43FB}" type="pres">
      <dgm:prSet presAssocID="{3DAFD987-1782-4F19-9673-9347EA74C719}" presName="tx1" presStyleLbl="revTx" presStyleIdx="1" presStyleCnt="3" custScaleY="122145"/>
      <dgm:spPr/>
    </dgm:pt>
    <dgm:pt modelId="{6F508E24-807B-422F-AB6A-B6E7D64CC9E4}" type="pres">
      <dgm:prSet presAssocID="{3DAFD987-1782-4F19-9673-9347EA74C719}" presName="vert1" presStyleCnt="0"/>
      <dgm:spPr/>
    </dgm:pt>
    <dgm:pt modelId="{870DA90A-3921-4CC7-BE2A-3CB2F9B10E87}" type="pres">
      <dgm:prSet presAssocID="{FA4EC9E7-3954-49DD-A0A6-A545C24DEC9F}" presName="thickLine" presStyleLbl="alignNode1" presStyleIdx="2" presStyleCnt="3"/>
      <dgm:spPr/>
    </dgm:pt>
    <dgm:pt modelId="{12737637-8619-41E2-BEA3-C8FF0ECBAF73}" type="pres">
      <dgm:prSet presAssocID="{FA4EC9E7-3954-49DD-A0A6-A545C24DEC9F}" presName="horz1" presStyleCnt="0"/>
      <dgm:spPr/>
    </dgm:pt>
    <dgm:pt modelId="{B20B33D9-231D-4CE1-A0BD-8DCB3BC9B07A}" type="pres">
      <dgm:prSet presAssocID="{FA4EC9E7-3954-49DD-A0A6-A545C24DEC9F}" presName="tx1" presStyleLbl="revTx" presStyleIdx="2" presStyleCnt="3" custScaleY="143183"/>
      <dgm:spPr/>
    </dgm:pt>
    <dgm:pt modelId="{8C8F4C2E-FD59-4E1E-B963-D8209B705920}" type="pres">
      <dgm:prSet presAssocID="{FA4EC9E7-3954-49DD-A0A6-A545C24DEC9F}" presName="vert1" presStyleCnt="0"/>
      <dgm:spPr/>
    </dgm:pt>
  </dgm:ptLst>
  <dgm:cxnLst>
    <dgm:cxn modelId="{12D5230C-6640-4A61-A24B-8679AB4174F0}" srcId="{D30D7132-F1E3-40ED-B631-B09C4B166964}" destId="{3DAFD987-1782-4F19-9673-9347EA74C719}" srcOrd="1" destOrd="0" parTransId="{E297052F-A928-4BF7-BAE9-A5A2DB3E5E5B}" sibTransId="{2666042D-8B0F-4190-A1F4-7E88CA7154DF}"/>
    <dgm:cxn modelId="{A0F3082C-9EFA-44B5-8F5B-C7577CF3C927}" type="presOf" srcId="{4AE35AD0-A9CB-4FAD-8275-87E511CF8331}" destId="{769B1C43-97CC-4384-A007-383E83382F31}" srcOrd="0" destOrd="0" presId="urn:microsoft.com/office/officeart/2008/layout/LinedList"/>
    <dgm:cxn modelId="{9DCD2830-4028-4324-9C10-D176CAEDFCB8}" srcId="{D30D7132-F1E3-40ED-B631-B09C4B166964}" destId="{4AE35AD0-A9CB-4FAD-8275-87E511CF8331}" srcOrd="0" destOrd="0" parTransId="{FA1C4180-5830-4D0B-B308-5BFE0387D06E}" sibTransId="{A91DC428-E98B-45B1-8F09-050BCB981C5A}"/>
    <dgm:cxn modelId="{9F2F4E53-CE64-4B9B-8B81-6CBFFDDCA5ED}" type="presOf" srcId="{D30D7132-F1E3-40ED-B631-B09C4B166964}" destId="{D2935CE5-AB0D-4CD7-B50D-3E31B35E091A}" srcOrd="0" destOrd="0" presId="urn:microsoft.com/office/officeart/2008/layout/LinedList"/>
    <dgm:cxn modelId="{481B9679-881A-466B-B821-A2768CCAFB1E}" type="presOf" srcId="{3DAFD987-1782-4F19-9673-9347EA74C719}" destId="{069FB5AA-1E56-44D3-B3AA-0810C10A43FB}" srcOrd="0" destOrd="0" presId="urn:microsoft.com/office/officeart/2008/layout/LinedList"/>
    <dgm:cxn modelId="{9FECC381-8873-462E-BE53-4DA54268553A}" type="presOf" srcId="{FA4EC9E7-3954-49DD-A0A6-A545C24DEC9F}" destId="{B20B33D9-231D-4CE1-A0BD-8DCB3BC9B07A}" srcOrd="0" destOrd="0" presId="urn:microsoft.com/office/officeart/2008/layout/LinedList"/>
    <dgm:cxn modelId="{11E0D9A9-5A37-4839-86A5-104ADC68304E}" srcId="{D30D7132-F1E3-40ED-B631-B09C4B166964}" destId="{FA4EC9E7-3954-49DD-A0A6-A545C24DEC9F}" srcOrd="2" destOrd="0" parTransId="{74847DBA-043C-4A70-80A5-EB9CB876CE8E}" sibTransId="{6EBBEE13-19EA-4CFF-8BB2-19B304A30CB1}"/>
    <dgm:cxn modelId="{B8B8704C-DBBD-433E-ADBF-C0D16B4DC13F}" type="presParOf" srcId="{D2935CE5-AB0D-4CD7-B50D-3E31B35E091A}" destId="{DBA47167-C538-45E1-9C15-07580F94549C}" srcOrd="0" destOrd="0" presId="urn:microsoft.com/office/officeart/2008/layout/LinedList"/>
    <dgm:cxn modelId="{E89644B8-A9AA-4687-9C4D-A1DC63252E96}" type="presParOf" srcId="{D2935CE5-AB0D-4CD7-B50D-3E31B35E091A}" destId="{D568FC9A-DA7C-4106-AAE7-F8F029F4A3F2}" srcOrd="1" destOrd="0" presId="urn:microsoft.com/office/officeart/2008/layout/LinedList"/>
    <dgm:cxn modelId="{3E42DA41-856E-4602-AE48-5CE51CC4BF8C}" type="presParOf" srcId="{D568FC9A-DA7C-4106-AAE7-F8F029F4A3F2}" destId="{769B1C43-97CC-4384-A007-383E83382F31}" srcOrd="0" destOrd="0" presId="urn:microsoft.com/office/officeart/2008/layout/LinedList"/>
    <dgm:cxn modelId="{C4C68829-B076-4FB3-86ED-9BD043958E98}" type="presParOf" srcId="{D568FC9A-DA7C-4106-AAE7-F8F029F4A3F2}" destId="{BB55FDA6-0AD9-46C4-987C-6CE8E5C7B972}" srcOrd="1" destOrd="0" presId="urn:microsoft.com/office/officeart/2008/layout/LinedList"/>
    <dgm:cxn modelId="{0B855B2E-08A3-42F5-97F7-364AD9A9E46F}" type="presParOf" srcId="{D2935CE5-AB0D-4CD7-B50D-3E31B35E091A}" destId="{B3423748-84AF-4E0A-ADF5-B03649529464}" srcOrd="2" destOrd="0" presId="urn:microsoft.com/office/officeart/2008/layout/LinedList"/>
    <dgm:cxn modelId="{B5AFCD47-A7BC-41D2-995D-A5ED469B6889}" type="presParOf" srcId="{D2935CE5-AB0D-4CD7-B50D-3E31B35E091A}" destId="{9224BDE8-EB6A-4C9F-B387-922F7721FC5A}" srcOrd="3" destOrd="0" presId="urn:microsoft.com/office/officeart/2008/layout/LinedList"/>
    <dgm:cxn modelId="{472B1C5C-82AB-4B73-B1B5-03F968C8CC4B}" type="presParOf" srcId="{9224BDE8-EB6A-4C9F-B387-922F7721FC5A}" destId="{069FB5AA-1E56-44D3-B3AA-0810C10A43FB}" srcOrd="0" destOrd="0" presId="urn:microsoft.com/office/officeart/2008/layout/LinedList"/>
    <dgm:cxn modelId="{B38BDF55-FE77-43D4-A9DC-A149BEBA04C3}" type="presParOf" srcId="{9224BDE8-EB6A-4C9F-B387-922F7721FC5A}" destId="{6F508E24-807B-422F-AB6A-B6E7D64CC9E4}" srcOrd="1" destOrd="0" presId="urn:microsoft.com/office/officeart/2008/layout/LinedList"/>
    <dgm:cxn modelId="{68BF931C-6A64-45D6-902E-2C59C0375D30}" type="presParOf" srcId="{D2935CE5-AB0D-4CD7-B50D-3E31B35E091A}" destId="{870DA90A-3921-4CC7-BE2A-3CB2F9B10E87}" srcOrd="4" destOrd="0" presId="urn:microsoft.com/office/officeart/2008/layout/LinedList"/>
    <dgm:cxn modelId="{069C95C2-4F70-4B59-9F5D-557F913AD980}" type="presParOf" srcId="{D2935CE5-AB0D-4CD7-B50D-3E31B35E091A}" destId="{12737637-8619-41E2-BEA3-C8FF0ECBAF73}" srcOrd="5" destOrd="0" presId="urn:microsoft.com/office/officeart/2008/layout/LinedList"/>
    <dgm:cxn modelId="{D80CCD1C-54A5-4860-9D6A-1A8CCCA5DA04}" type="presParOf" srcId="{12737637-8619-41E2-BEA3-C8FF0ECBAF73}" destId="{B20B33D9-231D-4CE1-A0BD-8DCB3BC9B07A}" srcOrd="0" destOrd="0" presId="urn:microsoft.com/office/officeart/2008/layout/LinedList"/>
    <dgm:cxn modelId="{74F75B86-527D-4408-8D75-1C901FF52D1B}" type="presParOf" srcId="{12737637-8619-41E2-BEA3-C8FF0ECBAF73}" destId="{8C8F4C2E-FD59-4E1E-B963-D8209B7059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F727F-E01E-4B0C-AB43-5E4602BFACCE}"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3A3FA25A-F077-4CAB-AAB3-703A8D82ED7A}">
      <dgm:prSet custT="1"/>
      <dgm:spPr/>
      <dgm:t>
        <a:bodyPr/>
        <a:lstStyle/>
        <a:p>
          <a:r>
            <a:rPr lang="en-US" sz="3200" dirty="0"/>
            <a:t>Nazi Germany has contributed to 39 million people being killed and half of them were civilians. Here is a list of people the Nazis killed:</a:t>
          </a:r>
        </a:p>
      </dgm:t>
    </dgm:pt>
    <dgm:pt modelId="{19D64859-A457-4617-B7A2-F1727DA7D975}" type="parTrans" cxnId="{5C005891-8384-4DD2-84E2-7343BB4EB453}">
      <dgm:prSet/>
      <dgm:spPr/>
      <dgm:t>
        <a:bodyPr/>
        <a:lstStyle/>
        <a:p>
          <a:endParaRPr lang="en-US"/>
        </a:p>
      </dgm:t>
    </dgm:pt>
    <dgm:pt modelId="{D68E74AF-DDF1-4D92-A596-2DE4337E7C70}" type="sibTrans" cxnId="{5C005891-8384-4DD2-84E2-7343BB4EB453}">
      <dgm:prSet/>
      <dgm:spPr/>
      <dgm:t>
        <a:bodyPr/>
        <a:lstStyle/>
        <a:p>
          <a:endParaRPr lang="en-US"/>
        </a:p>
      </dgm:t>
    </dgm:pt>
    <dgm:pt modelId="{AF0FD6FE-E04A-4C50-A238-D45D0607C6D1}">
      <dgm:prSet custT="1"/>
      <dgm:spPr/>
      <dgm:t>
        <a:bodyPr/>
        <a:lstStyle/>
        <a:p>
          <a:r>
            <a:rPr lang="en-US" sz="2800" dirty="0"/>
            <a:t>6 Million Jewish People and 1.5 million of them were kids.</a:t>
          </a:r>
        </a:p>
      </dgm:t>
    </dgm:pt>
    <dgm:pt modelId="{8D5C2236-4734-4000-B2E0-C82F78B977DD}" type="parTrans" cxnId="{0BCD4F57-6A52-471F-91A5-734021E368AF}">
      <dgm:prSet/>
      <dgm:spPr/>
      <dgm:t>
        <a:bodyPr/>
        <a:lstStyle/>
        <a:p>
          <a:endParaRPr lang="en-US"/>
        </a:p>
      </dgm:t>
    </dgm:pt>
    <dgm:pt modelId="{6E9597FC-FD74-43A3-B2CF-C99680688F7D}" type="sibTrans" cxnId="{0BCD4F57-6A52-471F-91A5-734021E368AF}">
      <dgm:prSet/>
      <dgm:spPr/>
      <dgm:t>
        <a:bodyPr/>
        <a:lstStyle/>
        <a:p>
          <a:endParaRPr lang="en-US"/>
        </a:p>
      </dgm:t>
    </dgm:pt>
    <dgm:pt modelId="{F072E2F7-3A2B-469C-8CA2-38C26853CC98}">
      <dgm:prSet custT="1"/>
      <dgm:spPr/>
      <dgm:t>
        <a:bodyPr/>
        <a:lstStyle/>
        <a:p>
          <a:r>
            <a:rPr lang="en-US" sz="2800" dirty="0"/>
            <a:t>People with Disabilities</a:t>
          </a:r>
        </a:p>
      </dgm:t>
    </dgm:pt>
    <dgm:pt modelId="{54BCC641-A00C-459E-9882-551C9B6B8F01}" type="parTrans" cxnId="{919917B3-3D75-4AE9-8254-3794B8CE181F}">
      <dgm:prSet/>
      <dgm:spPr/>
      <dgm:t>
        <a:bodyPr/>
        <a:lstStyle/>
        <a:p>
          <a:endParaRPr lang="en-US"/>
        </a:p>
      </dgm:t>
    </dgm:pt>
    <dgm:pt modelId="{1106AF01-BBA3-49E3-9EAE-F599251DBE37}" type="sibTrans" cxnId="{919917B3-3D75-4AE9-8254-3794B8CE181F}">
      <dgm:prSet/>
      <dgm:spPr/>
      <dgm:t>
        <a:bodyPr/>
        <a:lstStyle/>
        <a:p>
          <a:endParaRPr lang="en-US"/>
        </a:p>
      </dgm:t>
    </dgm:pt>
    <dgm:pt modelId="{D4C60F18-056E-4036-A20A-8FF4340B3812}">
      <dgm:prSet custT="1"/>
      <dgm:spPr/>
      <dgm:t>
        <a:bodyPr/>
        <a:lstStyle/>
        <a:p>
          <a:r>
            <a:rPr lang="en-US" sz="2800" dirty="0"/>
            <a:t>Homosexuals</a:t>
          </a:r>
        </a:p>
      </dgm:t>
    </dgm:pt>
    <dgm:pt modelId="{20FF08B8-CA28-4E09-B40D-0C08C5C2C97A}" type="parTrans" cxnId="{13577FC8-3A7B-45E1-9321-F5FD0B8BED96}">
      <dgm:prSet/>
      <dgm:spPr/>
      <dgm:t>
        <a:bodyPr/>
        <a:lstStyle/>
        <a:p>
          <a:endParaRPr lang="en-US"/>
        </a:p>
      </dgm:t>
    </dgm:pt>
    <dgm:pt modelId="{F97EE6CB-E019-40E6-A981-61E4F253477E}" type="sibTrans" cxnId="{13577FC8-3A7B-45E1-9321-F5FD0B8BED96}">
      <dgm:prSet/>
      <dgm:spPr/>
      <dgm:t>
        <a:bodyPr/>
        <a:lstStyle/>
        <a:p>
          <a:endParaRPr lang="en-US"/>
        </a:p>
      </dgm:t>
    </dgm:pt>
    <dgm:pt modelId="{5C445F57-6F60-4191-B7CB-265B41DD280A}">
      <dgm:prSet custT="1"/>
      <dgm:spPr/>
      <dgm:t>
        <a:bodyPr/>
        <a:lstStyle/>
        <a:p>
          <a:r>
            <a:rPr lang="en-US" sz="2800" dirty="0"/>
            <a:t>Soviet Prisoners</a:t>
          </a:r>
        </a:p>
      </dgm:t>
    </dgm:pt>
    <dgm:pt modelId="{C38DC80C-6907-449E-9B80-CBD1454D4777}" type="parTrans" cxnId="{36FFDB28-72C7-4E78-9374-3104200BFC22}">
      <dgm:prSet/>
      <dgm:spPr/>
      <dgm:t>
        <a:bodyPr/>
        <a:lstStyle/>
        <a:p>
          <a:endParaRPr lang="en-US"/>
        </a:p>
      </dgm:t>
    </dgm:pt>
    <dgm:pt modelId="{DE67C146-29EE-4E60-83E5-4C27166AA2C8}" type="sibTrans" cxnId="{36FFDB28-72C7-4E78-9374-3104200BFC22}">
      <dgm:prSet/>
      <dgm:spPr/>
      <dgm:t>
        <a:bodyPr/>
        <a:lstStyle/>
        <a:p>
          <a:endParaRPr lang="en-US"/>
        </a:p>
      </dgm:t>
    </dgm:pt>
    <dgm:pt modelId="{9D4275AE-8287-4F30-8DCB-7CF5ACC195F1}">
      <dgm:prSet custT="1"/>
      <dgm:spPr/>
      <dgm:t>
        <a:bodyPr/>
        <a:lstStyle/>
        <a:p>
          <a:r>
            <a:rPr lang="en-US" sz="2800" dirty="0"/>
            <a:t>Jehovah Witness</a:t>
          </a:r>
        </a:p>
      </dgm:t>
    </dgm:pt>
    <dgm:pt modelId="{2783F2E8-5FB4-41BA-BD07-C6AF12E44C5F}" type="parTrans" cxnId="{ED35A046-1E1B-4A04-89A6-2B4B202CE134}">
      <dgm:prSet/>
      <dgm:spPr/>
      <dgm:t>
        <a:bodyPr/>
        <a:lstStyle/>
        <a:p>
          <a:endParaRPr lang="en-US"/>
        </a:p>
      </dgm:t>
    </dgm:pt>
    <dgm:pt modelId="{3B0D16FD-AD02-40F0-BA3D-08DCDFB1C8A8}" type="sibTrans" cxnId="{ED35A046-1E1B-4A04-89A6-2B4B202CE134}">
      <dgm:prSet/>
      <dgm:spPr/>
      <dgm:t>
        <a:bodyPr/>
        <a:lstStyle/>
        <a:p>
          <a:endParaRPr lang="en-US"/>
        </a:p>
      </dgm:t>
    </dgm:pt>
    <dgm:pt modelId="{243AFEEC-46AB-4849-BE4A-B1256B07DAD4}" type="pres">
      <dgm:prSet presAssocID="{101F727F-E01E-4B0C-AB43-5E4602BFACCE}" presName="Name0" presStyleCnt="0">
        <dgm:presLayoutVars>
          <dgm:dir/>
          <dgm:animLvl val="lvl"/>
          <dgm:resizeHandles val="exact"/>
        </dgm:presLayoutVars>
      </dgm:prSet>
      <dgm:spPr/>
    </dgm:pt>
    <dgm:pt modelId="{D21BA50B-13EB-444F-B2FD-7B74D969E50D}" type="pres">
      <dgm:prSet presAssocID="{3A3FA25A-F077-4CAB-AAB3-703A8D82ED7A}" presName="linNode" presStyleCnt="0"/>
      <dgm:spPr/>
    </dgm:pt>
    <dgm:pt modelId="{CC1BC12B-3CFB-45F7-94D2-8149DDC2141F}" type="pres">
      <dgm:prSet presAssocID="{3A3FA25A-F077-4CAB-AAB3-703A8D82ED7A}" presName="parentText" presStyleLbl="node1" presStyleIdx="0" presStyleCnt="1">
        <dgm:presLayoutVars>
          <dgm:chMax val="1"/>
          <dgm:bulletEnabled val="1"/>
        </dgm:presLayoutVars>
      </dgm:prSet>
      <dgm:spPr/>
    </dgm:pt>
    <dgm:pt modelId="{72C9FF97-4455-416B-BA53-535D6F5753C8}" type="pres">
      <dgm:prSet presAssocID="{3A3FA25A-F077-4CAB-AAB3-703A8D82ED7A}" presName="descendantText" presStyleLbl="alignAccFollowNode1" presStyleIdx="0" presStyleCnt="1">
        <dgm:presLayoutVars>
          <dgm:bulletEnabled val="1"/>
        </dgm:presLayoutVars>
      </dgm:prSet>
      <dgm:spPr/>
    </dgm:pt>
  </dgm:ptLst>
  <dgm:cxnLst>
    <dgm:cxn modelId="{90CD8B05-DB9F-44BC-AFCA-68F7322EC78E}" type="presOf" srcId="{D4C60F18-056E-4036-A20A-8FF4340B3812}" destId="{72C9FF97-4455-416B-BA53-535D6F5753C8}" srcOrd="0" destOrd="2" presId="urn:microsoft.com/office/officeart/2005/8/layout/vList5"/>
    <dgm:cxn modelId="{36FFDB28-72C7-4E78-9374-3104200BFC22}" srcId="{3A3FA25A-F077-4CAB-AAB3-703A8D82ED7A}" destId="{5C445F57-6F60-4191-B7CB-265B41DD280A}" srcOrd="3" destOrd="0" parTransId="{C38DC80C-6907-449E-9B80-CBD1454D4777}" sibTransId="{DE67C146-29EE-4E60-83E5-4C27166AA2C8}"/>
    <dgm:cxn modelId="{ED35A046-1E1B-4A04-89A6-2B4B202CE134}" srcId="{3A3FA25A-F077-4CAB-AAB3-703A8D82ED7A}" destId="{9D4275AE-8287-4F30-8DCB-7CF5ACC195F1}" srcOrd="4" destOrd="0" parTransId="{2783F2E8-5FB4-41BA-BD07-C6AF12E44C5F}" sibTransId="{3B0D16FD-AD02-40F0-BA3D-08DCDFB1C8A8}"/>
    <dgm:cxn modelId="{0BCD4F57-6A52-471F-91A5-734021E368AF}" srcId="{3A3FA25A-F077-4CAB-AAB3-703A8D82ED7A}" destId="{AF0FD6FE-E04A-4C50-A238-D45D0607C6D1}" srcOrd="0" destOrd="0" parTransId="{8D5C2236-4734-4000-B2E0-C82F78B977DD}" sibTransId="{6E9597FC-FD74-43A3-B2CF-C99680688F7D}"/>
    <dgm:cxn modelId="{5C005891-8384-4DD2-84E2-7343BB4EB453}" srcId="{101F727F-E01E-4B0C-AB43-5E4602BFACCE}" destId="{3A3FA25A-F077-4CAB-AAB3-703A8D82ED7A}" srcOrd="0" destOrd="0" parTransId="{19D64859-A457-4617-B7A2-F1727DA7D975}" sibTransId="{D68E74AF-DDF1-4D92-A596-2DE4337E7C70}"/>
    <dgm:cxn modelId="{37159492-BC63-4E16-9F1F-7FBD93BB1437}" type="presOf" srcId="{AF0FD6FE-E04A-4C50-A238-D45D0607C6D1}" destId="{72C9FF97-4455-416B-BA53-535D6F5753C8}" srcOrd="0" destOrd="0" presId="urn:microsoft.com/office/officeart/2005/8/layout/vList5"/>
    <dgm:cxn modelId="{9CCA2794-7882-4559-91DD-8493369CF92B}" type="presOf" srcId="{9D4275AE-8287-4F30-8DCB-7CF5ACC195F1}" destId="{72C9FF97-4455-416B-BA53-535D6F5753C8}" srcOrd="0" destOrd="4" presId="urn:microsoft.com/office/officeart/2005/8/layout/vList5"/>
    <dgm:cxn modelId="{919917B3-3D75-4AE9-8254-3794B8CE181F}" srcId="{3A3FA25A-F077-4CAB-AAB3-703A8D82ED7A}" destId="{F072E2F7-3A2B-469C-8CA2-38C26853CC98}" srcOrd="1" destOrd="0" parTransId="{54BCC641-A00C-459E-9882-551C9B6B8F01}" sibTransId="{1106AF01-BBA3-49E3-9EAE-F599251DBE37}"/>
    <dgm:cxn modelId="{494A06BA-DDCA-401A-89D8-1E19CF9FAAA4}" type="presOf" srcId="{5C445F57-6F60-4191-B7CB-265B41DD280A}" destId="{72C9FF97-4455-416B-BA53-535D6F5753C8}" srcOrd="0" destOrd="3" presId="urn:microsoft.com/office/officeart/2005/8/layout/vList5"/>
    <dgm:cxn modelId="{04E8F4C2-D4B9-42E8-A2B0-13F26E5BFB37}" type="presOf" srcId="{3A3FA25A-F077-4CAB-AAB3-703A8D82ED7A}" destId="{CC1BC12B-3CFB-45F7-94D2-8149DDC2141F}" srcOrd="0" destOrd="0" presId="urn:microsoft.com/office/officeart/2005/8/layout/vList5"/>
    <dgm:cxn modelId="{13577FC8-3A7B-45E1-9321-F5FD0B8BED96}" srcId="{3A3FA25A-F077-4CAB-AAB3-703A8D82ED7A}" destId="{D4C60F18-056E-4036-A20A-8FF4340B3812}" srcOrd="2" destOrd="0" parTransId="{20FF08B8-CA28-4E09-B40D-0C08C5C2C97A}" sibTransId="{F97EE6CB-E019-40E6-A981-61E4F253477E}"/>
    <dgm:cxn modelId="{A143CFF2-ADB0-4199-B565-FEC186BA2843}" type="presOf" srcId="{F072E2F7-3A2B-469C-8CA2-38C26853CC98}" destId="{72C9FF97-4455-416B-BA53-535D6F5753C8}" srcOrd="0" destOrd="1" presId="urn:microsoft.com/office/officeart/2005/8/layout/vList5"/>
    <dgm:cxn modelId="{A8FBDCFB-D35F-4BE4-9C6D-3E9B0CBCB716}" type="presOf" srcId="{101F727F-E01E-4B0C-AB43-5E4602BFACCE}" destId="{243AFEEC-46AB-4849-BE4A-B1256B07DAD4}" srcOrd="0" destOrd="0" presId="urn:microsoft.com/office/officeart/2005/8/layout/vList5"/>
    <dgm:cxn modelId="{BEA4E4AA-375B-4C8E-962F-AC3FB2D67C12}" type="presParOf" srcId="{243AFEEC-46AB-4849-BE4A-B1256B07DAD4}" destId="{D21BA50B-13EB-444F-B2FD-7B74D969E50D}" srcOrd="0" destOrd="0" presId="urn:microsoft.com/office/officeart/2005/8/layout/vList5"/>
    <dgm:cxn modelId="{71CE2C06-A227-475A-B798-61BBF9A29DA1}" type="presParOf" srcId="{D21BA50B-13EB-444F-B2FD-7B74D969E50D}" destId="{CC1BC12B-3CFB-45F7-94D2-8149DDC2141F}" srcOrd="0" destOrd="0" presId="urn:microsoft.com/office/officeart/2005/8/layout/vList5"/>
    <dgm:cxn modelId="{12AB768F-E0EA-42C8-AD6D-632B867A027B}" type="presParOf" srcId="{D21BA50B-13EB-444F-B2FD-7B74D969E50D}" destId="{72C9FF97-4455-416B-BA53-535D6F5753C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61E9C-A242-499A-9D9D-184A0855893B}"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264FF27A-25CA-4D76-BCDE-CEB654EA9ADC}">
      <dgm:prSet/>
      <dgm:spPr/>
      <dgm:t>
        <a:bodyPr/>
        <a:lstStyle/>
        <a:p>
          <a:r>
            <a:rPr lang="en-US"/>
            <a:t>The weak, ill and disabled people deported to special killing centers across Germany</a:t>
          </a:r>
        </a:p>
      </dgm:t>
    </dgm:pt>
    <dgm:pt modelId="{D1724E5F-A8E3-418D-BECA-768EDC95F238}" type="parTrans" cxnId="{C3C2688A-FAED-4630-88DC-F420DCB96758}">
      <dgm:prSet/>
      <dgm:spPr/>
      <dgm:t>
        <a:bodyPr/>
        <a:lstStyle/>
        <a:p>
          <a:endParaRPr lang="en-US"/>
        </a:p>
      </dgm:t>
    </dgm:pt>
    <dgm:pt modelId="{14FD3CE0-F0F6-4F87-85DD-AE6CC4FBFFC4}" type="sibTrans" cxnId="{C3C2688A-FAED-4630-88DC-F420DCB96758}">
      <dgm:prSet/>
      <dgm:spPr/>
      <dgm:t>
        <a:bodyPr/>
        <a:lstStyle/>
        <a:p>
          <a:endParaRPr lang="en-US"/>
        </a:p>
      </dgm:t>
    </dgm:pt>
    <dgm:pt modelId="{DCA43663-6DC9-4F65-BD41-F352F17CBA48}">
      <dgm:prSet/>
      <dgm:spPr/>
      <dgm:t>
        <a:bodyPr/>
        <a:lstStyle/>
        <a:p>
          <a:r>
            <a:rPr lang="en-US"/>
            <a:t>The Soviet Prisoners of War were transported to camps for execution by Poison Gas</a:t>
          </a:r>
        </a:p>
      </dgm:t>
    </dgm:pt>
    <dgm:pt modelId="{A7281517-9AD8-49FF-B18A-0EA15F2967FB}" type="parTrans" cxnId="{EBAD6265-6D89-4CD3-92E2-C151FDE6761A}">
      <dgm:prSet/>
      <dgm:spPr/>
      <dgm:t>
        <a:bodyPr/>
        <a:lstStyle/>
        <a:p>
          <a:endParaRPr lang="en-US"/>
        </a:p>
      </dgm:t>
    </dgm:pt>
    <dgm:pt modelId="{9494883F-7CFB-4AFC-BD7F-52E042F716FA}" type="sibTrans" cxnId="{EBAD6265-6D89-4CD3-92E2-C151FDE6761A}">
      <dgm:prSet/>
      <dgm:spPr/>
      <dgm:t>
        <a:bodyPr/>
        <a:lstStyle/>
        <a:p>
          <a:endParaRPr lang="en-US"/>
        </a:p>
      </dgm:t>
    </dgm:pt>
    <dgm:pt modelId="{D136DED1-351D-4545-8532-626BA0C19FF7}" type="pres">
      <dgm:prSet presAssocID="{DDD61E9C-A242-499A-9D9D-184A0855893B}" presName="hierChild1" presStyleCnt="0">
        <dgm:presLayoutVars>
          <dgm:chPref val="1"/>
          <dgm:dir/>
          <dgm:animOne val="branch"/>
          <dgm:animLvl val="lvl"/>
          <dgm:resizeHandles/>
        </dgm:presLayoutVars>
      </dgm:prSet>
      <dgm:spPr/>
    </dgm:pt>
    <dgm:pt modelId="{542EDD06-C8AD-4FB8-BA8E-6D8DAF0E0BAD}" type="pres">
      <dgm:prSet presAssocID="{264FF27A-25CA-4D76-BCDE-CEB654EA9ADC}" presName="hierRoot1" presStyleCnt="0"/>
      <dgm:spPr/>
    </dgm:pt>
    <dgm:pt modelId="{FDAB1311-D3F7-4967-B99F-4EDC1DC4F49A}" type="pres">
      <dgm:prSet presAssocID="{264FF27A-25CA-4D76-BCDE-CEB654EA9ADC}" presName="composite" presStyleCnt="0"/>
      <dgm:spPr/>
    </dgm:pt>
    <dgm:pt modelId="{AD4F839D-8FB9-472A-829D-3E4264213F57}" type="pres">
      <dgm:prSet presAssocID="{264FF27A-25CA-4D76-BCDE-CEB654EA9ADC}" presName="background" presStyleLbl="node0" presStyleIdx="0" presStyleCnt="2"/>
      <dgm:spPr/>
    </dgm:pt>
    <dgm:pt modelId="{858F16E4-ECF7-471A-98DB-B7DE3CC040A8}" type="pres">
      <dgm:prSet presAssocID="{264FF27A-25CA-4D76-BCDE-CEB654EA9ADC}" presName="text" presStyleLbl="fgAcc0" presStyleIdx="0" presStyleCnt="2">
        <dgm:presLayoutVars>
          <dgm:chPref val="3"/>
        </dgm:presLayoutVars>
      </dgm:prSet>
      <dgm:spPr/>
    </dgm:pt>
    <dgm:pt modelId="{6C162AF5-1186-4210-8770-BB7455CB4805}" type="pres">
      <dgm:prSet presAssocID="{264FF27A-25CA-4D76-BCDE-CEB654EA9ADC}" presName="hierChild2" presStyleCnt="0"/>
      <dgm:spPr/>
    </dgm:pt>
    <dgm:pt modelId="{B881B86F-0477-47DD-8DA9-C076C6A57AAD}" type="pres">
      <dgm:prSet presAssocID="{DCA43663-6DC9-4F65-BD41-F352F17CBA48}" presName="hierRoot1" presStyleCnt="0"/>
      <dgm:spPr/>
    </dgm:pt>
    <dgm:pt modelId="{0F5F1668-3E8F-4850-A9C3-11DAC18BCFA2}" type="pres">
      <dgm:prSet presAssocID="{DCA43663-6DC9-4F65-BD41-F352F17CBA48}" presName="composite" presStyleCnt="0"/>
      <dgm:spPr/>
    </dgm:pt>
    <dgm:pt modelId="{61A6AAB8-1F98-4F43-B64D-044DD5494F05}" type="pres">
      <dgm:prSet presAssocID="{DCA43663-6DC9-4F65-BD41-F352F17CBA48}" presName="background" presStyleLbl="node0" presStyleIdx="1" presStyleCnt="2"/>
      <dgm:spPr/>
    </dgm:pt>
    <dgm:pt modelId="{7F958DB4-1E44-4EB3-A35F-8BE2F105F981}" type="pres">
      <dgm:prSet presAssocID="{DCA43663-6DC9-4F65-BD41-F352F17CBA48}" presName="text" presStyleLbl="fgAcc0" presStyleIdx="1" presStyleCnt="2">
        <dgm:presLayoutVars>
          <dgm:chPref val="3"/>
        </dgm:presLayoutVars>
      </dgm:prSet>
      <dgm:spPr/>
    </dgm:pt>
    <dgm:pt modelId="{976B92FB-2C2E-4B44-83F9-474FB2D6D6B6}" type="pres">
      <dgm:prSet presAssocID="{DCA43663-6DC9-4F65-BD41-F352F17CBA48}" presName="hierChild2" presStyleCnt="0"/>
      <dgm:spPr/>
    </dgm:pt>
  </dgm:ptLst>
  <dgm:cxnLst>
    <dgm:cxn modelId="{71FEB203-4AA4-44C4-8A50-672ACEC723F8}" type="presOf" srcId="{DCA43663-6DC9-4F65-BD41-F352F17CBA48}" destId="{7F958DB4-1E44-4EB3-A35F-8BE2F105F981}" srcOrd="0" destOrd="0" presId="urn:microsoft.com/office/officeart/2005/8/layout/hierarchy1"/>
    <dgm:cxn modelId="{EBAD6265-6D89-4CD3-92E2-C151FDE6761A}" srcId="{DDD61E9C-A242-499A-9D9D-184A0855893B}" destId="{DCA43663-6DC9-4F65-BD41-F352F17CBA48}" srcOrd="1" destOrd="0" parTransId="{A7281517-9AD8-49FF-B18A-0EA15F2967FB}" sibTransId="{9494883F-7CFB-4AFC-BD7F-52E042F716FA}"/>
    <dgm:cxn modelId="{C3C2688A-FAED-4630-88DC-F420DCB96758}" srcId="{DDD61E9C-A242-499A-9D9D-184A0855893B}" destId="{264FF27A-25CA-4D76-BCDE-CEB654EA9ADC}" srcOrd="0" destOrd="0" parTransId="{D1724E5F-A8E3-418D-BECA-768EDC95F238}" sibTransId="{14FD3CE0-F0F6-4F87-85DD-AE6CC4FBFFC4}"/>
    <dgm:cxn modelId="{1CED3DD7-50E3-47F4-9504-3610B88070AE}" type="presOf" srcId="{264FF27A-25CA-4D76-BCDE-CEB654EA9ADC}" destId="{858F16E4-ECF7-471A-98DB-B7DE3CC040A8}" srcOrd="0" destOrd="0" presId="urn:microsoft.com/office/officeart/2005/8/layout/hierarchy1"/>
    <dgm:cxn modelId="{856350F7-D107-4DA8-8F38-B85C7E85A311}" type="presOf" srcId="{DDD61E9C-A242-499A-9D9D-184A0855893B}" destId="{D136DED1-351D-4545-8532-626BA0C19FF7}" srcOrd="0" destOrd="0" presId="urn:microsoft.com/office/officeart/2005/8/layout/hierarchy1"/>
    <dgm:cxn modelId="{039DE396-CDBD-458D-B43E-CD6C8C37E5DF}" type="presParOf" srcId="{D136DED1-351D-4545-8532-626BA0C19FF7}" destId="{542EDD06-C8AD-4FB8-BA8E-6D8DAF0E0BAD}" srcOrd="0" destOrd="0" presId="urn:microsoft.com/office/officeart/2005/8/layout/hierarchy1"/>
    <dgm:cxn modelId="{EC718C77-F1DC-410E-9E6C-A7A662E9DA4F}" type="presParOf" srcId="{542EDD06-C8AD-4FB8-BA8E-6D8DAF0E0BAD}" destId="{FDAB1311-D3F7-4967-B99F-4EDC1DC4F49A}" srcOrd="0" destOrd="0" presId="urn:microsoft.com/office/officeart/2005/8/layout/hierarchy1"/>
    <dgm:cxn modelId="{3399BB05-9B67-4174-8200-8F5BB3B22F67}" type="presParOf" srcId="{FDAB1311-D3F7-4967-B99F-4EDC1DC4F49A}" destId="{AD4F839D-8FB9-472A-829D-3E4264213F57}" srcOrd="0" destOrd="0" presId="urn:microsoft.com/office/officeart/2005/8/layout/hierarchy1"/>
    <dgm:cxn modelId="{9968E3BB-038C-40A9-9419-CDA1F3E83B02}" type="presParOf" srcId="{FDAB1311-D3F7-4967-B99F-4EDC1DC4F49A}" destId="{858F16E4-ECF7-471A-98DB-B7DE3CC040A8}" srcOrd="1" destOrd="0" presId="urn:microsoft.com/office/officeart/2005/8/layout/hierarchy1"/>
    <dgm:cxn modelId="{792BD20F-CA2D-4FC5-AA2A-27B6713ED7EE}" type="presParOf" srcId="{542EDD06-C8AD-4FB8-BA8E-6D8DAF0E0BAD}" destId="{6C162AF5-1186-4210-8770-BB7455CB4805}" srcOrd="1" destOrd="0" presId="urn:microsoft.com/office/officeart/2005/8/layout/hierarchy1"/>
    <dgm:cxn modelId="{44BFB787-75FA-446A-A3CC-49423DCEF593}" type="presParOf" srcId="{D136DED1-351D-4545-8532-626BA0C19FF7}" destId="{B881B86F-0477-47DD-8DA9-C076C6A57AAD}" srcOrd="1" destOrd="0" presId="urn:microsoft.com/office/officeart/2005/8/layout/hierarchy1"/>
    <dgm:cxn modelId="{4A2D422E-E16A-48A8-BF6C-BE79F0021983}" type="presParOf" srcId="{B881B86F-0477-47DD-8DA9-C076C6A57AAD}" destId="{0F5F1668-3E8F-4850-A9C3-11DAC18BCFA2}" srcOrd="0" destOrd="0" presId="urn:microsoft.com/office/officeart/2005/8/layout/hierarchy1"/>
    <dgm:cxn modelId="{B802FA7C-45C0-4B2E-8399-9360986D04C8}" type="presParOf" srcId="{0F5F1668-3E8F-4850-A9C3-11DAC18BCFA2}" destId="{61A6AAB8-1F98-4F43-B64D-044DD5494F05}" srcOrd="0" destOrd="0" presId="urn:microsoft.com/office/officeart/2005/8/layout/hierarchy1"/>
    <dgm:cxn modelId="{B673C99B-345A-47CE-81D0-5956A6852463}" type="presParOf" srcId="{0F5F1668-3E8F-4850-A9C3-11DAC18BCFA2}" destId="{7F958DB4-1E44-4EB3-A35F-8BE2F105F981}" srcOrd="1" destOrd="0" presId="urn:microsoft.com/office/officeart/2005/8/layout/hierarchy1"/>
    <dgm:cxn modelId="{8AC347D8-2F4A-46F0-A14F-281500EE9D07}" type="presParOf" srcId="{B881B86F-0477-47DD-8DA9-C076C6A57AAD}" destId="{976B92FB-2C2E-4B44-83F9-474FB2D6D6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0F8C97-F056-4A18-9C5F-5E4DD9204B3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31154B0-CD2E-4734-994E-6BDF12BB2012}">
      <dgm:prSet/>
      <dgm:spPr/>
      <dgm:t>
        <a:bodyPr/>
        <a:lstStyle/>
        <a:p>
          <a:r>
            <a:rPr lang="en-US"/>
            <a:t>Japan played a huge role in WWII. They invaded Guam, Wake Island and Hong Kong and some countries that were closed or around Japan.</a:t>
          </a:r>
        </a:p>
      </dgm:t>
    </dgm:pt>
    <dgm:pt modelId="{271D6D09-AB97-4DE2-A9E3-0C4E3108C372}" type="parTrans" cxnId="{297A717D-C02E-4538-8026-7584E0AEA7C9}">
      <dgm:prSet/>
      <dgm:spPr/>
      <dgm:t>
        <a:bodyPr/>
        <a:lstStyle/>
        <a:p>
          <a:endParaRPr lang="en-US"/>
        </a:p>
      </dgm:t>
    </dgm:pt>
    <dgm:pt modelId="{1B7DFE45-531B-4343-AADB-4A3871B4B7E7}" type="sibTrans" cxnId="{297A717D-C02E-4538-8026-7584E0AEA7C9}">
      <dgm:prSet/>
      <dgm:spPr/>
      <dgm:t>
        <a:bodyPr/>
        <a:lstStyle/>
        <a:p>
          <a:endParaRPr lang="en-US"/>
        </a:p>
      </dgm:t>
    </dgm:pt>
    <dgm:pt modelId="{69DB6DB9-C260-4F20-ABF3-BD26AA934FC3}">
      <dgm:prSet/>
      <dgm:spPr/>
      <dgm:t>
        <a:bodyPr/>
        <a:lstStyle/>
        <a:p>
          <a:r>
            <a:rPr lang="en-US"/>
            <a:t>When Japan invaded Thailand, they pressured its leaders to declare war on the United States and Great Britian.</a:t>
          </a:r>
        </a:p>
      </dgm:t>
    </dgm:pt>
    <dgm:pt modelId="{4B62EAF9-285A-4618-AEE8-5ED3E1F83581}" type="parTrans" cxnId="{4466B302-97AC-43F2-92EA-B898722FDDEC}">
      <dgm:prSet/>
      <dgm:spPr/>
      <dgm:t>
        <a:bodyPr/>
        <a:lstStyle/>
        <a:p>
          <a:endParaRPr lang="en-US"/>
        </a:p>
      </dgm:t>
    </dgm:pt>
    <dgm:pt modelId="{2E08C97B-E954-40DD-8A4C-F0F6BCE050EE}" type="sibTrans" cxnId="{4466B302-97AC-43F2-92EA-B898722FDDEC}">
      <dgm:prSet/>
      <dgm:spPr/>
      <dgm:t>
        <a:bodyPr/>
        <a:lstStyle/>
        <a:p>
          <a:endParaRPr lang="en-US"/>
        </a:p>
      </dgm:t>
    </dgm:pt>
    <dgm:pt modelId="{0D9E0846-43F6-43E1-98A6-048C58FFD6FB}" type="pres">
      <dgm:prSet presAssocID="{A80F8C97-F056-4A18-9C5F-5E4DD9204B3B}" presName="hierChild1" presStyleCnt="0">
        <dgm:presLayoutVars>
          <dgm:chPref val="1"/>
          <dgm:dir/>
          <dgm:animOne val="branch"/>
          <dgm:animLvl val="lvl"/>
          <dgm:resizeHandles/>
        </dgm:presLayoutVars>
      </dgm:prSet>
      <dgm:spPr/>
    </dgm:pt>
    <dgm:pt modelId="{1E9A430A-B4FC-476E-9673-BE5BF710CD91}" type="pres">
      <dgm:prSet presAssocID="{531154B0-CD2E-4734-994E-6BDF12BB2012}" presName="hierRoot1" presStyleCnt="0"/>
      <dgm:spPr/>
    </dgm:pt>
    <dgm:pt modelId="{11B3AE22-A31D-49B6-AD28-AD8374C41631}" type="pres">
      <dgm:prSet presAssocID="{531154B0-CD2E-4734-994E-6BDF12BB2012}" presName="composite" presStyleCnt="0"/>
      <dgm:spPr/>
    </dgm:pt>
    <dgm:pt modelId="{4EE880BC-C03C-4BFF-92FF-00F00D11A75B}" type="pres">
      <dgm:prSet presAssocID="{531154B0-CD2E-4734-994E-6BDF12BB2012}" presName="background" presStyleLbl="node0" presStyleIdx="0" presStyleCnt="2"/>
      <dgm:spPr/>
    </dgm:pt>
    <dgm:pt modelId="{943229C1-1AA1-4C99-B415-A293FE488FD6}" type="pres">
      <dgm:prSet presAssocID="{531154B0-CD2E-4734-994E-6BDF12BB2012}" presName="text" presStyleLbl="fgAcc0" presStyleIdx="0" presStyleCnt="2">
        <dgm:presLayoutVars>
          <dgm:chPref val="3"/>
        </dgm:presLayoutVars>
      </dgm:prSet>
      <dgm:spPr/>
    </dgm:pt>
    <dgm:pt modelId="{915FA00B-751F-4F00-B884-188D83839042}" type="pres">
      <dgm:prSet presAssocID="{531154B0-CD2E-4734-994E-6BDF12BB2012}" presName="hierChild2" presStyleCnt="0"/>
      <dgm:spPr/>
    </dgm:pt>
    <dgm:pt modelId="{E0F52141-C778-4DF0-81EA-0A4115DA7C0E}" type="pres">
      <dgm:prSet presAssocID="{69DB6DB9-C260-4F20-ABF3-BD26AA934FC3}" presName="hierRoot1" presStyleCnt="0"/>
      <dgm:spPr/>
    </dgm:pt>
    <dgm:pt modelId="{1CA863ED-A1A8-4E43-9FB7-5A8A612DCF1B}" type="pres">
      <dgm:prSet presAssocID="{69DB6DB9-C260-4F20-ABF3-BD26AA934FC3}" presName="composite" presStyleCnt="0"/>
      <dgm:spPr/>
    </dgm:pt>
    <dgm:pt modelId="{E8A069B1-A967-41F5-96F7-8A92D70082AE}" type="pres">
      <dgm:prSet presAssocID="{69DB6DB9-C260-4F20-ABF3-BD26AA934FC3}" presName="background" presStyleLbl="node0" presStyleIdx="1" presStyleCnt="2"/>
      <dgm:spPr/>
    </dgm:pt>
    <dgm:pt modelId="{3E99EC3C-5E62-4E1D-A928-A56FFBDA1411}" type="pres">
      <dgm:prSet presAssocID="{69DB6DB9-C260-4F20-ABF3-BD26AA934FC3}" presName="text" presStyleLbl="fgAcc0" presStyleIdx="1" presStyleCnt="2">
        <dgm:presLayoutVars>
          <dgm:chPref val="3"/>
        </dgm:presLayoutVars>
      </dgm:prSet>
      <dgm:spPr/>
    </dgm:pt>
    <dgm:pt modelId="{5E9036EC-6321-4299-9FE9-63DE4A50D536}" type="pres">
      <dgm:prSet presAssocID="{69DB6DB9-C260-4F20-ABF3-BD26AA934FC3}" presName="hierChild2" presStyleCnt="0"/>
      <dgm:spPr/>
    </dgm:pt>
  </dgm:ptLst>
  <dgm:cxnLst>
    <dgm:cxn modelId="{4466B302-97AC-43F2-92EA-B898722FDDEC}" srcId="{A80F8C97-F056-4A18-9C5F-5E4DD9204B3B}" destId="{69DB6DB9-C260-4F20-ABF3-BD26AA934FC3}" srcOrd="1" destOrd="0" parTransId="{4B62EAF9-285A-4618-AEE8-5ED3E1F83581}" sibTransId="{2E08C97B-E954-40DD-8A4C-F0F6BCE050EE}"/>
    <dgm:cxn modelId="{12A6C346-EF7A-4F81-89CC-CFA33A271C5C}" type="presOf" srcId="{A80F8C97-F056-4A18-9C5F-5E4DD9204B3B}" destId="{0D9E0846-43F6-43E1-98A6-048C58FFD6FB}" srcOrd="0" destOrd="0" presId="urn:microsoft.com/office/officeart/2005/8/layout/hierarchy1"/>
    <dgm:cxn modelId="{1642DC52-BD94-4A67-8243-15E2B1783CBF}" type="presOf" srcId="{69DB6DB9-C260-4F20-ABF3-BD26AA934FC3}" destId="{3E99EC3C-5E62-4E1D-A928-A56FFBDA1411}" srcOrd="0" destOrd="0" presId="urn:microsoft.com/office/officeart/2005/8/layout/hierarchy1"/>
    <dgm:cxn modelId="{297A717D-C02E-4538-8026-7584E0AEA7C9}" srcId="{A80F8C97-F056-4A18-9C5F-5E4DD9204B3B}" destId="{531154B0-CD2E-4734-994E-6BDF12BB2012}" srcOrd="0" destOrd="0" parTransId="{271D6D09-AB97-4DE2-A9E3-0C4E3108C372}" sibTransId="{1B7DFE45-531B-4343-AADB-4A3871B4B7E7}"/>
    <dgm:cxn modelId="{CE2D2DA8-D810-4F6D-9D06-72E7064C2C3F}" type="presOf" srcId="{531154B0-CD2E-4734-994E-6BDF12BB2012}" destId="{943229C1-1AA1-4C99-B415-A293FE488FD6}" srcOrd="0" destOrd="0" presId="urn:microsoft.com/office/officeart/2005/8/layout/hierarchy1"/>
    <dgm:cxn modelId="{5EE2D4D5-6461-44DF-9C89-564C8F781630}" type="presParOf" srcId="{0D9E0846-43F6-43E1-98A6-048C58FFD6FB}" destId="{1E9A430A-B4FC-476E-9673-BE5BF710CD91}" srcOrd="0" destOrd="0" presId="urn:microsoft.com/office/officeart/2005/8/layout/hierarchy1"/>
    <dgm:cxn modelId="{2B8C0856-FA77-4CF5-96A9-FBA8BB050EAC}" type="presParOf" srcId="{1E9A430A-B4FC-476E-9673-BE5BF710CD91}" destId="{11B3AE22-A31D-49B6-AD28-AD8374C41631}" srcOrd="0" destOrd="0" presId="urn:microsoft.com/office/officeart/2005/8/layout/hierarchy1"/>
    <dgm:cxn modelId="{5A65D6AC-44C4-4C3A-8D70-96180B875376}" type="presParOf" srcId="{11B3AE22-A31D-49B6-AD28-AD8374C41631}" destId="{4EE880BC-C03C-4BFF-92FF-00F00D11A75B}" srcOrd="0" destOrd="0" presId="urn:microsoft.com/office/officeart/2005/8/layout/hierarchy1"/>
    <dgm:cxn modelId="{E0F0C71E-1A33-4FD8-8DFF-CCD750692D78}" type="presParOf" srcId="{11B3AE22-A31D-49B6-AD28-AD8374C41631}" destId="{943229C1-1AA1-4C99-B415-A293FE488FD6}" srcOrd="1" destOrd="0" presId="urn:microsoft.com/office/officeart/2005/8/layout/hierarchy1"/>
    <dgm:cxn modelId="{318F6BF9-AE1E-4636-9118-6DB94FF3BB59}" type="presParOf" srcId="{1E9A430A-B4FC-476E-9673-BE5BF710CD91}" destId="{915FA00B-751F-4F00-B884-188D83839042}" srcOrd="1" destOrd="0" presId="urn:microsoft.com/office/officeart/2005/8/layout/hierarchy1"/>
    <dgm:cxn modelId="{8E0E4716-433B-4F08-BC21-77E9F155ED06}" type="presParOf" srcId="{0D9E0846-43F6-43E1-98A6-048C58FFD6FB}" destId="{E0F52141-C778-4DF0-81EA-0A4115DA7C0E}" srcOrd="1" destOrd="0" presId="urn:microsoft.com/office/officeart/2005/8/layout/hierarchy1"/>
    <dgm:cxn modelId="{F5991B27-82E8-464B-B6C1-A44941920EBA}" type="presParOf" srcId="{E0F52141-C778-4DF0-81EA-0A4115DA7C0E}" destId="{1CA863ED-A1A8-4E43-9FB7-5A8A612DCF1B}" srcOrd="0" destOrd="0" presId="urn:microsoft.com/office/officeart/2005/8/layout/hierarchy1"/>
    <dgm:cxn modelId="{182DB121-4F5E-475D-896A-C7F2225E3D44}" type="presParOf" srcId="{1CA863ED-A1A8-4E43-9FB7-5A8A612DCF1B}" destId="{E8A069B1-A967-41F5-96F7-8A92D70082AE}" srcOrd="0" destOrd="0" presId="urn:microsoft.com/office/officeart/2005/8/layout/hierarchy1"/>
    <dgm:cxn modelId="{7A0D4DBE-2C08-42A5-AAC5-6972316A58DE}" type="presParOf" srcId="{1CA863ED-A1A8-4E43-9FB7-5A8A612DCF1B}" destId="{3E99EC3C-5E62-4E1D-A928-A56FFBDA1411}" srcOrd="1" destOrd="0" presId="urn:microsoft.com/office/officeart/2005/8/layout/hierarchy1"/>
    <dgm:cxn modelId="{2AE06ECC-4B6C-4D55-BE47-ADC40A90A907}" type="presParOf" srcId="{E0F52141-C778-4DF0-81EA-0A4115DA7C0E}" destId="{5E9036EC-6321-4299-9FE9-63DE4A50D5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CD852-4005-458C-84B0-FC4FCA0E81E2}">
      <dsp:nvSpPr>
        <dsp:cNvPr id="0" name=""/>
        <dsp:cNvSpPr/>
      </dsp:nvSpPr>
      <dsp:spPr>
        <a:xfrm>
          <a:off x="0" y="35600"/>
          <a:ext cx="6666833" cy="131975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The Effects of World War I had destabilize Europe and many said that World War II grew out of issues that were left unresolved.</a:t>
          </a:r>
        </a:p>
      </dsp:txBody>
      <dsp:txXfrm>
        <a:off x="64425" y="100025"/>
        <a:ext cx="6537983" cy="1190909"/>
      </dsp:txXfrm>
    </dsp:sp>
    <dsp:sp modelId="{35080E08-D67C-4518-9C09-AA15B5956D80}">
      <dsp:nvSpPr>
        <dsp:cNvPr id="0" name=""/>
        <dsp:cNvSpPr/>
      </dsp:nvSpPr>
      <dsp:spPr>
        <a:xfrm>
          <a:off x="0" y="1389920"/>
          <a:ext cx="6666833" cy="1319759"/>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Hitler, who was originally an artist, had an idea and that was to make the German race pure “Aryan”.</a:t>
          </a:r>
        </a:p>
      </dsp:txBody>
      <dsp:txXfrm>
        <a:off x="64425" y="1454345"/>
        <a:ext cx="6537983" cy="1190909"/>
      </dsp:txXfrm>
    </dsp:sp>
    <dsp:sp modelId="{212E3C10-9C0B-4CDB-BBCC-C56798DE994E}">
      <dsp:nvSpPr>
        <dsp:cNvPr id="0" name=""/>
        <dsp:cNvSpPr/>
      </dsp:nvSpPr>
      <dsp:spPr>
        <a:xfrm>
          <a:off x="0" y="2744240"/>
          <a:ext cx="6666833" cy="1319759"/>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He believed that the war was the only way to generate living space for the German or “Aryan” race.</a:t>
          </a:r>
        </a:p>
      </dsp:txBody>
      <dsp:txXfrm>
        <a:off x="64425" y="2808665"/>
        <a:ext cx="6537983" cy="1190909"/>
      </dsp:txXfrm>
    </dsp:sp>
    <dsp:sp modelId="{71AB19C5-BA20-42E9-8EA6-00F8133D6230}">
      <dsp:nvSpPr>
        <dsp:cNvPr id="0" name=""/>
        <dsp:cNvSpPr/>
      </dsp:nvSpPr>
      <dsp:spPr>
        <a:xfrm>
          <a:off x="0" y="4098560"/>
          <a:ext cx="6666833" cy="131975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Countries like United States, France and Great Britian were so focused on internal politics, that Hitler’s open aggression was left unchecked.</a:t>
          </a:r>
        </a:p>
      </dsp:txBody>
      <dsp:txXfrm>
        <a:off x="64425" y="4162985"/>
        <a:ext cx="6537983" cy="1190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47167-C538-45E1-9C15-07580F94549C}">
      <dsp:nvSpPr>
        <dsp:cNvPr id="0" name=""/>
        <dsp:cNvSpPr/>
      </dsp:nvSpPr>
      <dsp:spPr>
        <a:xfrm>
          <a:off x="0" y="448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9B1C43-97CC-4384-A007-383E83382F31}">
      <dsp:nvSpPr>
        <dsp:cNvPr id="0" name=""/>
        <dsp:cNvSpPr/>
      </dsp:nvSpPr>
      <dsp:spPr>
        <a:xfrm>
          <a:off x="0" y="4488"/>
          <a:ext cx="6666833" cy="141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u="sng" kern="1200" dirty="0"/>
            <a:t>Austria </a:t>
          </a:r>
          <a:r>
            <a:rPr lang="en-US" sz="3000" kern="1200" dirty="0"/>
            <a:t>: Invading Austria was one of the countries that Hitler wanted to invade to expand the Germany.</a:t>
          </a:r>
        </a:p>
      </dsp:txBody>
      <dsp:txXfrm>
        <a:off x="0" y="4488"/>
        <a:ext cx="6666833" cy="1418255"/>
      </dsp:txXfrm>
    </dsp:sp>
    <dsp:sp modelId="{B3423748-84AF-4E0A-ADF5-B03649529464}">
      <dsp:nvSpPr>
        <dsp:cNvPr id="0" name=""/>
        <dsp:cNvSpPr/>
      </dsp:nvSpPr>
      <dsp:spPr>
        <a:xfrm>
          <a:off x="0" y="1422744"/>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9FB5AA-1E56-44D3-B3AA-0810C10A43FB}">
      <dsp:nvSpPr>
        <dsp:cNvPr id="0" name=""/>
        <dsp:cNvSpPr/>
      </dsp:nvSpPr>
      <dsp:spPr>
        <a:xfrm>
          <a:off x="0" y="1422744"/>
          <a:ext cx="6660322" cy="204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u="sng" kern="1200" dirty="0"/>
            <a:t>Poland</a:t>
          </a:r>
          <a:r>
            <a:rPr lang="en-US" sz="3000" kern="1200" dirty="0"/>
            <a:t> : Hitler wanted to take over Poland because he believed that his people had rights to greater territory and Poland had a lot of farmlands.</a:t>
          </a:r>
        </a:p>
      </dsp:txBody>
      <dsp:txXfrm>
        <a:off x="0" y="1422744"/>
        <a:ext cx="6660322" cy="2042357"/>
      </dsp:txXfrm>
    </dsp:sp>
    <dsp:sp modelId="{870DA90A-3921-4CC7-BE2A-3CB2F9B10E87}">
      <dsp:nvSpPr>
        <dsp:cNvPr id="0" name=""/>
        <dsp:cNvSpPr/>
      </dsp:nvSpPr>
      <dsp:spPr>
        <a:xfrm>
          <a:off x="0" y="3465101"/>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20B33D9-231D-4CE1-A0BD-8DCB3BC9B07A}">
      <dsp:nvSpPr>
        <dsp:cNvPr id="0" name=""/>
        <dsp:cNvSpPr/>
      </dsp:nvSpPr>
      <dsp:spPr>
        <a:xfrm>
          <a:off x="0" y="3465101"/>
          <a:ext cx="6660322" cy="239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u="sng" kern="1200" dirty="0"/>
            <a:t>Soviet Union </a:t>
          </a:r>
          <a:r>
            <a:rPr lang="en-US" sz="3000" kern="1200" dirty="0"/>
            <a:t>: In the beginning, the Soviet Union and Nazi Germany were allies but the Nazis were opposed to the ideas of the communist. Hitler believed he can defeat the Soviet Union but that failed horribly because it consisted of Ukraine, Russia, Belarus and many more.</a:t>
          </a:r>
        </a:p>
      </dsp:txBody>
      <dsp:txXfrm>
        <a:off x="0" y="3465101"/>
        <a:ext cx="6660322" cy="2394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FF97-4455-416B-BA53-535D6F5753C8}">
      <dsp:nvSpPr>
        <dsp:cNvPr id="0" name=""/>
        <dsp:cNvSpPr/>
      </dsp:nvSpPr>
      <dsp:spPr>
        <a:xfrm rot="5400000">
          <a:off x="5956602" y="-1652202"/>
          <a:ext cx="2948641" cy="699381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6 Million Jewish People and 1.5 million of them were kids.</a:t>
          </a:r>
        </a:p>
        <a:p>
          <a:pPr marL="285750" lvl="1" indent="-285750" algn="l" defTabSz="1244600">
            <a:lnSpc>
              <a:spcPct val="90000"/>
            </a:lnSpc>
            <a:spcBef>
              <a:spcPct val="0"/>
            </a:spcBef>
            <a:spcAft>
              <a:spcPct val="15000"/>
            </a:spcAft>
            <a:buChar char="•"/>
          </a:pPr>
          <a:r>
            <a:rPr lang="en-US" sz="2800" kern="1200" dirty="0"/>
            <a:t>People with Disabilities</a:t>
          </a:r>
        </a:p>
        <a:p>
          <a:pPr marL="285750" lvl="1" indent="-285750" algn="l" defTabSz="1244600">
            <a:lnSpc>
              <a:spcPct val="90000"/>
            </a:lnSpc>
            <a:spcBef>
              <a:spcPct val="0"/>
            </a:spcBef>
            <a:spcAft>
              <a:spcPct val="15000"/>
            </a:spcAft>
            <a:buChar char="•"/>
          </a:pPr>
          <a:r>
            <a:rPr lang="en-US" sz="2800" kern="1200" dirty="0"/>
            <a:t>Homosexuals</a:t>
          </a:r>
        </a:p>
        <a:p>
          <a:pPr marL="285750" lvl="1" indent="-285750" algn="l" defTabSz="1244600">
            <a:lnSpc>
              <a:spcPct val="90000"/>
            </a:lnSpc>
            <a:spcBef>
              <a:spcPct val="0"/>
            </a:spcBef>
            <a:spcAft>
              <a:spcPct val="15000"/>
            </a:spcAft>
            <a:buChar char="•"/>
          </a:pPr>
          <a:r>
            <a:rPr lang="en-US" sz="2800" kern="1200" dirty="0"/>
            <a:t>Soviet Prisoners</a:t>
          </a:r>
        </a:p>
        <a:p>
          <a:pPr marL="285750" lvl="1" indent="-285750" algn="l" defTabSz="1244600">
            <a:lnSpc>
              <a:spcPct val="90000"/>
            </a:lnSpc>
            <a:spcBef>
              <a:spcPct val="0"/>
            </a:spcBef>
            <a:spcAft>
              <a:spcPct val="15000"/>
            </a:spcAft>
            <a:buChar char="•"/>
          </a:pPr>
          <a:r>
            <a:rPr lang="en-US" sz="2800" kern="1200" dirty="0"/>
            <a:t>Jehovah Witness</a:t>
          </a:r>
        </a:p>
      </dsp:txBody>
      <dsp:txXfrm rot="-5400000">
        <a:off x="3934018" y="514323"/>
        <a:ext cx="6849869" cy="2660759"/>
      </dsp:txXfrm>
    </dsp:sp>
    <dsp:sp modelId="{CC1BC12B-3CFB-45F7-94D2-8149DDC2141F}">
      <dsp:nvSpPr>
        <dsp:cNvPr id="0" name=""/>
        <dsp:cNvSpPr/>
      </dsp:nvSpPr>
      <dsp:spPr>
        <a:xfrm>
          <a:off x="0" y="1801"/>
          <a:ext cx="3934018" cy="368580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Nazi Germany has contributed to 39 million people being killed and half of them were civilians. Here is a list of people the Nazis killed:</a:t>
          </a:r>
        </a:p>
      </dsp:txBody>
      <dsp:txXfrm>
        <a:off x="179926" y="181727"/>
        <a:ext cx="3574166" cy="3325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F839D-8FB9-472A-829D-3E4264213F57}">
      <dsp:nvSpPr>
        <dsp:cNvPr id="0" name=""/>
        <dsp:cNvSpPr/>
      </dsp:nvSpPr>
      <dsp:spPr>
        <a:xfrm>
          <a:off x="1333"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8F16E4-ECF7-471A-98DB-B7DE3CC040A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The weak, ill and disabled people deported to special killing centers across Germany</a:t>
          </a:r>
        </a:p>
      </dsp:txBody>
      <dsp:txXfrm>
        <a:off x="608661" y="692298"/>
        <a:ext cx="4508047" cy="2799040"/>
      </dsp:txXfrm>
    </dsp:sp>
    <dsp:sp modelId="{61A6AAB8-1F98-4F43-B64D-044DD5494F05}">
      <dsp:nvSpPr>
        <dsp:cNvPr id="0" name=""/>
        <dsp:cNvSpPr/>
      </dsp:nvSpPr>
      <dsp:spPr>
        <a:xfrm>
          <a:off x="5724037"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58DB4-1E44-4EB3-A35F-8BE2F105F98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The Soviet Prisoners of War were transported to camps for execution by Poison Gas</a:t>
          </a: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880BC-C03C-4BFF-92FF-00F00D11A75B}">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229C1-1AA1-4C99-B415-A293FE488FD6}">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Japan played a huge role in WWII. They invaded Guam, Wake Island and Hong Kong and some countries that were closed or around Japan.</a:t>
          </a:r>
        </a:p>
      </dsp:txBody>
      <dsp:txXfrm>
        <a:off x="696297" y="538547"/>
        <a:ext cx="4171627" cy="2590157"/>
      </dsp:txXfrm>
    </dsp:sp>
    <dsp:sp modelId="{E8A069B1-A967-41F5-96F7-8A92D70082AE}">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9EC3C-5E62-4E1D-A928-A56FFBDA1411}">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When Japan invaded Thailand, they pressured its leaders to declare war on the United States and Great Britian.</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11E98-233C-41B5-BA06-E06AEF38A909}"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10A23-9E14-43E7-8B79-E5F993C55F5F}" type="slidenum">
              <a:rPr lang="en-US" smtClean="0"/>
              <a:t>‹#›</a:t>
            </a:fld>
            <a:endParaRPr lang="en-US"/>
          </a:p>
        </p:txBody>
      </p:sp>
    </p:spTree>
    <p:extLst>
      <p:ext uri="{BB962C8B-B14F-4D97-AF65-F5344CB8AC3E}">
        <p14:creationId xmlns:p14="http://schemas.microsoft.com/office/powerpoint/2010/main" val="68740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010A23-9E14-43E7-8B79-E5F993C55F5F}" type="slidenum">
              <a:rPr lang="en-US" smtClean="0"/>
              <a:t>6</a:t>
            </a:fld>
            <a:endParaRPr lang="en-US"/>
          </a:p>
        </p:txBody>
      </p:sp>
    </p:spTree>
    <p:extLst>
      <p:ext uri="{BB962C8B-B14F-4D97-AF65-F5344CB8AC3E}">
        <p14:creationId xmlns:p14="http://schemas.microsoft.com/office/powerpoint/2010/main" val="15550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010A23-9E14-43E7-8B79-E5F993C55F5F}" type="slidenum">
              <a:rPr lang="en-US" smtClean="0"/>
              <a:t>11</a:t>
            </a:fld>
            <a:endParaRPr lang="en-US"/>
          </a:p>
        </p:txBody>
      </p:sp>
    </p:spTree>
    <p:extLst>
      <p:ext uri="{BB962C8B-B14F-4D97-AF65-F5344CB8AC3E}">
        <p14:creationId xmlns:p14="http://schemas.microsoft.com/office/powerpoint/2010/main" val="229609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5EC6-AAC6-1598-B942-0478FF3A5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215E91-9E87-022F-ACB1-6373620B9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E2809-83BF-4CF8-487B-308E38D409C1}"/>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861397E2-2584-9E2F-E2AA-5E70B739D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EE5AB-7799-DF1F-2EA2-0890356D75A4}"/>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166521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684D-BFF8-945E-F39E-6CA6DCF986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FEDE4-7052-66DF-96AD-E74E9D783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3C58F-64F0-C91F-C260-80DFDCBA200E}"/>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ABC2075A-730A-591D-5CC4-98D464176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1F3B8-8943-C092-7AB5-22F35E255C1D}"/>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127489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612DC-68C5-9A15-467F-7B94A79E7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A1724-99E9-7C22-74F4-653998C0A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9F15B-B1B1-3EA4-4CA6-09302C5A848E}"/>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AFF1DF9A-E619-1506-913F-C6B77A335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83B7-224C-A94C-ED7B-F7F26D6016FB}"/>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252753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D0D-8D98-B56B-9386-5A39DAA8B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4239A-DB84-A04E-519C-A7CA2697A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20042-25D8-39B4-78E0-BE125DAA7A6F}"/>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25323877-DD8E-0011-3DD6-276548E51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C7EE4-006D-B9BE-8C5E-0D2FF83AE5E1}"/>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176408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CAF6-1057-08B4-7A1C-1B86ACBE0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77D6A7-1BAA-8C35-4814-570D95F51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3393A-A666-7AF8-110E-E94540208707}"/>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0742A303-B5D4-56C5-6949-FA202A288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25ADC-DAA6-5149-52DD-191361E6A6F9}"/>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249634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6BD6-D6E8-9B4B-B7EF-4026DD77D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C3955-69B9-AE70-3B6C-0A9B41B24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2FB3F-122D-2782-24DD-4E72AF2F0B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BF6A9-B409-AF63-528C-14D01F87CF38}"/>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6" name="Footer Placeholder 5">
            <a:extLst>
              <a:ext uri="{FF2B5EF4-FFF2-40B4-BE49-F238E27FC236}">
                <a16:creationId xmlns:a16="http://schemas.microsoft.com/office/drawing/2014/main" id="{173C7C29-9A36-3F69-AF59-AF697C3DA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6F0FE-77CC-1DF1-B4C2-EFC92BAEF72A}"/>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279152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56CC-E22D-4629-ABD3-ACCDCF64AE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DAA05-AF26-ECE5-7EFB-5E34A696B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DFE14-72FB-C1C1-D0F0-49C95D7ED6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5B180-6D6A-CDBA-04C6-F28F88F1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3DCD6-E753-1825-B3E8-A863ACBAB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A57C24-64D7-717C-F43E-9C6B2279B28B}"/>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8" name="Footer Placeholder 7">
            <a:extLst>
              <a:ext uri="{FF2B5EF4-FFF2-40B4-BE49-F238E27FC236}">
                <a16:creationId xmlns:a16="http://schemas.microsoft.com/office/drawing/2014/main" id="{D73DD08F-CAC3-C2E9-0930-9A16E7142D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D0B48-A5B8-92B2-7EC7-2C6FC5B8EA88}"/>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212309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AAC5-C9CD-2E38-A706-BCFEC9404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96DA96-2902-0AF5-B91C-890F3C779763}"/>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4" name="Footer Placeholder 3">
            <a:extLst>
              <a:ext uri="{FF2B5EF4-FFF2-40B4-BE49-F238E27FC236}">
                <a16:creationId xmlns:a16="http://schemas.microsoft.com/office/drawing/2014/main" id="{9D1F71B3-8640-B9B7-23A1-98E86A6AA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A6E35-3560-68D8-AB66-9DE289E40B09}"/>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340974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66CB4-19E0-B0A0-8243-99397873750E}"/>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3" name="Footer Placeholder 2">
            <a:extLst>
              <a:ext uri="{FF2B5EF4-FFF2-40B4-BE49-F238E27FC236}">
                <a16:creationId xmlns:a16="http://schemas.microsoft.com/office/drawing/2014/main" id="{221FC0B4-0A16-42E7-1ED2-3086BB3EA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B25AB-7FF9-3B9F-F55B-46C603E5A288}"/>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13531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ED85-CC24-3B7B-6AA5-412BBC9A4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9DD19-1266-1375-4EBD-1D57807BA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186EB-F887-FE0D-4014-F43C51855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FBDF8-72C2-7B50-EC63-6DBA17BD400A}"/>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6" name="Footer Placeholder 5">
            <a:extLst>
              <a:ext uri="{FF2B5EF4-FFF2-40B4-BE49-F238E27FC236}">
                <a16:creationId xmlns:a16="http://schemas.microsoft.com/office/drawing/2014/main" id="{A7FEC7A0-A8E3-00D4-6950-15AB497CC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A20CF-B2CE-1076-272E-741D80F04E04}"/>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378891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B69E-ABC8-E140-7538-4297550F3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2BD8D5-C2DD-AE20-0745-1EC8D1067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FD39C-D907-CA5A-1FE4-8E0611EDA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6DD43-2E09-BD31-A870-CA5426BCF530}"/>
              </a:ext>
            </a:extLst>
          </p:cNvPr>
          <p:cNvSpPr>
            <a:spLocks noGrp="1"/>
          </p:cNvSpPr>
          <p:nvPr>
            <p:ph type="dt" sz="half" idx="10"/>
          </p:nvPr>
        </p:nvSpPr>
        <p:spPr/>
        <p:txBody>
          <a:bodyPr/>
          <a:lstStyle/>
          <a:p>
            <a:fld id="{DE5702D7-0B09-4EAC-9D22-8878ED268BB3}" type="datetimeFigureOut">
              <a:rPr lang="en-US" smtClean="0"/>
              <a:t>11/20/2023</a:t>
            </a:fld>
            <a:endParaRPr lang="en-US"/>
          </a:p>
        </p:txBody>
      </p:sp>
      <p:sp>
        <p:nvSpPr>
          <p:cNvPr id="6" name="Footer Placeholder 5">
            <a:extLst>
              <a:ext uri="{FF2B5EF4-FFF2-40B4-BE49-F238E27FC236}">
                <a16:creationId xmlns:a16="http://schemas.microsoft.com/office/drawing/2014/main" id="{E8BA4BEC-A13D-E53E-8936-E517E204F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49848-AAEB-A8BE-B311-A8C27241D0A5}"/>
              </a:ext>
            </a:extLst>
          </p:cNvPr>
          <p:cNvSpPr>
            <a:spLocks noGrp="1"/>
          </p:cNvSpPr>
          <p:nvPr>
            <p:ph type="sldNum" sz="quarter" idx="12"/>
          </p:nvPr>
        </p:nvSpPr>
        <p:spPr/>
        <p:txBody>
          <a:bodyPr/>
          <a:lstStyle/>
          <a:p>
            <a:fld id="{67D2D0F0-A736-4CD7-8E26-67B95E73C041}" type="slidenum">
              <a:rPr lang="en-US" smtClean="0"/>
              <a:t>‹#›</a:t>
            </a:fld>
            <a:endParaRPr lang="en-US"/>
          </a:p>
        </p:txBody>
      </p:sp>
    </p:spTree>
    <p:extLst>
      <p:ext uri="{BB962C8B-B14F-4D97-AF65-F5344CB8AC3E}">
        <p14:creationId xmlns:p14="http://schemas.microsoft.com/office/powerpoint/2010/main" val="256677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E9BE5-EA92-7B21-EE50-5DBCC6858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E2142-EDA4-0EC9-5A6A-9EE26A44C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C1170-8099-FDF6-266C-8F1DAB769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02D7-0B09-4EAC-9D22-8878ED268BB3}" type="datetimeFigureOut">
              <a:rPr lang="en-US" smtClean="0"/>
              <a:t>11/20/2023</a:t>
            </a:fld>
            <a:endParaRPr lang="en-US"/>
          </a:p>
        </p:txBody>
      </p:sp>
      <p:sp>
        <p:nvSpPr>
          <p:cNvPr id="5" name="Footer Placeholder 4">
            <a:extLst>
              <a:ext uri="{FF2B5EF4-FFF2-40B4-BE49-F238E27FC236}">
                <a16:creationId xmlns:a16="http://schemas.microsoft.com/office/drawing/2014/main" id="{322EC34E-706D-1DE5-0725-DE53A3F3D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879651-D2C3-FCF9-AAF2-2872D4057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2D0F0-A736-4CD7-8E26-67B95E73C041}" type="slidenum">
              <a:rPr lang="en-US" smtClean="0"/>
              <a:t>‹#›</a:t>
            </a:fld>
            <a:endParaRPr lang="en-US"/>
          </a:p>
        </p:txBody>
      </p:sp>
    </p:spTree>
    <p:extLst>
      <p:ext uri="{BB962C8B-B14F-4D97-AF65-F5344CB8AC3E}">
        <p14:creationId xmlns:p14="http://schemas.microsoft.com/office/powerpoint/2010/main" val="120736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D48D9584-D2FD-48CE-9E17-4E250B743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Rising Sun Flag of Japan, Imperial Japanese Flag, japan, Imperial Japanese  Army, HD wallpaper | Peakpx">
            <a:extLst>
              <a:ext uri="{FF2B5EF4-FFF2-40B4-BE49-F238E27FC236}">
                <a16:creationId xmlns:a16="http://schemas.microsoft.com/office/drawing/2014/main" id="{5083A019-4621-252C-41E3-074E12E5E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47" r="922" b="1"/>
          <a:stretch/>
        </p:blipFill>
        <p:spPr bwMode="auto">
          <a:xfrm>
            <a:off x="357721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Flag of Nazi Germany - Wikipedia">
            <a:extLst>
              <a:ext uri="{FF2B5EF4-FFF2-40B4-BE49-F238E27FC236}">
                <a16:creationId xmlns:a16="http://schemas.microsoft.com/office/drawing/2014/main" id="{68E89EF8-4087-7DCE-B5AD-CCA10A097E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7" r="16388" b="-2"/>
          <a:stretch/>
        </p:blipFill>
        <p:spPr bwMode="auto">
          <a:xfrm>
            <a:off x="7822523" y="3456433"/>
            <a:ext cx="4369477" cy="3401568"/>
          </a:xfrm>
          <a:custGeom>
            <a:avLst/>
            <a:gdLst/>
            <a:ahLst/>
            <a:cxnLst/>
            <a:rect l="l" t="t" r="r" b="b"/>
            <a:pathLst>
              <a:path w="4369477" h="3401568">
                <a:moveTo>
                  <a:pt x="781270" y="0"/>
                </a:moveTo>
                <a:lnTo>
                  <a:pt x="4369477" y="0"/>
                </a:lnTo>
                <a:lnTo>
                  <a:pt x="4369477" y="3401568"/>
                </a:lnTo>
                <a:lnTo>
                  <a:pt x="0" y="3401568"/>
                </a:lnTo>
                <a:lnTo>
                  <a:pt x="1963" y="3397912"/>
                </a:lnTo>
                <a:cubicBezTo>
                  <a:pt x="454182" y="2512619"/>
                  <a:pt x="736170" y="1430108"/>
                  <a:pt x="776876" y="254399"/>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Nazi salute 'is not racist' if meant as a personal political statement,  court rules | The Independent | The Independent">
            <a:extLst>
              <a:ext uri="{FF2B5EF4-FFF2-40B4-BE49-F238E27FC236}">
                <a16:creationId xmlns:a16="http://schemas.microsoft.com/office/drawing/2014/main" id="{DD7F9806-F60D-E5B7-99A0-4382D7C9FA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74"/>
          <a:stretch/>
        </p:blipFill>
        <p:spPr bwMode="auto">
          <a:xfrm>
            <a:off x="3630260"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9" name="Freeform: Shape 1038">
            <a:extLst>
              <a:ext uri="{FF2B5EF4-FFF2-40B4-BE49-F238E27FC236}">
                <a16:creationId xmlns:a16="http://schemas.microsoft.com/office/drawing/2014/main" id="{CA17DEF4-6C5D-41C6-8D93-5C7CFD7AD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1" name="Freeform: Shape 1040">
            <a:extLst>
              <a:ext uri="{FF2B5EF4-FFF2-40B4-BE49-F238E27FC236}">
                <a16:creationId xmlns:a16="http://schemas.microsoft.com/office/drawing/2014/main" id="{22BBC5A3-5C8C-4FB9-AEFF-8778D2C98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5E7643-B03D-0A51-A7BA-2DA7A23F2523}"/>
              </a:ext>
            </a:extLst>
          </p:cNvPr>
          <p:cNvSpPr>
            <a:spLocks noGrp="1"/>
          </p:cNvSpPr>
          <p:nvPr>
            <p:ph type="ctrTitle"/>
          </p:nvPr>
        </p:nvSpPr>
        <p:spPr>
          <a:xfrm>
            <a:off x="438912" y="1508760"/>
            <a:ext cx="3429000" cy="2898648"/>
          </a:xfrm>
        </p:spPr>
        <p:txBody>
          <a:bodyPr>
            <a:normAutofit/>
          </a:bodyPr>
          <a:lstStyle/>
          <a:p>
            <a:pPr algn="l"/>
            <a:r>
              <a:rPr lang="en-US" sz="4000" b="1" dirty="0"/>
              <a:t>World War II</a:t>
            </a:r>
          </a:p>
        </p:txBody>
      </p:sp>
      <p:sp>
        <p:nvSpPr>
          <p:cNvPr id="3" name="Subtitle 2">
            <a:extLst>
              <a:ext uri="{FF2B5EF4-FFF2-40B4-BE49-F238E27FC236}">
                <a16:creationId xmlns:a16="http://schemas.microsoft.com/office/drawing/2014/main" id="{9645AC36-B3C4-D1BC-7F37-BEC1D7270712}"/>
              </a:ext>
            </a:extLst>
          </p:cNvPr>
          <p:cNvSpPr>
            <a:spLocks noGrp="1"/>
          </p:cNvSpPr>
          <p:nvPr>
            <p:ph type="subTitle" idx="1"/>
          </p:nvPr>
        </p:nvSpPr>
        <p:spPr>
          <a:xfrm>
            <a:off x="438912" y="4773168"/>
            <a:ext cx="3429000" cy="1335024"/>
          </a:xfrm>
        </p:spPr>
        <p:txBody>
          <a:bodyPr>
            <a:normAutofit/>
          </a:bodyPr>
          <a:lstStyle/>
          <a:p>
            <a:pPr algn="l"/>
            <a:r>
              <a:rPr lang="en-US" sz="2100" b="1"/>
              <a:t>A War That Changed The Course Of History</a:t>
            </a:r>
          </a:p>
        </p:txBody>
      </p:sp>
      <p:sp>
        <p:nvSpPr>
          <p:cNvPr id="1043" name="Rectangle 1042">
            <a:extLst>
              <a:ext uri="{FF2B5EF4-FFF2-40B4-BE49-F238E27FC236}">
                <a16:creationId xmlns:a16="http://schemas.microsoft.com/office/drawing/2014/main" id="{3BB917E8-D696-4787-96D6-521A9C42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Hirohito - Wikipedia">
            <a:extLst>
              <a:ext uri="{FF2B5EF4-FFF2-40B4-BE49-F238E27FC236}">
                <a16:creationId xmlns:a16="http://schemas.microsoft.com/office/drawing/2014/main" id="{B58ABB00-1CAC-C74E-33C7-D45EC5C070E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27" r="2" b="40927"/>
          <a:stretch/>
        </p:blipFill>
        <p:spPr bwMode="auto">
          <a:xfrm>
            <a:off x="7850521" y="27442"/>
            <a:ext cx="4346795" cy="3401558"/>
          </a:xfrm>
          <a:custGeom>
            <a:avLst/>
            <a:gdLst/>
            <a:ahLst/>
            <a:cxnLst/>
            <a:rect l="l" t="t" r="r" b="b"/>
            <a:pathLst>
              <a:path w="4346795" h="3401568">
                <a:moveTo>
                  <a:pt x="0" y="0"/>
                </a:moveTo>
                <a:lnTo>
                  <a:pt x="4346795" y="0"/>
                </a:lnTo>
                <a:lnTo>
                  <a:pt x="4346795" y="3401568"/>
                </a:lnTo>
                <a:lnTo>
                  <a:pt x="762748" y="3401568"/>
                </a:lnTo>
                <a:lnTo>
                  <a:pt x="751436" y="2963954"/>
                </a:lnTo>
                <a:cubicBezTo>
                  <a:pt x="698408" y="1942163"/>
                  <a:pt x="463174" y="995044"/>
                  <a:pt x="93264" y="192283"/>
                </a:cubicBezTo>
                <a:close/>
              </a:path>
            </a:pathLst>
          </a:cu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39F4C545-E278-42ED-9B78-2EBA46444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60110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98B3F-EDEE-0AC2-80F3-F9E28ABC4B95}"/>
              </a:ext>
            </a:extLst>
          </p:cNvPr>
          <p:cNvSpPr>
            <a:spLocks noGrp="1"/>
          </p:cNvSpPr>
          <p:nvPr>
            <p:ph type="title"/>
          </p:nvPr>
        </p:nvSpPr>
        <p:spPr>
          <a:xfrm>
            <a:off x="640080" y="325369"/>
            <a:ext cx="4368602" cy="1956841"/>
          </a:xfrm>
        </p:spPr>
        <p:txBody>
          <a:bodyPr anchor="b">
            <a:normAutofit/>
          </a:bodyPr>
          <a:lstStyle/>
          <a:p>
            <a:r>
              <a:rPr lang="en-US" sz="5400"/>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171C47-EB7D-27F4-9BD1-14F40BD868B8}"/>
              </a:ext>
            </a:extLst>
          </p:cNvPr>
          <p:cNvSpPr>
            <a:spLocks noGrp="1"/>
          </p:cNvSpPr>
          <p:nvPr>
            <p:ph idx="1"/>
          </p:nvPr>
        </p:nvSpPr>
        <p:spPr>
          <a:xfrm>
            <a:off x="640080" y="2872899"/>
            <a:ext cx="4243589" cy="3320668"/>
          </a:xfrm>
        </p:spPr>
        <p:txBody>
          <a:bodyPr>
            <a:noAutofit/>
          </a:bodyPr>
          <a:lstStyle/>
          <a:p>
            <a:pPr marL="0" indent="0">
              <a:buNone/>
            </a:pPr>
            <a:r>
              <a:rPr lang="en-US" dirty="0"/>
              <a:t>World War II was a global conflict that reshaped the World Order. The war’s end brought about </a:t>
            </a:r>
            <a:r>
              <a:rPr lang="en-US" dirty="0">
                <a:effectLst/>
                <a:latin typeface="Calibri (Body)"/>
                <a:ea typeface="Calibri" panose="020F0502020204030204" pitchFamily="34" charset="0"/>
              </a:rPr>
              <a:t>geopolitical changes, the rise of new superpowers and the establishment of international institutions aimed at preventing future conflicts.</a:t>
            </a:r>
            <a:endParaRPr lang="en-US" dirty="0">
              <a:latin typeface="Calibri (Body)"/>
            </a:endParaRPr>
          </a:p>
        </p:txBody>
      </p:sp>
      <p:pic>
        <p:nvPicPr>
          <p:cNvPr id="5" name="Picture 4" descr="The planet earth taken from the outer space">
            <a:extLst>
              <a:ext uri="{FF2B5EF4-FFF2-40B4-BE49-F238E27FC236}">
                <a16:creationId xmlns:a16="http://schemas.microsoft.com/office/drawing/2014/main" id="{3C9D5804-CD82-5DBC-2662-DDB67C19A23C}"/>
              </a:ext>
            </a:extLst>
          </p:cNvPr>
          <p:cNvPicPr>
            <a:picLocks noChangeAspect="1"/>
          </p:cNvPicPr>
          <p:nvPr/>
        </p:nvPicPr>
        <p:blipFill rotWithShape="1">
          <a:blip r:embed="rId2"/>
          <a:srcRect l="34552"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913548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761984-0EE3-09AA-C834-78BAFE5B715C}"/>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5600"/>
              <a:t>Thank You For Listening</a:t>
            </a:r>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wo men shaking hands in a room&#10;&#10;Description automatically generated">
            <a:extLst>
              <a:ext uri="{FF2B5EF4-FFF2-40B4-BE49-F238E27FC236}">
                <a16:creationId xmlns:a16="http://schemas.microsoft.com/office/drawing/2014/main" id="{3E16375A-F2E8-BD5A-E7AC-39A6E17248A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2500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F1195466-28A8-CAD7-3E01-BBCAA3CADA69}"/>
              </a:ext>
            </a:extLst>
          </p:cNvPr>
          <p:cNvSpPr txBox="1"/>
          <p:nvPr/>
        </p:nvSpPr>
        <p:spPr>
          <a:xfrm>
            <a:off x="6657715" y="2990818"/>
            <a:ext cx="4195673" cy="2913872"/>
          </a:xfrm>
          <a:prstGeom prst="rect">
            <a:avLst/>
          </a:prstGeom>
        </p:spPr>
        <p:txBody>
          <a:bodyPr vert="horz" lIns="91440" tIns="45720" rIns="91440" bIns="45720" rtlCol="0" anchor="t">
            <a:normAutofit/>
          </a:bodyPr>
          <a:lstStyle/>
          <a:p>
            <a:pPr>
              <a:lnSpc>
                <a:spcPct val="90000"/>
              </a:lnSpc>
              <a:spcAft>
                <a:spcPts val="600"/>
              </a:spcAft>
            </a:pPr>
            <a:r>
              <a:rPr lang="en-US" sz="8000" dirty="0">
                <a:solidFill>
                  <a:schemeClr val="tx1">
                    <a:alpha val="80000"/>
                  </a:schemeClr>
                </a:solidFill>
              </a:rPr>
              <a:t>Question Time</a:t>
            </a:r>
          </a:p>
        </p:txBody>
      </p:sp>
      <p:sp>
        <p:nvSpPr>
          <p:cNvPr id="2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47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BFB0-05E7-5347-1283-7A766481446A}"/>
              </a:ext>
            </a:extLst>
          </p:cNvPr>
          <p:cNvSpPr>
            <a:spLocks noGrp="1"/>
          </p:cNvSpPr>
          <p:nvPr>
            <p:ph type="title"/>
          </p:nvPr>
        </p:nvSpPr>
        <p:spPr>
          <a:xfrm>
            <a:off x="310274" y="1861017"/>
            <a:ext cx="3417263" cy="2396359"/>
          </a:xfrm>
        </p:spPr>
        <p:txBody>
          <a:bodyPr anchor="b">
            <a:normAutofit/>
          </a:bodyPr>
          <a:lstStyle/>
          <a:p>
            <a:pPr algn="r"/>
            <a:r>
              <a:rPr lang="en-US" sz="4000">
                <a:solidFill>
                  <a:srgbClr val="FFFFFF"/>
                </a:solidFill>
              </a:rPr>
              <a:t>What Lead Up To World War II</a:t>
            </a:r>
          </a:p>
        </p:txBody>
      </p:sp>
      <p:graphicFrame>
        <p:nvGraphicFramePr>
          <p:cNvPr id="5" name="Content Placeholder 2">
            <a:extLst>
              <a:ext uri="{FF2B5EF4-FFF2-40B4-BE49-F238E27FC236}">
                <a16:creationId xmlns:a16="http://schemas.microsoft.com/office/drawing/2014/main" id="{98A9D50F-5985-E58B-0A6E-5C60CC2EEE55}"/>
              </a:ext>
            </a:extLst>
          </p:cNvPr>
          <p:cNvGraphicFramePr>
            <a:graphicFrameLocks noGrp="1"/>
          </p:cNvGraphicFramePr>
          <p:nvPr>
            <p:ph idx="1"/>
            <p:extLst>
              <p:ext uri="{D42A27DB-BD31-4B8C-83A1-F6EECF244321}">
                <p14:modId xmlns:p14="http://schemas.microsoft.com/office/powerpoint/2010/main" val="19772422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715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509F0-28C0-62CA-425D-1DC44D23035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Countries Nazi Germany Invaded</a:t>
            </a:r>
          </a:p>
        </p:txBody>
      </p:sp>
      <p:graphicFrame>
        <p:nvGraphicFramePr>
          <p:cNvPr id="5" name="Content Placeholder 2">
            <a:extLst>
              <a:ext uri="{FF2B5EF4-FFF2-40B4-BE49-F238E27FC236}">
                <a16:creationId xmlns:a16="http://schemas.microsoft.com/office/drawing/2014/main" id="{16FC1332-3AA9-D326-7F3D-EECF02D293BE}"/>
              </a:ext>
            </a:extLst>
          </p:cNvPr>
          <p:cNvGraphicFramePr>
            <a:graphicFrameLocks noGrp="1"/>
          </p:cNvGraphicFramePr>
          <p:nvPr>
            <p:ph idx="1"/>
            <p:extLst>
              <p:ext uri="{D42A27DB-BD31-4B8C-83A1-F6EECF244321}">
                <p14:modId xmlns:p14="http://schemas.microsoft.com/office/powerpoint/2010/main" val="2477231904"/>
              </p:ext>
            </p:extLst>
          </p:nvPr>
        </p:nvGraphicFramePr>
        <p:xfrm>
          <a:off x="4644639" y="232280"/>
          <a:ext cx="6666833" cy="586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22706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5B4F92-8E5E-4542-F254-A192B2D08742}"/>
              </a:ext>
            </a:extLst>
          </p:cNvPr>
          <p:cNvSpPr>
            <a:spLocks noGrp="1"/>
          </p:cNvSpPr>
          <p:nvPr>
            <p:ph type="title"/>
          </p:nvPr>
        </p:nvSpPr>
        <p:spPr>
          <a:xfrm>
            <a:off x="1383564" y="348865"/>
            <a:ext cx="9718111" cy="1576446"/>
          </a:xfrm>
        </p:spPr>
        <p:txBody>
          <a:bodyPr anchor="ctr">
            <a:normAutofit/>
          </a:bodyPr>
          <a:lstStyle/>
          <a:p>
            <a:r>
              <a:rPr lang="en-US" b="1" u="sng" dirty="0">
                <a:solidFill>
                  <a:srgbClr val="FFFFFF"/>
                </a:solidFill>
              </a:rPr>
              <a:t>Catastrophe of Nazi Germany</a:t>
            </a:r>
          </a:p>
        </p:txBody>
      </p:sp>
      <p:graphicFrame>
        <p:nvGraphicFramePr>
          <p:cNvPr id="5" name="Content Placeholder 2">
            <a:extLst>
              <a:ext uri="{FF2B5EF4-FFF2-40B4-BE49-F238E27FC236}">
                <a16:creationId xmlns:a16="http://schemas.microsoft.com/office/drawing/2014/main" id="{56470B63-20B6-D1D5-68D8-8712CA364ABC}"/>
              </a:ext>
            </a:extLst>
          </p:cNvPr>
          <p:cNvGraphicFramePr>
            <a:graphicFrameLocks noGrp="1"/>
          </p:cNvGraphicFramePr>
          <p:nvPr>
            <p:ph idx="1"/>
            <p:extLst>
              <p:ext uri="{D42A27DB-BD31-4B8C-83A1-F6EECF244321}">
                <p14:modId xmlns:p14="http://schemas.microsoft.com/office/powerpoint/2010/main" val="202170676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68454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BAD65-1C7F-5893-27BC-51D861CD3E0A}"/>
              </a:ext>
            </a:extLst>
          </p:cNvPr>
          <p:cNvSpPr>
            <a:spLocks noGrp="1"/>
          </p:cNvSpPr>
          <p:nvPr>
            <p:ph type="title"/>
          </p:nvPr>
        </p:nvSpPr>
        <p:spPr>
          <a:xfrm>
            <a:off x="1383564" y="348865"/>
            <a:ext cx="9718111" cy="1576446"/>
          </a:xfrm>
        </p:spPr>
        <p:txBody>
          <a:bodyPr anchor="ctr">
            <a:normAutofit/>
          </a:bodyPr>
          <a:lstStyle/>
          <a:p>
            <a:r>
              <a:rPr lang="en-US" sz="4000" b="1" dirty="0">
                <a:solidFill>
                  <a:srgbClr val="FFFFFF"/>
                </a:solidFill>
              </a:rPr>
              <a:t>Nazi Execution Methods</a:t>
            </a:r>
          </a:p>
        </p:txBody>
      </p:sp>
      <p:graphicFrame>
        <p:nvGraphicFramePr>
          <p:cNvPr id="5" name="Content Placeholder 2">
            <a:extLst>
              <a:ext uri="{FF2B5EF4-FFF2-40B4-BE49-F238E27FC236}">
                <a16:creationId xmlns:a16="http://schemas.microsoft.com/office/drawing/2014/main" id="{EAFCBCBD-EA7B-8D32-103A-0C190F03627A}"/>
              </a:ext>
            </a:extLst>
          </p:cNvPr>
          <p:cNvGraphicFramePr>
            <a:graphicFrameLocks noGrp="1"/>
          </p:cNvGraphicFramePr>
          <p:nvPr>
            <p:ph idx="1"/>
            <p:extLst>
              <p:ext uri="{D42A27DB-BD31-4B8C-83A1-F6EECF244321}">
                <p14:modId xmlns:p14="http://schemas.microsoft.com/office/powerpoint/2010/main" val="12706540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865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0F599-7904-F256-D485-592259BAA7E3}"/>
              </a:ext>
            </a:extLst>
          </p:cNvPr>
          <p:cNvSpPr>
            <a:spLocks noGrp="1"/>
          </p:cNvSpPr>
          <p:nvPr>
            <p:ph type="title"/>
          </p:nvPr>
        </p:nvSpPr>
        <p:spPr>
          <a:xfrm>
            <a:off x="640080" y="325369"/>
            <a:ext cx="4368602" cy="1956841"/>
          </a:xfrm>
        </p:spPr>
        <p:txBody>
          <a:bodyPr anchor="b">
            <a:normAutofit/>
          </a:bodyPr>
          <a:lstStyle/>
          <a:p>
            <a:r>
              <a:rPr lang="en-US" sz="5400"/>
              <a:t>Shocking Revelation</a:t>
            </a:r>
          </a:p>
        </p:txBody>
      </p:sp>
      <p:sp>
        <p:nvSpPr>
          <p:cNvPr id="206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1DE097-D9EF-4DDA-77D9-A38C605F02DC}"/>
              </a:ext>
            </a:extLst>
          </p:cNvPr>
          <p:cNvSpPr>
            <a:spLocks noGrp="1"/>
          </p:cNvSpPr>
          <p:nvPr>
            <p:ph idx="1"/>
          </p:nvPr>
        </p:nvSpPr>
        <p:spPr>
          <a:xfrm>
            <a:off x="640080" y="2872899"/>
            <a:ext cx="4243589" cy="3320668"/>
          </a:xfrm>
        </p:spPr>
        <p:txBody>
          <a:bodyPr>
            <a:noAutofit/>
          </a:bodyPr>
          <a:lstStyle/>
          <a:p>
            <a:pPr marL="0" indent="0">
              <a:buNone/>
            </a:pPr>
            <a:r>
              <a:rPr lang="en-US" sz="2400" dirty="0"/>
              <a:t>There were recent reports of black people living in Nazi Germany. These people were persecuted during the time of Hitler and German Race. The Nazis believed that black people were non-Aryan and were inferior and poses danger to the health of the German Aryan population</a:t>
            </a:r>
          </a:p>
        </p:txBody>
      </p:sp>
      <p:pic>
        <p:nvPicPr>
          <p:cNvPr id="2050" name="Picture 2" descr="Being black in Nazi Germany - BBC News">
            <a:extLst>
              <a:ext uri="{FF2B5EF4-FFF2-40B4-BE49-F238E27FC236}">
                <a16:creationId xmlns:a16="http://schemas.microsoft.com/office/drawing/2014/main" id="{C380632E-5E17-96AB-6AE7-A04D3BAAC9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97" r="218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934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B927D-DF8F-7670-1FB5-918A677C32FA}"/>
              </a:ext>
            </a:extLst>
          </p:cNvPr>
          <p:cNvSpPr>
            <a:spLocks noGrp="1"/>
          </p:cNvSpPr>
          <p:nvPr>
            <p:ph type="title"/>
          </p:nvPr>
        </p:nvSpPr>
        <p:spPr>
          <a:xfrm>
            <a:off x="1043631" y="809898"/>
            <a:ext cx="10173010" cy="1554480"/>
          </a:xfrm>
        </p:spPr>
        <p:txBody>
          <a:bodyPr anchor="ctr">
            <a:normAutofit/>
          </a:bodyPr>
          <a:lstStyle/>
          <a:p>
            <a:r>
              <a:rPr lang="en-US" sz="4800"/>
              <a:t>Imperial Japan and Its Influence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0528F1-ED3C-6455-10F0-524422B1096C}"/>
              </a:ext>
            </a:extLst>
          </p:cNvPr>
          <p:cNvGraphicFramePr>
            <a:graphicFrameLocks noGrp="1"/>
          </p:cNvGraphicFramePr>
          <p:nvPr>
            <p:ph idx="1"/>
            <p:extLst>
              <p:ext uri="{D42A27DB-BD31-4B8C-83A1-F6EECF244321}">
                <p14:modId xmlns:p14="http://schemas.microsoft.com/office/powerpoint/2010/main" val="17108221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87910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DF7DA4C-68AE-8619-7DAD-232B8AD3C9F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Leading Up To Pearl Habor Bombing</a:t>
            </a:r>
          </a:p>
        </p:txBody>
      </p:sp>
      <p:sp>
        <p:nvSpPr>
          <p:cNvPr id="3" name="Content Placeholder 2">
            <a:extLst>
              <a:ext uri="{FF2B5EF4-FFF2-40B4-BE49-F238E27FC236}">
                <a16:creationId xmlns:a16="http://schemas.microsoft.com/office/drawing/2014/main" id="{035459E3-9905-A3B2-3A8C-E81E3DE060FA}"/>
              </a:ext>
            </a:extLst>
          </p:cNvPr>
          <p:cNvSpPr>
            <a:spLocks noGrp="1"/>
          </p:cNvSpPr>
          <p:nvPr>
            <p:ph idx="1"/>
          </p:nvPr>
        </p:nvSpPr>
        <p:spPr>
          <a:xfrm>
            <a:off x="6172200" y="804672"/>
            <a:ext cx="5221224" cy="5230368"/>
          </a:xfrm>
        </p:spPr>
        <p:txBody>
          <a:bodyPr anchor="ctr">
            <a:normAutofit/>
          </a:bodyPr>
          <a:lstStyle/>
          <a:p>
            <a:r>
              <a:rPr lang="en-US" sz="2400" dirty="0">
                <a:solidFill>
                  <a:schemeClr val="tx2"/>
                </a:solidFill>
              </a:rPr>
              <a:t>The United States wanted to remain neutral in WWII, but Japan has pushed their buttons. The US placed economic sanctions which cause severe shortage of natural resources the Japanese needed to fund their war.</a:t>
            </a:r>
          </a:p>
          <a:p>
            <a:r>
              <a:rPr lang="en-US" sz="2400" dirty="0">
                <a:solidFill>
                  <a:schemeClr val="tx2"/>
                </a:solidFill>
              </a:rPr>
              <a:t>To prevent American interference, the Japanese decided to bomb Pearl </a:t>
            </a:r>
            <a:r>
              <a:rPr lang="en-US" sz="2400" dirty="0" err="1">
                <a:solidFill>
                  <a:schemeClr val="tx2"/>
                </a:solidFill>
              </a:rPr>
              <a:t>Habor</a:t>
            </a:r>
            <a:r>
              <a:rPr lang="en-US" sz="2400" dirty="0">
                <a:solidFill>
                  <a:schemeClr val="tx2"/>
                </a:solidFill>
              </a:rPr>
              <a:t>, a US Naval Station in Hawaii on December 7, 1941, as a surprise attack.</a:t>
            </a:r>
          </a:p>
          <a:p>
            <a:r>
              <a:rPr lang="en-US" sz="2400" dirty="0">
                <a:solidFill>
                  <a:schemeClr val="tx2"/>
                </a:solidFill>
              </a:rPr>
              <a:t>The US was angry because they killed over 2000 people and destroyed 19 navy ships.</a:t>
            </a:r>
          </a:p>
        </p:txBody>
      </p:sp>
    </p:spTree>
    <p:extLst>
      <p:ext uri="{BB962C8B-B14F-4D97-AF65-F5344CB8AC3E}">
        <p14:creationId xmlns:p14="http://schemas.microsoft.com/office/powerpoint/2010/main" val="40305600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merican bomber drops atomic bomb on Hiroshima | August 6, 1945 | HISTORY">
            <a:extLst>
              <a:ext uri="{FF2B5EF4-FFF2-40B4-BE49-F238E27FC236}">
                <a16:creationId xmlns:a16="http://schemas.microsoft.com/office/drawing/2014/main" id="{893DA85B-9293-9880-5961-A9AB8A4E90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42" r="144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A7C7AA-A73A-4C72-1833-929ACC17EA8C}"/>
              </a:ext>
            </a:extLst>
          </p:cNvPr>
          <p:cNvSpPr>
            <a:spLocks noGrp="1"/>
          </p:cNvSpPr>
          <p:nvPr>
            <p:ph type="title"/>
          </p:nvPr>
        </p:nvSpPr>
        <p:spPr>
          <a:xfrm>
            <a:off x="7936887" y="0"/>
            <a:ext cx="3822189" cy="1899912"/>
          </a:xfrm>
        </p:spPr>
        <p:txBody>
          <a:bodyPr>
            <a:normAutofit/>
          </a:bodyPr>
          <a:lstStyle/>
          <a:p>
            <a:r>
              <a:rPr lang="en-US" sz="4000" dirty="0"/>
              <a:t>Atomic Bomb</a:t>
            </a:r>
          </a:p>
        </p:txBody>
      </p:sp>
      <p:sp>
        <p:nvSpPr>
          <p:cNvPr id="3" name="Content Placeholder 2">
            <a:extLst>
              <a:ext uri="{FF2B5EF4-FFF2-40B4-BE49-F238E27FC236}">
                <a16:creationId xmlns:a16="http://schemas.microsoft.com/office/drawing/2014/main" id="{899DE812-0A0D-DBC6-9A2C-0AD6C7B697CD}"/>
              </a:ext>
            </a:extLst>
          </p:cNvPr>
          <p:cNvSpPr>
            <a:spLocks noGrp="1"/>
          </p:cNvSpPr>
          <p:nvPr>
            <p:ph idx="1"/>
          </p:nvPr>
        </p:nvSpPr>
        <p:spPr>
          <a:xfrm>
            <a:off x="7507012" y="1323857"/>
            <a:ext cx="3822189" cy="4957200"/>
          </a:xfrm>
        </p:spPr>
        <p:txBody>
          <a:bodyPr>
            <a:noAutofit/>
          </a:bodyPr>
          <a:lstStyle/>
          <a:p>
            <a:r>
              <a:rPr lang="en-US" sz="2000" dirty="0"/>
              <a:t>On August 6, 1945, the US Air Force dropped the first atomic bomb on the Japanese city of Hiroshima which killed thousands of people.</a:t>
            </a:r>
          </a:p>
          <a:p>
            <a:r>
              <a:rPr lang="en-US" sz="2000" dirty="0"/>
              <a:t>The United State President, Harry Truman, warned the people to Japan to surrender to avoid destruction to their economy, family, home and nation.</a:t>
            </a:r>
          </a:p>
          <a:p>
            <a:r>
              <a:rPr lang="en-US" sz="2000" dirty="0"/>
              <a:t>The Japanese didn’t listen to the warning and 3 days later, the second Atomic bomb dropped on the city of Nagasaki.</a:t>
            </a:r>
          </a:p>
          <a:p>
            <a:r>
              <a:rPr lang="en-US" sz="2000" dirty="0"/>
              <a:t>It was estimated that 120,000 civilians died </a:t>
            </a:r>
            <a:r>
              <a:rPr lang="en-US" sz="2400" dirty="0"/>
              <a:t>because of the 2 blasts.</a:t>
            </a:r>
          </a:p>
        </p:txBody>
      </p:sp>
    </p:spTree>
    <p:extLst>
      <p:ext uri="{BB962C8B-B14F-4D97-AF65-F5344CB8AC3E}">
        <p14:creationId xmlns:p14="http://schemas.microsoft.com/office/powerpoint/2010/main" val="3080555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3974758133047AA541618CA4914E5" ma:contentTypeVersion="3" ma:contentTypeDescription="Create a new document." ma:contentTypeScope="" ma:versionID="e52abdda7e0d801067c6b962d31501dc">
  <xsd:schema xmlns:xsd="http://www.w3.org/2001/XMLSchema" xmlns:xs="http://www.w3.org/2001/XMLSchema" xmlns:p="http://schemas.microsoft.com/office/2006/metadata/properties" xmlns:ns3="07188cd7-ee86-4aee-897b-4bb90f20289f" targetNamespace="http://schemas.microsoft.com/office/2006/metadata/properties" ma:root="true" ma:fieldsID="929108073df1f0146473002c72d54df9" ns3:_="">
    <xsd:import namespace="07188cd7-ee86-4aee-897b-4bb90f20289f"/>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188cd7-ee86-4aee-897b-4bb90f202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B27162-BB96-4142-ACDD-A48D994DAED2}">
  <ds:schemaRefs>
    <ds:schemaRef ds:uri="http://schemas.microsoft.com/sharepoint/v3/contenttype/forms"/>
  </ds:schemaRefs>
</ds:datastoreItem>
</file>

<file path=customXml/itemProps2.xml><?xml version="1.0" encoding="utf-8"?>
<ds:datastoreItem xmlns:ds="http://schemas.openxmlformats.org/officeDocument/2006/customXml" ds:itemID="{FD0BA8BE-A6B8-44B1-8969-8697E21F33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188cd7-ee86-4aee-897b-4bb90f202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0FA76A-6FE8-49CD-BE74-E57F5AB90B7B}">
  <ds:schemaRef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07188cd7-ee86-4aee-897b-4bb90f20289f"/>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86</TotalTime>
  <Words>626</Words>
  <Application>Microsoft Office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(Body)</vt:lpstr>
      <vt:lpstr>Calibri Light</vt:lpstr>
      <vt:lpstr>Office Theme</vt:lpstr>
      <vt:lpstr>World War II</vt:lpstr>
      <vt:lpstr>What Lead Up To World War II</vt:lpstr>
      <vt:lpstr>Countries Nazi Germany Invaded</vt:lpstr>
      <vt:lpstr>Catastrophe of Nazi Germany</vt:lpstr>
      <vt:lpstr>Nazi Execution Methods</vt:lpstr>
      <vt:lpstr>Shocking Revelation</vt:lpstr>
      <vt:lpstr>Imperial Japan and Its Influence</vt:lpstr>
      <vt:lpstr>Leading Up To Pearl Habor Bombing</vt:lpstr>
      <vt:lpstr>Atomic Bomb</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War II</dc:title>
  <dc:creator>Ulric Aird</dc:creator>
  <cp:lastModifiedBy>Ulric Aird</cp:lastModifiedBy>
  <cp:revision>2</cp:revision>
  <dcterms:created xsi:type="dcterms:W3CDTF">2023-11-16T21:51:43Z</dcterms:created>
  <dcterms:modified xsi:type="dcterms:W3CDTF">2023-11-20T15:35:59Z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0x010100CF33974758133047AA541618CA4914E5</vt:lpwstr>
  </property>
</Properties>
</file>