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23"/>
  </p:notesMasterIdLst>
  <p:sldIdLst>
    <p:sldId id="262" r:id="rId8"/>
    <p:sldId id="263" r:id="rId9"/>
    <p:sldId id="264" r:id="rId10"/>
    <p:sldId id="276" r:id="rId11"/>
    <p:sldId id="265" r:id="rId12"/>
    <p:sldId id="266" r:id="rId13"/>
    <p:sldId id="277" r:id="rId14"/>
    <p:sldId id="267" r:id="rId15"/>
    <p:sldId id="268" r:id="rId16"/>
    <p:sldId id="269" r:id="rId17"/>
    <p:sldId id="271" r:id="rId18"/>
    <p:sldId id="273" r:id="rId19"/>
    <p:sldId id="270" r:id="rId20"/>
    <p:sldId id="27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4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24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24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BE81B-5EC7-4FFF-B49E-72E5E25D97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D5261B-4202-4333-8C93-E299A4D9A3F1}">
      <dgm:prSet/>
      <dgm:spPr/>
      <dgm:t>
        <a:bodyPr/>
        <a:lstStyle/>
        <a:p>
          <a:r>
            <a:rPr lang="en-US"/>
            <a:t>Basic microbiome biology and significance of 16S rRNA data</a:t>
          </a:r>
        </a:p>
      </dgm:t>
    </dgm:pt>
    <dgm:pt modelId="{BD12738C-156D-4DF1-8842-4E24FCAF6CF8}" type="parTrans" cxnId="{D35472E0-7535-4891-B989-BC72AA8F28E7}">
      <dgm:prSet/>
      <dgm:spPr/>
      <dgm:t>
        <a:bodyPr/>
        <a:lstStyle/>
        <a:p>
          <a:endParaRPr lang="en-US"/>
        </a:p>
      </dgm:t>
    </dgm:pt>
    <dgm:pt modelId="{89437522-29BF-4DBF-95AA-F9927B9AC3D8}" type="sibTrans" cxnId="{D35472E0-7535-4891-B989-BC72AA8F28E7}">
      <dgm:prSet/>
      <dgm:spPr/>
      <dgm:t>
        <a:bodyPr/>
        <a:lstStyle/>
        <a:p>
          <a:endParaRPr lang="en-US"/>
        </a:p>
      </dgm:t>
    </dgm:pt>
    <dgm:pt modelId="{D54CD881-284C-4AB8-8F2E-EB6A481465D1}">
      <dgm:prSet/>
      <dgm:spPr/>
      <dgm:t>
        <a:bodyPr/>
        <a:lstStyle/>
        <a:p>
          <a:r>
            <a:rPr lang="en-US"/>
            <a:t>Fundamentals of SQL database schema and normalization</a:t>
          </a:r>
        </a:p>
      </dgm:t>
    </dgm:pt>
    <dgm:pt modelId="{5E424512-F112-4373-AC3C-9D31FC28F383}" type="parTrans" cxnId="{D3041ACA-11AC-46EC-8DB2-C8CDDEC1CA5F}">
      <dgm:prSet/>
      <dgm:spPr/>
      <dgm:t>
        <a:bodyPr/>
        <a:lstStyle/>
        <a:p>
          <a:endParaRPr lang="en-US"/>
        </a:p>
      </dgm:t>
    </dgm:pt>
    <dgm:pt modelId="{5876096F-4A44-452A-9AFE-D3B6A49E966D}" type="sibTrans" cxnId="{D3041ACA-11AC-46EC-8DB2-C8CDDEC1CA5F}">
      <dgm:prSet/>
      <dgm:spPr/>
      <dgm:t>
        <a:bodyPr/>
        <a:lstStyle/>
        <a:p>
          <a:endParaRPr lang="en-US"/>
        </a:p>
      </dgm:t>
    </dgm:pt>
    <dgm:pt modelId="{18CD14B0-FA34-4E24-A5CA-FF3674D9EB0B}">
      <dgm:prSet/>
      <dgm:spPr/>
      <dgm:t>
        <a:bodyPr/>
        <a:lstStyle/>
        <a:p>
          <a:r>
            <a:rPr lang="en-US"/>
            <a:t>Basic Python scripting for data parsing and visualization</a:t>
          </a:r>
        </a:p>
      </dgm:t>
    </dgm:pt>
    <dgm:pt modelId="{8ECDC47A-55EC-4D54-A3AB-F2274B0B0872}" type="parTrans" cxnId="{793678EB-1747-4992-904E-44A6084C696D}">
      <dgm:prSet/>
      <dgm:spPr/>
      <dgm:t>
        <a:bodyPr/>
        <a:lstStyle/>
        <a:p>
          <a:endParaRPr lang="en-US"/>
        </a:p>
      </dgm:t>
    </dgm:pt>
    <dgm:pt modelId="{6D5579B9-4F4A-4650-9756-68FF91345115}" type="sibTrans" cxnId="{793678EB-1747-4992-904E-44A6084C696D}">
      <dgm:prSet/>
      <dgm:spPr/>
      <dgm:t>
        <a:bodyPr/>
        <a:lstStyle/>
        <a:p>
          <a:endParaRPr lang="en-US"/>
        </a:p>
      </dgm:t>
    </dgm:pt>
    <dgm:pt modelId="{0C78AE34-B25C-4769-9F47-BA9172E68739}">
      <dgm:prSet/>
      <dgm:spPr/>
      <dgm:t>
        <a:bodyPr/>
        <a:lstStyle/>
        <a:p>
          <a:r>
            <a:rPr lang="en-US"/>
            <a:t>Shell scripting for automation and reproducibility</a:t>
          </a:r>
        </a:p>
      </dgm:t>
    </dgm:pt>
    <dgm:pt modelId="{EF7F4F12-D88B-4387-B12F-1DE157209134}" type="parTrans" cxnId="{B3D3D885-9B34-4C36-B2AA-9C70459E0148}">
      <dgm:prSet/>
      <dgm:spPr/>
      <dgm:t>
        <a:bodyPr/>
        <a:lstStyle/>
        <a:p>
          <a:endParaRPr lang="en-US"/>
        </a:p>
      </dgm:t>
    </dgm:pt>
    <dgm:pt modelId="{A4CD0C35-47D1-43A4-8F57-7883063E98D3}" type="sibTrans" cxnId="{B3D3D885-9B34-4C36-B2AA-9C70459E0148}">
      <dgm:prSet/>
      <dgm:spPr/>
      <dgm:t>
        <a:bodyPr/>
        <a:lstStyle/>
        <a:p>
          <a:endParaRPr lang="en-US"/>
        </a:p>
      </dgm:t>
    </dgm:pt>
    <dgm:pt modelId="{71B0DCFE-0A3C-41C2-8758-70897D2F421E}" type="pres">
      <dgm:prSet presAssocID="{DDABE81B-5EC7-4FFF-B49E-72E5E25D9734}" presName="root" presStyleCnt="0">
        <dgm:presLayoutVars>
          <dgm:dir/>
          <dgm:resizeHandles val="exact"/>
        </dgm:presLayoutVars>
      </dgm:prSet>
      <dgm:spPr/>
    </dgm:pt>
    <dgm:pt modelId="{3C0E5A1A-6FAC-4CB9-BB34-F876013ABC82}" type="pres">
      <dgm:prSet presAssocID="{33D5261B-4202-4333-8C93-E299A4D9A3F1}" presName="compNode" presStyleCnt="0"/>
      <dgm:spPr/>
    </dgm:pt>
    <dgm:pt modelId="{52074058-8FD1-4149-890D-C54684B1D975}" type="pres">
      <dgm:prSet presAssocID="{33D5261B-4202-4333-8C93-E299A4D9A3F1}" presName="bgRect" presStyleLbl="bgShp" presStyleIdx="0" presStyleCnt="4"/>
      <dgm:spPr/>
    </dgm:pt>
    <dgm:pt modelId="{30592479-ED35-4070-879F-50FE7662E83D}" type="pres">
      <dgm:prSet presAssocID="{33D5261B-4202-4333-8C93-E299A4D9A3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FD98454-467C-450B-A59C-25050731167E}" type="pres">
      <dgm:prSet presAssocID="{33D5261B-4202-4333-8C93-E299A4D9A3F1}" presName="spaceRect" presStyleCnt="0"/>
      <dgm:spPr/>
    </dgm:pt>
    <dgm:pt modelId="{6460CBBB-75DD-4A4B-98EB-6F5D444EFE2A}" type="pres">
      <dgm:prSet presAssocID="{33D5261B-4202-4333-8C93-E299A4D9A3F1}" presName="parTx" presStyleLbl="revTx" presStyleIdx="0" presStyleCnt="4">
        <dgm:presLayoutVars>
          <dgm:chMax val="0"/>
          <dgm:chPref val="0"/>
        </dgm:presLayoutVars>
      </dgm:prSet>
      <dgm:spPr/>
    </dgm:pt>
    <dgm:pt modelId="{15CD5B48-822F-4888-A53D-6499CE84A6A3}" type="pres">
      <dgm:prSet presAssocID="{89437522-29BF-4DBF-95AA-F9927B9AC3D8}" presName="sibTrans" presStyleCnt="0"/>
      <dgm:spPr/>
    </dgm:pt>
    <dgm:pt modelId="{48A29DF6-FB11-49E2-B3E0-A8DCAC7E9D5D}" type="pres">
      <dgm:prSet presAssocID="{D54CD881-284C-4AB8-8F2E-EB6A481465D1}" presName="compNode" presStyleCnt="0"/>
      <dgm:spPr/>
    </dgm:pt>
    <dgm:pt modelId="{66E2B09C-42AB-4073-88C2-CB421F6FB5E1}" type="pres">
      <dgm:prSet presAssocID="{D54CD881-284C-4AB8-8F2E-EB6A481465D1}" presName="bgRect" presStyleLbl="bgShp" presStyleIdx="1" presStyleCnt="4"/>
      <dgm:spPr/>
    </dgm:pt>
    <dgm:pt modelId="{E1F1FB8D-6B45-410C-AE16-BE84893D419B}" type="pres">
      <dgm:prSet presAssocID="{D54CD881-284C-4AB8-8F2E-EB6A481465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73FE61-3F88-48F5-9715-FC353CB83E2E}" type="pres">
      <dgm:prSet presAssocID="{D54CD881-284C-4AB8-8F2E-EB6A481465D1}" presName="spaceRect" presStyleCnt="0"/>
      <dgm:spPr/>
    </dgm:pt>
    <dgm:pt modelId="{AF357D87-29DC-43AE-9842-A1810EE7AD96}" type="pres">
      <dgm:prSet presAssocID="{D54CD881-284C-4AB8-8F2E-EB6A481465D1}" presName="parTx" presStyleLbl="revTx" presStyleIdx="1" presStyleCnt="4">
        <dgm:presLayoutVars>
          <dgm:chMax val="0"/>
          <dgm:chPref val="0"/>
        </dgm:presLayoutVars>
      </dgm:prSet>
      <dgm:spPr/>
    </dgm:pt>
    <dgm:pt modelId="{BBDDB3C3-B7E4-4C5E-A7BD-4C8C8809354D}" type="pres">
      <dgm:prSet presAssocID="{5876096F-4A44-452A-9AFE-D3B6A49E966D}" presName="sibTrans" presStyleCnt="0"/>
      <dgm:spPr/>
    </dgm:pt>
    <dgm:pt modelId="{A2D6377F-4489-49A1-AE06-C1331AFF6873}" type="pres">
      <dgm:prSet presAssocID="{18CD14B0-FA34-4E24-A5CA-FF3674D9EB0B}" presName="compNode" presStyleCnt="0"/>
      <dgm:spPr/>
    </dgm:pt>
    <dgm:pt modelId="{DA9018E2-2A94-4A63-93C3-B4FBCB197659}" type="pres">
      <dgm:prSet presAssocID="{18CD14B0-FA34-4E24-A5CA-FF3674D9EB0B}" presName="bgRect" presStyleLbl="bgShp" presStyleIdx="2" presStyleCnt="4"/>
      <dgm:spPr/>
    </dgm:pt>
    <dgm:pt modelId="{145AD6EE-D254-4C56-98BC-F5916CB4B215}" type="pres">
      <dgm:prSet presAssocID="{18CD14B0-FA34-4E24-A5CA-FF3674D9EB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80E8B-F116-4A49-99F6-7F1605AFC754}" type="pres">
      <dgm:prSet presAssocID="{18CD14B0-FA34-4E24-A5CA-FF3674D9EB0B}" presName="spaceRect" presStyleCnt="0"/>
      <dgm:spPr/>
    </dgm:pt>
    <dgm:pt modelId="{1CC83C16-DCB3-4569-9F8A-8C332B576BC5}" type="pres">
      <dgm:prSet presAssocID="{18CD14B0-FA34-4E24-A5CA-FF3674D9EB0B}" presName="parTx" presStyleLbl="revTx" presStyleIdx="2" presStyleCnt="4">
        <dgm:presLayoutVars>
          <dgm:chMax val="0"/>
          <dgm:chPref val="0"/>
        </dgm:presLayoutVars>
      </dgm:prSet>
      <dgm:spPr/>
    </dgm:pt>
    <dgm:pt modelId="{574B4228-0D5C-4337-91F7-6EED18E0AA3B}" type="pres">
      <dgm:prSet presAssocID="{6D5579B9-4F4A-4650-9756-68FF91345115}" presName="sibTrans" presStyleCnt="0"/>
      <dgm:spPr/>
    </dgm:pt>
    <dgm:pt modelId="{B4126D47-46AF-4F0A-B20F-95D95E9BC8B6}" type="pres">
      <dgm:prSet presAssocID="{0C78AE34-B25C-4769-9F47-BA9172E68739}" presName="compNode" presStyleCnt="0"/>
      <dgm:spPr/>
    </dgm:pt>
    <dgm:pt modelId="{B1D41FB8-BA56-4B86-9EF0-44C195F31930}" type="pres">
      <dgm:prSet presAssocID="{0C78AE34-B25C-4769-9F47-BA9172E68739}" presName="bgRect" presStyleLbl="bgShp" presStyleIdx="3" presStyleCnt="4"/>
      <dgm:spPr/>
    </dgm:pt>
    <dgm:pt modelId="{CC666BBD-13DF-4045-8BA0-7B7832BA64D4}" type="pres">
      <dgm:prSet presAssocID="{0C78AE34-B25C-4769-9F47-BA9172E687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053053-EC3A-4F52-B96E-30C4160A5192}" type="pres">
      <dgm:prSet presAssocID="{0C78AE34-B25C-4769-9F47-BA9172E68739}" presName="spaceRect" presStyleCnt="0"/>
      <dgm:spPr/>
    </dgm:pt>
    <dgm:pt modelId="{5D954F56-ABFA-4A7F-941D-968A1F5C2498}" type="pres">
      <dgm:prSet presAssocID="{0C78AE34-B25C-4769-9F47-BA9172E6873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BCC433-0DC9-43EF-BD2E-EB53A282C56B}" type="presOf" srcId="{DDABE81B-5EC7-4FFF-B49E-72E5E25D9734}" destId="{71B0DCFE-0A3C-41C2-8758-70897D2F421E}" srcOrd="0" destOrd="0" presId="urn:microsoft.com/office/officeart/2018/2/layout/IconVerticalSolidList"/>
    <dgm:cxn modelId="{54566B36-4365-4D73-8D9D-443472E045D7}" type="presOf" srcId="{33D5261B-4202-4333-8C93-E299A4D9A3F1}" destId="{6460CBBB-75DD-4A4B-98EB-6F5D444EFE2A}" srcOrd="0" destOrd="0" presId="urn:microsoft.com/office/officeart/2018/2/layout/IconVerticalSolidList"/>
    <dgm:cxn modelId="{7F598B49-DC64-4BC6-B3CC-6C3D8066608C}" type="presOf" srcId="{18CD14B0-FA34-4E24-A5CA-FF3674D9EB0B}" destId="{1CC83C16-DCB3-4569-9F8A-8C332B576BC5}" srcOrd="0" destOrd="0" presId="urn:microsoft.com/office/officeart/2018/2/layout/IconVerticalSolidList"/>
    <dgm:cxn modelId="{B3D3D885-9B34-4C36-B2AA-9C70459E0148}" srcId="{DDABE81B-5EC7-4FFF-B49E-72E5E25D9734}" destId="{0C78AE34-B25C-4769-9F47-BA9172E68739}" srcOrd="3" destOrd="0" parTransId="{EF7F4F12-D88B-4387-B12F-1DE157209134}" sibTransId="{A4CD0C35-47D1-43A4-8F57-7883063E98D3}"/>
    <dgm:cxn modelId="{B2A8D49F-7D0C-46FD-B70E-F4042998F0E1}" type="presOf" srcId="{D54CD881-284C-4AB8-8F2E-EB6A481465D1}" destId="{AF357D87-29DC-43AE-9842-A1810EE7AD96}" srcOrd="0" destOrd="0" presId="urn:microsoft.com/office/officeart/2018/2/layout/IconVerticalSolidList"/>
    <dgm:cxn modelId="{6245C7A7-8E46-4906-A411-9F0A53A7E5BD}" type="presOf" srcId="{0C78AE34-B25C-4769-9F47-BA9172E68739}" destId="{5D954F56-ABFA-4A7F-941D-968A1F5C2498}" srcOrd="0" destOrd="0" presId="urn:microsoft.com/office/officeart/2018/2/layout/IconVerticalSolidList"/>
    <dgm:cxn modelId="{D3041ACA-11AC-46EC-8DB2-C8CDDEC1CA5F}" srcId="{DDABE81B-5EC7-4FFF-B49E-72E5E25D9734}" destId="{D54CD881-284C-4AB8-8F2E-EB6A481465D1}" srcOrd="1" destOrd="0" parTransId="{5E424512-F112-4373-AC3C-9D31FC28F383}" sibTransId="{5876096F-4A44-452A-9AFE-D3B6A49E966D}"/>
    <dgm:cxn modelId="{D35472E0-7535-4891-B989-BC72AA8F28E7}" srcId="{DDABE81B-5EC7-4FFF-B49E-72E5E25D9734}" destId="{33D5261B-4202-4333-8C93-E299A4D9A3F1}" srcOrd="0" destOrd="0" parTransId="{BD12738C-156D-4DF1-8842-4E24FCAF6CF8}" sibTransId="{89437522-29BF-4DBF-95AA-F9927B9AC3D8}"/>
    <dgm:cxn modelId="{793678EB-1747-4992-904E-44A6084C696D}" srcId="{DDABE81B-5EC7-4FFF-B49E-72E5E25D9734}" destId="{18CD14B0-FA34-4E24-A5CA-FF3674D9EB0B}" srcOrd="2" destOrd="0" parTransId="{8ECDC47A-55EC-4D54-A3AB-F2274B0B0872}" sibTransId="{6D5579B9-4F4A-4650-9756-68FF91345115}"/>
    <dgm:cxn modelId="{89544319-72E7-4359-B4BB-3C5D598021F4}" type="presParOf" srcId="{71B0DCFE-0A3C-41C2-8758-70897D2F421E}" destId="{3C0E5A1A-6FAC-4CB9-BB34-F876013ABC82}" srcOrd="0" destOrd="0" presId="urn:microsoft.com/office/officeart/2018/2/layout/IconVerticalSolidList"/>
    <dgm:cxn modelId="{82B71C1A-DCF2-4731-AA62-A9748096B337}" type="presParOf" srcId="{3C0E5A1A-6FAC-4CB9-BB34-F876013ABC82}" destId="{52074058-8FD1-4149-890D-C54684B1D975}" srcOrd="0" destOrd="0" presId="urn:microsoft.com/office/officeart/2018/2/layout/IconVerticalSolidList"/>
    <dgm:cxn modelId="{61C77100-165B-4784-80D3-9B06A74B391F}" type="presParOf" srcId="{3C0E5A1A-6FAC-4CB9-BB34-F876013ABC82}" destId="{30592479-ED35-4070-879F-50FE7662E83D}" srcOrd="1" destOrd="0" presId="urn:microsoft.com/office/officeart/2018/2/layout/IconVerticalSolidList"/>
    <dgm:cxn modelId="{ACB5E883-ACA4-4C70-9D72-EB8B486495A3}" type="presParOf" srcId="{3C0E5A1A-6FAC-4CB9-BB34-F876013ABC82}" destId="{5FD98454-467C-450B-A59C-25050731167E}" srcOrd="2" destOrd="0" presId="urn:microsoft.com/office/officeart/2018/2/layout/IconVerticalSolidList"/>
    <dgm:cxn modelId="{7599015C-F836-4EC1-BDFA-EE42B18A883C}" type="presParOf" srcId="{3C0E5A1A-6FAC-4CB9-BB34-F876013ABC82}" destId="{6460CBBB-75DD-4A4B-98EB-6F5D444EFE2A}" srcOrd="3" destOrd="0" presId="urn:microsoft.com/office/officeart/2018/2/layout/IconVerticalSolidList"/>
    <dgm:cxn modelId="{5293B611-0F45-48D6-AC9F-28547B304E75}" type="presParOf" srcId="{71B0DCFE-0A3C-41C2-8758-70897D2F421E}" destId="{15CD5B48-822F-4888-A53D-6499CE84A6A3}" srcOrd="1" destOrd="0" presId="urn:microsoft.com/office/officeart/2018/2/layout/IconVerticalSolidList"/>
    <dgm:cxn modelId="{2040BEF2-0611-4387-A53E-AB73E7C439F4}" type="presParOf" srcId="{71B0DCFE-0A3C-41C2-8758-70897D2F421E}" destId="{48A29DF6-FB11-49E2-B3E0-A8DCAC7E9D5D}" srcOrd="2" destOrd="0" presId="urn:microsoft.com/office/officeart/2018/2/layout/IconVerticalSolidList"/>
    <dgm:cxn modelId="{D702E823-BB8F-4091-807E-FE13584A9838}" type="presParOf" srcId="{48A29DF6-FB11-49E2-B3E0-A8DCAC7E9D5D}" destId="{66E2B09C-42AB-4073-88C2-CB421F6FB5E1}" srcOrd="0" destOrd="0" presId="urn:microsoft.com/office/officeart/2018/2/layout/IconVerticalSolidList"/>
    <dgm:cxn modelId="{1FF8BFBB-8B56-4335-A73C-D1312BF19EE4}" type="presParOf" srcId="{48A29DF6-FB11-49E2-B3E0-A8DCAC7E9D5D}" destId="{E1F1FB8D-6B45-410C-AE16-BE84893D419B}" srcOrd="1" destOrd="0" presId="urn:microsoft.com/office/officeart/2018/2/layout/IconVerticalSolidList"/>
    <dgm:cxn modelId="{F41DAB15-6755-40CC-9F4D-D89B888B6953}" type="presParOf" srcId="{48A29DF6-FB11-49E2-B3E0-A8DCAC7E9D5D}" destId="{7473FE61-3F88-48F5-9715-FC353CB83E2E}" srcOrd="2" destOrd="0" presId="urn:microsoft.com/office/officeart/2018/2/layout/IconVerticalSolidList"/>
    <dgm:cxn modelId="{6E1EDDB6-3B0B-4DEF-BC1B-6031C633CB73}" type="presParOf" srcId="{48A29DF6-FB11-49E2-B3E0-A8DCAC7E9D5D}" destId="{AF357D87-29DC-43AE-9842-A1810EE7AD96}" srcOrd="3" destOrd="0" presId="urn:microsoft.com/office/officeart/2018/2/layout/IconVerticalSolidList"/>
    <dgm:cxn modelId="{33B526E0-B830-4779-9C03-375EA97CA004}" type="presParOf" srcId="{71B0DCFE-0A3C-41C2-8758-70897D2F421E}" destId="{BBDDB3C3-B7E4-4C5E-A7BD-4C8C8809354D}" srcOrd="3" destOrd="0" presId="urn:microsoft.com/office/officeart/2018/2/layout/IconVerticalSolidList"/>
    <dgm:cxn modelId="{BE136F90-C857-4F49-B0FB-1E117F0CB3E2}" type="presParOf" srcId="{71B0DCFE-0A3C-41C2-8758-70897D2F421E}" destId="{A2D6377F-4489-49A1-AE06-C1331AFF6873}" srcOrd="4" destOrd="0" presId="urn:microsoft.com/office/officeart/2018/2/layout/IconVerticalSolidList"/>
    <dgm:cxn modelId="{9B546112-15E3-4E08-93C9-5817137E3C26}" type="presParOf" srcId="{A2D6377F-4489-49A1-AE06-C1331AFF6873}" destId="{DA9018E2-2A94-4A63-93C3-B4FBCB197659}" srcOrd="0" destOrd="0" presId="urn:microsoft.com/office/officeart/2018/2/layout/IconVerticalSolidList"/>
    <dgm:cxn modelId="{137E1B10-8ACD-48E6-82B2-5B27C4C2AB42}" type="presParOf" srcId="{A2D6377F-4489-49A1-AE06-C1331AFF6873}" destId="{145AD6EE-D254-4C56-98BC-F5916CB4B215}" srcOrd="1" destOrd="0" presId="urn:microsoft.com/office/officeart/2018/2/layout/IconVerticalSolidList"/>
    <dgm:cxn modelId="{7C00E238-6A0C-4A65-A5D4-1285867E5DFB}" type="presParOf" srcId="{A2D6377F-4489-49A1-AE06-C1331AFF6873}" destId="{A6480E8B-F116-4A49-99F6-7F1605AFC754}" srcOrd="2" destOrd="0" presId="urn:microsoft.com/office/officeart/2018/2/layout/IconVerticalSolidList"/>
    <dgm:cxn modelId="{8D419B4A-E932-41B7-9709-19A93A332648}" type="presParOf" srcId="{A2D6377F-4489-49A1-AE06-C1331AFF6873}" destId="{1CC83C16-DCB3-4569-9F8A-8C332B576BC5}" srcOrd="3" destOrd="0" presId="urn:microsoft.com/office/officeart/2018/2/layout/IconVerticalSolidList"/>
    <dgm:cxn modelId="{69798340-4479-47C3-9C97-FECAAB3A2154}" type="presParOf" srcId="{71B0DCFE-0A3C-41C2-8758-70897D2F421E}" destId="{574B4228-0D5C-4337-91F7-6EED18E0AA3B}" srcOrd="5" destOrd="0" presId="urn:microsoft.com/office/officeart/2018/2/layout/IconVerticalSolidList"/>
    <dgm:cxn modelId="{618B99DE-3116-4939-8CD2-5B5AB63F887A}" type="presParOf" srcId="{71B0DCFE-0A3C-41C2-8758-70897D2F421E}" destId="{B4126D47-46AF-4F0A-B20F-95D95E9BC8B6}" srcOrd="6" destOrd="0" presId="urn:microsoft.com/office/officeart/2018/2/layout/IconVerticalSolidList"/>
    <dgm:cxn modelId="{CCF980A1-70EA-4CA8-9AB8-60C7C8D0A414}" type="presParOf" srcId="{B4126D47-46AF-4F0A-B20F-95D95E9BC8B6}" destId="{B1D41FB8-BA56-4B86-9EF0-44C195F31930}" srcOrd="0" destOrd="0" presId="urn:microsoft.com/office/officeart/2018/2/layout/IconVerticalSolidList"/>
    <dgm:cxn modelId="{6D74C75A-D2AA-4091-9747-73846C3E9239}" type="presParOf" srcId="{B4126D47-46AF-4F0A-B20F-95D95E9BC8B6}" destId="{CC666BBD-13DF-4045-8BA0-7B7832BA64D4}" srcOrd="1" destOrd="0" presId="urn:microsoft.com/office/officeart/2018/2/layout/IconVerticalSolidList"/>
    <dgm:cxn modelId="{3EB561B4-9B92-478B-851D-8065C4004141}" type="presParOf" srcId="{B4126D47-46AF-4F0A-B20F-95D95E9BC8B6}" destId="{34053053-EC3A-4F52-B96E-30C4160A5192}" srcOrd="2" destOrd="0" presId="urn:microsoft.com/office/officeart/2018/2/layout/IconVerticalSolidList"/>
    <dgm:cxn modelId="{40790DB9-A832-457F-9A08-28273D7EF19D}" type="presParOf" srcId="{B4126D47-46AF-4F0A-B20F-95D95E9BC8B6}" destId="{5D954F56-ABFA-4A7F-941D-968A1F5C24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56C13-183D-40F8-B005-A312974558C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D74B8-B48F-41C2-BF9F-72224B09DE07}">
      <dgm:prSet/>
      <dgm:spPr/>
      <dgm:t>
        <a:bodyPr/>
        <a:lstStyle/>
        <a:p>
          <a:r>
            <a:rPr lang="en-US"/>
            <a:t>Integrates public microbiome dataset with depression status</a:t>
          </a:r>
        </a:p>
      </dgm:t>
    </dgm:pt>
    <dgm:pt modelId="{0BB0EC6A-38BC-4CB9-BB16-C361DA3BB69F}" type="parTrans" cxnId="{07714C2B-DF7C-4FF5-8D3F-26D99421BE53}">
      <dgm:prSet/>
      <dgm:spPr/>
      <dgm:t>
        <a:bodyPr/>
        <a:lstStyle/>
        <a:p>
          <a:endParaRPr lang="en-US"/>
        </a:p>
      </dgm:t>
    </dgm:pt>
    <dgm:pt modelId="{02B45907-73D7-4357-9FA6-A09FF8B3DC56}" type="sibTrans" cxnId="{07714C2B-DF7C-4FF5-8D3F-26D99421BE53}">
      <dgm:prSet/>
      <dgm:spPr/>
      <dgm:t>
        <a:bodyPr/>
        <a:lstStyle/>
        <a:p>
          <a:endParaRPr lang="en-US"/>
        </a:p>
      </dgm:t>
    </dgm:pt>
    <dgm:pt modelId="{34337753-ED7F-4068-8FDB-53EDCD0CA06F}">
      <dgm:prSet/>
      <dgm:spPr/>
      <dgm:t>
        <a:bodyPr/>
        <a:lstStyle/>
        <a:p>
          <a:r>
            <a:rPr lang="en-US"/>
            <a:t>Unlike existing tools (NCBI or QIIME2),</a:t>
          </a:r>
        </a:p>
      </dgm:t>
    </dgm:pt>
    <dgm:pt modelId="{9B5086E0-8347-4AE7-B4B5-332993E766FE}" type="parTrans" cxnId="{DB6A9D37-3D9D-45B1-AEB5-E298F0A6F04F}">
      <dgm:prSet/>
      <dgm:spPr/>
      <dgm:t>
        <a:bodyPr/>
        <a:lstStyle/>
        <a:p>
          <a:endParaRPr lang="en-US"/>
        </a:p>
      </dgm:t>
    </dgm:pt>
    <dgm:pt modelId="{CEC06379-427D-4093-B825-A26A98247509}" type="sibTrans" cxnId="{DB6A9D37-3D9D-45B1-AEB5-E298F0A6F04F}">
      <dgm:prSet/>
      <dgm:spPr/>
      <dgm:t>
        <a:bodyPr/>
        <a:lstStyle/>
        <a:p>
          <a:endParaRPr lang="en-US"/>
        </a:p>
      </dgm:t>
    </dgm:pt>
    <dgm:pt modelId="{31FAB6C0-C2BB-4C98-B1A6-BF5A0B2452E5}">
      <dgm:prSet/>
      <dgm:spPr/>
      <dgm:t>
        <a:bodyPr/>
        <a:lstStyle/>
        <a:p>
          <a:r>
            <a:rPr lang="en-US"/>
            <a:t>Lightweight Modular (SQL + Python +  Bash)</a:t>
          </a:r>
        </a:p>
      </dgm:t>
    </dgm:pt>
    <dgm:pt modelId="{C96B4632-1841-4C07-8F2E-C82E5ED23D4B}" type="parTrans" cxnId="{BB1C4745-02E1-42F2-9B68-7A972D3D4150}">
      <dgm:prSet/>
      <dgm:spPr/>
      <dgm:t>
        <a:bodyPr/>
        <a:lstStyle/>
        <a:p>
          <a:endParaRPr lang="en-US"/>
        </a:p>
      </dgm:t>
    </dgm:pt>
    <dgm:pt modelId="{AD1DBFA4-0578-493D-8DDC-BF05A49AA2DB}" type="sibTrans" cxnId="{BB1C4745-02E1-42F2-9B68-7A972D3D4150}">
      <dgm:prSet/>
      <dgm:spPr/>
      <dgm:t>
        <a:bodyPr/>
        <a:lstStyle/>
        <a:p>
          <a:endParaRPr lang="en-US"/>
        </a:p>
      </dgm:t>
    </dgm:pt>
    <dgm:pt modelId="{E18A01A3-C4FB-4205-83C3-0E3AF659D09B}">
      <dgm:prSet/>
      <dgm:spPr/>
      <dgm:t>
        <a:bodyPr/>
        <a:lstStyle/>
        <a:p>
          <a:r>
            <a:rPr lang="en-US"/>
            <a:t>Tailored for a specific clinical hypothesis</a:t>
          </a:r>
        </a:p>
      </dgm:t>
    </dgm:pt>
    <dgm:pt modelId="{26ACD1A6-322B-4FBD-93E0-B6600D512C34}" type="parTrans" cxnId="{3950FE56-1C01-49E3-996A-BBB51A9733C8}">
      <dgm:prSet/>
      <dgm:spPr/>
      <dgm:t>
        <a:bodyPr/>
        <a:lstStyle/>
        <a:p>
          <a:endParaRPr lang="en-US"/>
        </a:p>
      </dgm:t>
    </dgm:pt>
    <dgm:pt modelId="{32B1FA30-9E22-4CB1-9EB2-052F387A6086}" type="sibTrans" cxnId="{3950FE56-1C01-49E3-996A-BBB51A9733C8}">
      <dgm:prSet/>
      <dgm:spPr/>
      <dgm:t>
        <a:bodyPr/>
        <a:lstStyle/>
        <a:p>
          <a:endParaRPr lang="en-US"/>
        </a:p>
      </dgm:t>
    </dgm:pt>
    <dgm:pt modelId="{229F1BDC-08A2-42D0-A0BD-E4BC9B9476FF}" type="pres">
      <dgm:prSet presAssocID="{65D56C13-183D-40F8-B005-A312974558C0}" presName="linear" presStyleCnt="0">
        <dgm:presLayoutVars>
          <dgm:animLvl val="lvl"/>
          <dgm:resizeHandles val="exact"/>
        </dgm:presLayoutVars>
      </dgm:prSet>
      <dgm:spPr/>
    </dgm:pt>
    <dgm:pt modelId="{4D6CA225-ADB7-473F-8FFC-884AABCE6CF2}" type="pres">
      <dgm:prSet presAssocID="{7E0D74B8-B48F-41C2-BF9F-72224B09DE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28EC61-6FCB-43DA-BCED-E37E6476CCD6}" type="pres">
      <dgm:prSet presAssocID="{02B45907-73D7-4357-9FA6-A09FF8B3DC56}" presName="spacer" presStyleCnt="0"/>
      <dgm:spPr/>
    </dgm:pt>
    <dgm:pt modelId="{347E6C10-8838-40D2-B4B6-175CDE14F58F}" type="pres">
      <dgm:prSet presAssocID="{34337753-ED7F-4068-8FDB-53EDCD0CA0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7DF1F2-1614-48DB-A338-8FFFBB6C586C}" type="pres">
      <dgm:prSet presAssocID="{34337753-ED7F-4068-8FDB-53EDCD0CA0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A7630C-8E4C-47CB-84AC-08FA272318FD}" type="presOf" srcId="{E18A01A3-C4FB-4205-83C3-0E3AF659D09B}" destId="{E47DF1F2-1614-48DB-A338-8FFFBB6C586C}" srcOrd="0" destOrd="1" presId="urn:microsoft.com/office/officeart/2005/8/layout/vList2"/>
    <dgm:cxn modelId="{07714C2B-DF7C-4FF5-8D3F-26D99421BE53}" srcId="{65D56C13-183D-40F8-B005-A312974558C0}" destId="{7E0D74B8-B48F-41C2-BF9F-72224B09DE07}" srcOrd="0" destOrd="0" parTransId="{0BB0EC6A-38BC-4CB9-BB16-C361DA3BB69F}" sibTransId="{02B45907-73D7-4357-9FA6-A09FF8B3DC56}"/>
    <dgm:cxn modelId="{DB6A9D37-3D9D-45B1-AEB5-E298F0A6F04F}" srcId="{65D56C13-183D-40F8-B005-A312974558C0}" destId="{34337753-ED7F-4068-8FDB-53EDCD0CA06F}" srcOrd="1" destOrd="0" parTransId="{9B5086E0-8347-4AE7-B4B5-332993E766FE}" sibTransId="{CEC06379-427D-4093-B825-A26A98247509}"/>
    <dgm:cxn modelId="{BB1C4745-02E1-42F2-9B68-7A972D3D4150}" srcId="{34337753-ED7F-4068-8FDB-53EDCD0CA06F}" destId="{31FAB6C0-C2BB-4C98-B1A6-BF5A0B2452E5}" srcOrd="0" destOrd="0" parTransId="{C96B4632-1841-4C07-8F2E-C82E5ED23D4B}" sibTransId="{AD1DBFA4-0578-493D-8DDC-BF05A49AA2DB}"/>
    <dgm:cxn modelId="{A0879C69-08D6-4CB0-8E35-DF3822016DCC}" type="presOf" srcId="{65D56C13-183D-40F8-B005-A312974558C0}" destId="{229F1BDC-08A2-42D0-A0BD-E4BC9B9476FF}" srcOrd="0" destOrd="0" presId="urn:microsoft.com/office/officeart/2005/8/layout/vList2"/>
    <dgm:cxn modelId="{3950FE56-1C01-49E3-996A-BBB51A9733C8}" srcId="{34337753-ED7F-4068-8FDB-53EDCD0CA06F}" destId="{E18A01A3-C4FB-4205-83C3-0E3AF659D09B}" srcOrd="1" destOrd="0" parTransId="{26ACD1A6-322B-4FBD-93E0-B6600D512C34}" sibTransId="{32B1FA30-9E22-4CB1-9EB2-052F387A6086}"/>
    <dgm:cxn modelId="{385B2C7F-AB0F-4D36-B3AE-404CDC0772F3}" type="presOf" srcId="{31FAB6C0-C2BB-4C98-B1A6-BF5A0B2452E5}" destId="{E47DF1F2-1614-48DB-A338-8FFFBB6C586C}" srcOrd="0" destOrd="0" presId="urn:microsoft.com/office/officeart/2005/8/layout/vList2"/>
    <dgm:cxn modelId="{6BEA8C87-A9F8-45B0-A3F5-A8CF21DF9CAB}" type="presOf" srcId="{7E0D74B8-B48F-41C2-BF9F-72224B09DE07}" destId="{4D6CA225-ADB7-473F-8FFC-884AABCE6CF2}" srcOrd="0" destOrd="0" presId="urn:microsoft.com/office/officeart/2005/8/layout/vList2"/>
    <dgm:cxn modelId="{87DF0DDE-D782-4B35-B802-2220AF725694}" type="presOf" srcId="{34337753-ED7F-4068-8FDB-53EDCD0CA06F}" destId="{347E6C10-8838-40D2-B4B6-175CDE14F58F}" srcOrd="0" destOrd="0" presId="urn:microsoft.com/office/officeart/2005/8/layout/vList2"/>
    <dgm:cxn modelId="{1D442579-06DC-4144-96C6-F6E14F36DE6F}" type="presParOf" srcId="{229F1BDC-08A2-42D0-A0BD-E4BC9B9476FF}" destId="{4D6CA225-ADB7-473F-8FFC-884AABCE6CF2}" srcOrd="0" destOrd="0" presId="urn:microsoft.com/office/officeart/2005/8/layout/vList2"/>
    <dgm:cxn modelId="{6214FEBA-D307-4913-8D88-0EACD2B912AB}" type="presParOf" srcId="{229F1BDC-08A2-42D0-A0BD-E4BC9B9476FF}" destId="{2D28EC61-6FCB-43DA-BCED-E37E6476CCD6}" srcOrd="1" destOrd="0" presId="urn:microsoft.com/office/officeart/2005/8/layout/vList2"/>
    <dgm:cxn modelId="{A0C6E0B2-E011-44FC-B06D-73755AA3ED0C}" type="presParOf" srcId="{229F1BDC-08A2-42D0-A0BD-E4BC9B9476FF}" destId="{347E6C10-8838-40D2-B4B6-175CDE14F58F}" srcOrd="2" destOrd="0" presId="urn:microsoft.com/office/officeart/2005/8/layout/vList2"/>
    <dgm:cxn modelId="{A8ADF622-E2A6-4D0D-A019-C2E1763C5DE5}" type="presParOf" srcId="{229F1BDC-08A2-42D0-A0BD-E4BC9B9476FF}" destId="{E47DF1F2-1614-48DB-A338-8FFFBB6C58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0C500-95C5-468C-A4DD-10A21BC3396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E0C543-B91E-4F90-8C1F-5E2AFE38EE37}">
      <dgm:prSet/>
      <dgm:spPr/>
      <dgm:t>
        <a:bodyPr/>
        <a:lstStyle/>
        <a:p>
          <a:pPr>
            <a:defRPr cap="all"/>
          </a:pPr>
          <a:r>
            <a:rPr lang="en-US" dirty="0"/>
            <a:t>Import genus-level relative abundance data</a:t>
          </a:r>
        </a:p>
      </dgm:t>
    </dgm:pt>
    <dgm:pt modelId="{D17F04CD-EAC1-499E-AEAE-D88004922D59}" type="parTrans" cxnId="{C26832D1-C4C8-445A-B3F6-083511208E88}">
      <dgm:prSet/>
      <dgm:spPr/>
      <dgm:t>
        <a:bodyPr/>
        <a:lstStyle/>
        <a:p>
          <a:endParaRPr lang="en-US"/>
        </a:p>
      </dgm:t>
    </dgm:pt>
    <dgm:pt modelId="{D5CEBAE1-085A-4EC2-A053-C70FC7FFA5D5}" type="sibTrans" cxnId="{C26832D1-C4C8-445A-B3F6-083511208E88}">
      <dgm:prSet/>
      <dgm:spPr/>
      <dgm:t>
        <a:bodyPr/>
        <a:lstStyle/>
        <a:p>
          <a:endParaRPr lang="en-US"/>
        </a:p>
      </dgm:t>
    </dgm:pt>
    <dgm:pt modelId="{354AC69B-50C0-4998-9839-51961E1D3819}">
      <dgm:prSet/>
      <dgm:spPr/>
      <dgm:t>
        <a:bodyPr/>
        <a:lstStyle/>
        <a:p>
          <a:pPr>
            <a:defRPr cap="all"/>
          </a:pPr>
          <a:r>
            <a:rPr lang="en-US"/>
            <a:t>Load sample metadata (depression status)</a:t>
          </a:r>
        </a:p>
      </dgm:t>
    </dgm:pt>
    <dgm:pt modelId="{56CA1198-7BAA-4C8F-87CC-A698F7E988A2}" type="parTrans" cxnId="{1FC0A228-D1D5-460A-AA60-60A442EB745C}">
      <dgm:prSet/>
      <dgm:spPr/>
      <dgm:t>
        <a:bodyPr/>
        <a:lstStyle/>
        <a:p>
          <a:endParaRPr lang="en-US"/>
        </a:p>
      </dgm:t>
    </dgm:pt>
    <dgm:pt modelId="{994352A4-6AA8-403D-A0AC-8B00EE1E07CB}" type="sibTrans" cxnId="{1FC0A228-D1D5-460A-AA60-60A442EB745C}">
      <dgm:prSet/>
      <dgm:spPr/>
      <dgm:t>
        <a:bodyPr/>
        <a:lstStyle/>
        <a:p>
          <a:endParaRPr lang="en-US"/>
        </a:p>
      </dgm:t>
    </dgm:pt>
    <dgm:pt modelId="{747C9165-EBE2-44B5-81DA-ED321C1C7E7E}">
      <dgm:prSet/>
      <dgm:spPr/>
      <dgm:t>
        <a:bodyPr/>
        <a:lstStyle/>
        <a:p>
          <a:pPr>
            <a:defRPr cap="all"/>
          </a:pPr>
          <a:r>
            <a:rPr lang="en-US"/>
            <a:t>Store structured data in MySQL</a:t>
          </a:r>
        </a:p>
      </dgm:t>
    </dgm:pt>
    <dgm:pt modelId="{70B5D3E7-3F8C-4572-9EC4-CBBBF4FBBF37}" type="parTrans" cxnId="{3768EFA5-3285-4B3F-9644-E43F6995E4D6}">
      <dgm:prSet/>
      <dgm:spPr/>
      <dgm:t>
        <a:bodyPr/>
        <a:lstStyle/>
        <a:p>
          <a:endParaRPr lang="en-US"/>
        </a:p>
      </dgm:t>
    </dgm:pt>
    <dgm:pt modelId="{C779F548-A0A3-4E62-BB28-22023A1113DB}" type="sibTrans" cxnId="{3768EFA5-3285-4B3F-9644-E43F6995E4D6}">
      <dgm:prSet/>
      <dgm:spPr/>
      <dgm:t>
        <a:bodyPr/>
        <a:lstStyle/>
        <a:p>
          <a:endParaRPr lang="en-US"/>
        </a:p>
      </dgm:t>
    </dgm:pt>
    <dgm:pt modelId="{F92BCC0A-09FD-4877-A7EA-29792715B851}">
      <dgm:prSet/>
      <dgm:spPr/>
      <dgm:t>
        <a:bodyPr/>
        <a:lstStyle/>
        <a:p>
          <a:pPr>
            <a:defRPr cap="all"/>
          </a:pPr>
          <a:r>
            <a:rPr lang="en-US"/>
            <a:t>Generate boxplot visualizations for Prevotella genus</a:t>
          </a:r>
        </a:p>
      </dgm:t>
    </dgm:pt>
    <dgm:pt modelId="{4B63D1FC-E134-4DCD-B9A3-536F04163828}" type="parTrans" cxnId="{C5AD50AD-3492-4AE0-B7F8-77DAA5F57C9F}">
      <dgm:prSet/>
      <dgm:spPr/>
      <dgm:t>
        <a:bodyPr/>
        <a:lstStyle/>
        <a:p>
          <a:endParaRPr lang="en-US"/>
        </a:p>
      </dgm:t>
    </dgm:pt>
    <dgm:pt modelId="{ADB07C89-0829-4408-8C27-D1EB4CE5F990}" type="sibTrans" cxnId="{C5AD50AD-3492-4AE0-B7F8-77DAA5F57C9F}">
      <dgm:prSet/>
      <dgm:spPr/>
      <dgm:t>
        <a:bodyPr/>
        <a:lstStyle/>
        <a:p>
          <a:endParaRPr lang="en-US"/>
        </a:p>
      </dgm:t>
    </dgm:pt>
    <dgm:pt modelId="{0E916443-CB62-4C62-AF68-1775FDDD0144}" type="pres">
      <dgm:prSet presAssocID="{4660C500-95C5-468C-A4DD-10A21BC33962}" presName="root" presStyleCnt="0">
        <dgm:presLayoutVars>
          <dgm:dir/>
          <dgm:resizeHandles val="exact"/>
        </dgm:presLayoutVars>
      </dgm:prSet>
      <dgm:spPr/>
    </dgm:pt>
    <dgm:pt modelId="{129ADFEB-C32A-4B23-B8F0-581BA0909B13}" type="pres">
      <dgm:prSet presAssocID="{1AE0C543-B91E-4F90-8C1F-5E2AFE38EE37}" presName="compNode" presStyleCnt="0"/>
      <dgm:spPr/>
    </dgm:pt>
    <dgm:pt modelId="{6D512586-B192-4176-9B62-579C5D99493C}" type="pres">
      <dgm:prSet presAssocID="{1AE0C543-B91E-4F90-8C1F-5E2AFE38EE37}" presName="iconBgRect" presStyleLbl="bgShp" presStyleIdx="0" presStyleCnt="4"/>
      <dgm:spPr/>
    </dgm:pt>
    <dgm:pt modelId="{9E0E39D8-E095-4046-9738-B361688F8729}" type="pres">
      <dgm:prSet presAssocID="{1AE0C543-B91E-4F90-8C1F-5E2AFE38EE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6BC6CC3-D564-4C83-93FC-3E272F15F4AE}" type="pres">
      <dgm:prSet presAssocID="{1AE0C543-B91E-4F90-8C1F-5E2AFE38EE37}" presName="spaceRect" presStyleCnt="0"/>
      <dgm:spPr/>
    </dgm:pt>
    <dgm:pt modelId="{0E0DCB0C-9F85-45D7-BA00-0791D386C2D8}" type="pres">
      <dgm:prSet presAssocID="{1AE0C543-B91E-4F90-8C1F-5E2AFE38EE37}" presName="textRect" presStyleLbl="revTx" presStyleIdx="0" presStyleCnt="4">
        <dgm:presLayoutVars>
          <dgm:chMax val="1"/>
          <dgm:chPref val="1"/>
        </dgm:presLayoutVars>
      </dgm:prSet>
      <dgm:spPr/>
    </dgm:pt>
    <dgm:pt modelId="{616165D4-A8A8-4CF9-87A9-A8332F4DF4CC}" type="pres">
      <dgm:prSet presAssocID="{D5CEBAE1-085A-4EC2-A053-C70FC7FFA5D5}" presName="sibTrans" presStyleCnt="0"/>
      <dgm:spPr/>
    </dgm:pt>
    <dgm:pt modelId="{99C12C3E-C4D3-40B7-984F-13B3549BD3CC}" type="pres">
      <dgm:prSet presAssocID="{354AC69B-50C0-4998-9839-51961E1D3819}" presName="compNode" presStyleCnt="0"/>
      <dgm:spPr/>
    </dgm:pt>
    <dgm:pt modelId="{692632A1-0304-4644-9096-6FD514B4088E}" type="pres">
      <dgm:prSet presAssocID="{354AC69B-50C0-4998-9839-51961E1D3819}" presName="iconBgRect" presStyleLbl="bgShp" presStyleIdx="1" presStyleCnt="4"/>
      <dgm:spPr/>
    </dgm:pt>
    <dgm:pt modelId="{1A8F34AA-20D0-4FF5-9956-8B06E0A534F2}" type="pres">
      <dgm:prSet presAssocID="{354AC69B-50C0-4998-9839-51961E1D38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38FA1DD-FC57-443C-ACF1-E05F8C053759}" type="pres">
      <dgm:prSet presAssocID="{354AC69B-50C0-4998-9839-51961E1D3819}" presName="spaceRect" presStyleCnt="0"/>
      <dgm:spPr/>
    </dgm:pt>
    <dgm:pt modelId="{4D425D25-D3CB-496C-8AAA-44A9EAA659EE}" type="pres">
      <dgm:prSet presAssocID="{354AC69B-50C0-4998-9839-51961E1D3819}" presName="textRect" presStyleLbl="revTx" presStyleIdx="1" presStyleCnt="4">
        <dgm:presLayoutVars>
          <dgm:chMax val="1"/>
          <dgm:chPref val="1"/>
        </dgm:presLayoutVars>
      </dgm:prSet>
      <dgm:spPr/>
    </dgm:pt>
    <dgm:pt modelId="{6D001C8F-CE16-4EC7-B70F-7DB08A4DC9A5}" type="pres">
      <dgm:prSet presAssocID="{994352A4-6AA8-403D-A0AC-8B00EE1E07CB}" presName="sibTrans" presStyleCnt="0"/>
      <dgm:spPr/>
    </dgm:pt>
    <dgm:pt modelId="{3EB27A93-1E22-40C9-96B9-2AEE313BFE75}" type="pres">
      <dgm:prSet presAssocID="{747C9165-EBE2-44B5-81DA-ED321C1C7E7E}" presName="compNode" presStyleCnt="0"/>
      <dgm:spPr/>
    </dgm:pt>
    <dgm:pt modelId="{A9DFBD17-0BF1-4904-85BE-1949322EDF0F}" type="pres">
      <dgm:prSet presAssocID="{747C9165-EBE2-44B5-81DA-ED321C1C7E7E}" presName="iconBgRect" presStyleLbl="bgShp" presStyleIdx="2" presStyleCnt="4"/>
      <dgm:spPr/>
    </dgm:pt>
    <dgm:pt modelId="{F34F8279-CCB1-4471-8E74-6B1AD1351E5F}" type="pres">
      <dgm:prSet presAssocID="{747C9165-EBE2-44B5-81DA-ED321C1C7E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B40344-A060-4C13-8B81-292A80E6E614}" type="pres">
      <dgm:prSet presAssocID="{747C9165-EBE2-44B5-81DA-ED321C1C7E7E}" presName="spaceRect" presStyleCnt="0"/>
      <dgm:spPr/>
    </dgm:pt>
    <dgm:pt modelId="{F261961E-BA0E-4097-9957-E6985E2BEDF5}" type="pres">
      <dgm:prSet presAssocID="{747C9165-EBE2-44B5-81DA-ED321C1C7E7E}" presName="textRect" presStyleLbl="revTx" presStyleIdx="2" presStyleCnt="4">
        <dgm:presLayoutVars>
          <dgm:chMax val="1"/>
          <dgm:chPref val="1"/>
        </dgm:presLayoutVars>
      </dgm:prSet>
      <dgm:spPr/>
    </dgm:pt>
    <dgm:pt modelId="{CB529C11-2194-4073-9ABE-DCC5FEC73563}" type="pres">
      <dgm:prSet presAssocID="{C779F548-A0A3-4E62-BB28-22023A1113DB}" presName="sibTrans" presStyleCnt="0"/>
      <dgm:spPr/>
    </dgm:pt>
    <dgm:pt modelId="{4A83D31C-94A8-4576-90C0-204B7CAF1B07}" type="pres">
      <dgm:prSet presAssocID="{F92BCC0A-09FD-4877-A7EA-29792715B851}" presName="compNode" presStyleCnt="0"/>
      <dgm:spPr/>
    </dgm:pt>
    <dgm:pt modelId="{E881926A-15A3-4C34-9734-DF2ED18AB701}" type="pres">
      <dgm:prSet presAssocID="{F92BCC0A-09FD-4877-A7EA-29792715B851}" presName="iconBgRect" presStyleLbl="bgShp" presStyleIdx="3" presStyleCnt="4"/>
      <dgm:spPr/>
    </dgm:pt>
    <dgm:pt modelId="{A71EC469-622C-46ED-AFEA-4164EFCD0F86}" type="pres">
      <dgm:prSet presAssocID="{F92BCC0A-09FD-4877-A7EA-29792715B8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C1861C-F5A4-46D8-9C1D-1EEC01CD7A9B}" type="pres">
      <dgm:prSet presAssocID="{F92BCC0A-09FD-4877-A7EA-29792715B851}" presName="spaceRect" presStyleCnt="0"/>
      <dgm:spPr/>
    </dgm:pt>
    <dgm:pt modelId="{B706E400-70BA-43DC-A534-C2CFC5540D23}" type="pres">
      <dgm:prSet presAssocID="{F92BCC0A-09FD-4877-A7EA-29792715B8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C0A228-D1D5-460A-AA60-60A442EB745C}" srcId="{4660C500-95C5-468C-A4DD-10A21BC33962}" destId="{354AC69B-50C0-4998-9839-51961E1D3819}" srcOrd="1" destOrd="0" parTransId="{56CA1198-7BAA-4C8F-87CC-A698F7E988A2}" sibTransId="{994352A4-6AA8-403D-A0AC-8B00EE1E07CB}"/>
    <dgm:cxn modelId="{50DF375D-60C7-4E69-AD88-1C58081076DD}" type="presOf" srcId="{747C9165-EBE2-44B5-81DA-ED321C1C7E7E}" destId="{F261961E-BA0E-4097-9957-E6985E2BEDF5}" srcOrd="0" destOrd="0" presId="urn:microsoft.com/office/officeart/2018/5/layout/IconCircleLabelList"/>
    <dgm:cxn modelId="{AFF3ED92-0DE1-4071-9C27-29338A8531A4}" type="presOf" srcId="{354AC69B-50C0-4998-9839-51961E1D3819}" destId="{4D425D25-D3CB-496C-8AAA-44A9EAA659EE}" srcOrd="0" destOrd="0" presId="urn:microsoft.com/office/officeart/2018/5/layout/IconCircleLabelList"/>
    <dgm:cxn modelId="{DDCAA4A5-3D5D-4239-81DE-8FCD8417B83B}" type="presOf" srcId="{1AE0C543-B91E-4F90-8C1F-5E2AFE38EE37}" destId="{0E0DCB0C-9F85-45D7-BA00-0791D386C2D8}" srcOrd="0" destOrd="0" presId="urn:microsoft.com/office/officeart/2018/5/layout/IconCircleLabelList"/>
    <dgm:cxn modelId="{3768EFA5-3285-4B3F-9644-E43F6995E4D6}" srcId="{4660C500-95C5-468C-A4DD-10A21BC33962}" destId="{747C9165-EBE2-44B5-81DA-ED321C1C7E7E}" srcOrd="2" destOrd="0" parTransId="{70B5D3E7-3F8C-4572-9EC4-CBBBF4FBBF37}" sibTransId="{C779F548-A0A3-4E62-BB28-22023A1113DB}"/>
    <dgm:cxn modelId="{C5AD50AD-3492-4AE0-B7F8-77DAA5F57C9F}" srcId="{4660C500-95C5-468C-A4DD-10A21BC33962}" destId="{F92BCC0A-09FD-4877-A7EA-29792715B851}" srcOrd="3" destOrd="0" parTransId="{4B63D1FC-E134-4DCD-B9A3-536F04163828}" sibTransId="{ADB07C89-0829-4408-8C27-D1EB4CE5F990}"/>
    <dgm:cxn modelId="{C26832D1-C4C8-445A-B3F6-083511208E88}" srcId="{4660C500-95C5-468C-A4DD-10A21BC33962}" destId="{1AE0C543-B91E-4F90-8C1F-5E2AFE38EE37}" srcOrd="0" destOrd="0" parTransId="{D17F04CD-EAC1-499E-AEAE-D88004922D59}" sibTransId="{D5CEBAE1-085A-4EC2-A053-C70FC7FFA5D5}"/>
    <dgm:cxn modelId="{F29AE3E9-F6BB-4864-934D-DA5631EB7A5B}" type="presOf" srcId="{4660C500-95C5-468C-A4DD-10A21BC33962}" destId="{0E916443-CB62-4C62-AF68-1775FDDD0144}" srcOrd="0" destOrd="0" presId="urn:microsoft.com/office/officeart/2018/5/layout/IconCircleLabelList"/>
    <dgm:cxn modelId="{5BAD15F2-6B72-4876-90B1-1E47EF64D974}" type="presOf" srcId="{F92BCC0A-09FD-4877-A7EA-29792715B851}" destId="{B706E400-70BA-43DC-A534-C2CFC5540D23}" srcOrd="0" destOrd="0" presId="urn:microsoft.com/office/officeart/2018/5/layout/IconCircleLabelList"/>
    <dgm:cxn modelId="{91C4BD45-C289-4A29-AC07-CE862F1F410E}" type="presParOf" srcId="{0E916443-CB62-4C62-AF68-1775FDDD0144}" destId="{129ADFEB-C32A-4B23-B8F0-581BA0909B13}" srcOrd="0" destOrd="0" presId="urn:microsoft.com/office/officeart/2018/5/layout/IconCircleLabelList"/>
    <dgm:cxn modelId="{A2CEAD56-34CC-4FA4-9AB1-8BB40A861CCB}" type="presParOf" srcId="{129ADFEB-C32A-4B23-B8F0-581BA0909B13}" destId="{6D512586-B192-4176-9B62-579C5D99493C}" srcOrd="0" destOrd="0" presId="urn:microsoft.com/office/officeart/2018/5/layout/IconCircleLabelList"/>
    <dgm:cxn modelId="{F394DB12-AFCE-43C5-BC70-52FADAAE1426}" type="presParOf" srcId="{129ADFEB-C32A-4B23-B8F0-581BA0909B13}" destId="{9E0E39D8-E095-4046-9738-B361688F8729}" srcOrd="1" destOrd="0" presId="urn:microsoft.com/office/officeart/2018/5/layout/IconCircleLabelList"/>
    <dgm:cxn modelId="{38A4626E-E47A-4945-9650-A0773C08B036}" type="presParOf" srcId="{129ADFEB-C32A-4B23-B8F0-581BA0909B13}" destId="{D6BC6CC3-D564-4C83-93FC-3E272F15F4AE}" srcOrd="2" destOrd="0" presId="urn:microsoft.com/office/officeart/2018/5/layout/IconCircleLabelList"/>
    <dgm:cxn modelId="{8F06A18C-9AA0-4108-BBB5-4F26429D7F59}" type="presParOf" srcId="{129ADFEB-C32A-4B23-B8F0-581BA0909B13}" destId="{0E0DCB0C-9F85-45D7-BA00-0791D386C2D8}" srcOrd="3" destOrd="0" presId="urn:microsoft.com/office/officeart/2018/5/layout/IconCircleLabelList"/>
    <dgm:cxn modelId="{7B0FB2C8-07C8-4C28-9F76-B484F930981B}" type="presParOf" srcId="{0E916443-CB62-4C62-AF68-1775FDDD0144}" destId="{616165D4-A8A8-4CF9-87A9-A8332F4DF4CC}" srcOrd="1" destOrd="0" presId="urn:microsoft.com/office/officeart/2018/5/layout/IconCircleLabelList"/>
    <dgm:cxn modelId="{6A3EC2B1-5B0B-4701-A180-0401C947A328}" type="presParOf" srcId="{0E916443-CB62-4C62-AF68-1775FDDD0144}" destId="{99C12C3E-C4D3-40B7-984F-13B3549BD3CC}" srcOrd="2" destOrd="0" presId="urn:microsoft.com/office/officeart/2018/5/layout/IconCircleLabelList"/>
    <dgm:cxn modelId="{4C56A5F3-4300-45BC-8C52-F12D4E2E93FD}" type="presParOf" srcId="{99C12C3E-C4D3-40B7-984F-13B3549BD3CC}" destId="{692632A1-0304-4644-9096-6FD514B4088E}" srcOrd="0" destOrd="0" presId="urn:microsoft.com/office/officeart/2018/5/layout/IconCircleLabelList"/>
    <dgm:cxn modelId="{55BA399B-7C7E-41C2-8B3A-AC12B2CA5D4B}" type="presParOf" srcId="{99C12C3E-C4D3-40B7-984F-13B3549BD3CC}" destId="{1A8F34AA-20D0-4FF5-9956-8B06E0A534F2}" srcOrd="1" destOrd="0" presId="urn:microsoft.com/office/officeart/2018/5/layout/IconCircleLabelList"/>
    <dgm:cxn modelId="{CF41B4E0-6CF6-492C-B789-AD1EDA43434E}" type="presParOf" srcId="{99C12C3E-C4D3-40B7-984F-13B3549BD3CC}" destId="{938FA1DD-FC57-443C-ACF1-E05F8C053759}" srcOrd="2" destOrd="0" presId="urn:microsoft.com/office/officeart/2018/5/layout/IconCircleLabelList"/>
    <dgm:cxn modelId="{D3B96382-7834-429D-95F5-90232DAFC35D}" type="presParOf" srcId="{99C12C3E-C4D3-40B7-984F-13B3549BD3CC}" destId="{4D425D25-D3CB-496C-8AAA-44A9EAA659EE}" srcOrd="3" destOrd="0" presId="urn:microsoft.com/office/officeart/2018/5/layout/IconCircleLabelList"/>
    <dgm:cxn modelId="{CDF82B4C-9E05-4EF4-952C-D1A3337F4478}" type="presParOf" srcId="{0E916443-CB62-4C62-AF68-1775FDDD0144}" destId="{6D001C8F-CE16-4EC7-B70F-7DB08A4DC9A5}" srcOrd="3" destOrd="0" presId="urn:microsoft.com/office/officeart/2018/5/layout/IconCircleLabelList"/>
    <dgm:cxn modelId="{422C960C-2D39-4BCC-A417-2C1749A92A2C}" type="presParOf" srcId="{0E916443-CB62-4C62-AF68-1775FDDD0144}" destId="{3EB27A93-1E22-40C9-96B9-2AEE313BFE75}" srcOrd="4" destOrd="0" presId="urn:microsoft.com/office/officeart/2018/5/layout/IconCircleLabelList"/>
    <dgm:cxn modelId="{F09D0894-25DD-4D70-9F32-0187F7F765AD}" type="presParOf" srcId="{3EB27A93-1E22-40C9-96B9-2AEE313BFE75}" destId="{A9DFBD17-0BF1-4904-85BE-1949322EDF0F}" srcOrd="0" destOrd="0" presId="urn:microsoft.com/office/officeart/2018/5/layout/IconCircleLabelList"/>
    <dgm:cxn modelId="{A14729A1-8C37-4830-8854-5584D0079128}" type="presParOf" srcId="{3EB27A93-1E22-40C9-96B9-2AEE313BFE75}" destId="{F34F8279-CCB1-4471-8E74-6B1AD1351E5F}" srcOrd="1" destOrd="0" presId="urn:microsoft.com/office/officeart/2018/5/layout/IconCircleLabelList"/>
    <dgm:cxn modelId="{5BCECCF3-9281-460B-976C-F609159BA3F3}" type="presParOf" srcId="{3EB27A93-1E22-40C9-96B9-2AEE313BFE75}" destId="{31B40344-A060-4C13-8B81-292A80E6E614}" srcOrd="2" destOrd="0" presId="urn:microsoft.com/office/officeart/2018/5/layout/IconCircleLabelList"/>
    <dgm:cxn modelId="{4340134A-295C-4118-81F5-1BDF5306E7F5}" type="presParOf" srcId="{3EB27A93-1E22-40C9-96B9-2AEE313BFE75}" destId="{F261961E-BA0E-4097-9957-E6985E2BEDF5}" srcOrd="3" destOrd="0" presId="urn:microsoft.com/office/officeart/2018/5/layout/IconCircleLabelList"/>
    <dgm:cxn modelId="{630EF47E-5743-4C2C-9833-B869DE15BADF}" type="presParOf" srcId="{0E916443-CB62-4C62-AF68-1775FDDD0144}" destId="{CB529C11-2194-4073-9ABE-DCC5FEC73563}" srcOrd="5" destOrd="0" presId="urn:microsoft.com/office/officeart/2018/5/layout/IconCircleLabelList"/>
    <dgm:cxn modelId="{B872BE79-D7EA-4DFB-A2D5-E2E78D53BDCC}" type="presParOf" srcId="{0E916443-CB62-4C62-AF68-1775FDDD0144}" destId="{4A83D31C-94A8-4576-90C0-204B7CAF1B07}" srcOrd="6" destOrd="0" presId="urn:microsoft.com/office/officeart/2018/5/layout/IconCircleLabelList"/>
    <dgm:cxn modelId="{83912B71-E16F-4ADC-96E8-83D8B227CC60}" type="presParOf" srcId="{4A83D31C-94A8-4576-90C0-204B7CAF1B07}" destId="{E881926A-15A3-4C34-9734-DF2ED18AB701}" srcOrd="0" destOrd="0" presId="urn:microsoft.com/office/officeart/2018/5/layout/IconCircleLabelList"/>
    <dgm:cxn modelId="{D961C6D4-4875-449C-A260-8C37097A261C}" type="presParOf" srcId="{4A83D31C-94A8-4576-90C0-204B7CAF1B07}" destId="{A71EC469-622C-46ED-AFEA-4164EFCD0F86}" srcOrd="1" destOrd="0" presId="urn:microsoft.com/office/officeart/2018/5/layout/IconCircleLabelList"/>
    <dgm:cxn modelId="{F0ED73F8-169A-4524-B5FF-49FCAB1AB495}" type="presParOf" srcId="{4A83D31C-94A8-4576-90C0-204B7CAF1B07}" destId="{C2C1861C-F5A4-46D8-9C1D-1EEC01CD7A9B}" srcOrd="2" destOrd="0" presId="urn:microsoft.com/office/officeart/2018/5/layout/IconCircleLabelList"/>
    <dgm:cxn modelId="{23755ECA-9910-4251-80EC-E75A4C139A67}" type="presParOf" srcId="{4A83D31C-94A8-4576-90C0-204B7CAF1B07}" destId="{B706E400-70BA-43DC-A534-C2CFC5540D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4F47BC-5682-4B0F-AE6E-3BB36DDD05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0A74A48-5739-48BC-8115-F60B49A4C89B}">
      <dgm:prSet/>
      <dgm:spPr/>
      <dgm:t>
        <a:bodyPr/>
        <a:lstStyle/>
        <a:p>
          <a:pPr>
            <a:defRPr cap="all"/>
          </a:pPr>
          <a:r>
            <a:rPr lang="en-US"/>
            <a:t>Code </a:t>
          </a:r>
        </a:p>
      </dgm:t>
    </dgm:pt>
    <dgm:pt modelId="{58D4E1CB-EEEA-4F95-BCB4-7FE2E5E210D1}" type="parTrans" cxnId="{37416F03-D78D-4157-A8C2-5F0F74ABADD2}">
      <dgm:prSet/>
      <dgm:spPr/>
      <dgm:t>
        <a:bodyPr/>
        <a:lstStyle/>
        <a:p>
          <a:endParaRPr lang="en-US"/>
        </a:p>
      </dgm:t>
    </dgm:pt>
    <dgm:pt modelId="{D9CE3D24-A247-4019-8F7D-DC3B96C5CCBB}" type="sibTrans" cxnId="{37416F03-D78D-4157-A8C2-5F0F74ABADD2}">
      <dgm:prSet/>
      <dgm:spPr/>
      <dgm:t>
        <a:bodyPr/>
        <a:lstStyle/>
        <a:p>
          <a:endParaRPr lang="en-US"/>
        </a:p>
      </dgm:t>
    </dgm:pt>
    <dgm:pt modelId="{5C0E8DE4-3219-482E-86F3-C14DA164F2AA}">
      <dgm:prSet/>
      <dgm:spPr/>
      <dgm:t>
        <a:bodyPr/>
        <a:lstStyle/>
        <a:p>
          <a:pPr>
            <a:defRPr cap="all"/>
          </a:pPr>
          <a:r>
            <a:rPr lang="en-US" dirty="0"/>
            <a:t>PIPELINE</a:t>
          </a:r>
        </a:p>
      </dgm:t>
    </dgm:pt>
    <dgm:pt modelId="{C1B1E85D-4E2F-44F6-B9E1-11AF2CB21F5A}" type="parTrans" cxnId="{4F5CCC86-4335-4853-829D-AF60EC4A9E7A}">
      <dgm:prSet/>
      <dgm:spPr/>
      <dgm:t>
        <a:bodyPr/>
        <a:lstStyle/>
        <a:p>
          <a:endParaRPr lang="en-US"/>
        </a:p>
      </dgm:t>
    </dgm:pt>
    <dgm:pt modelId="{7EC53B3D-09A8-4747-93EB-7D4F8A97CF19}" type="sibTrans" cxnId="{4F5CCC86-4335-4853-829D-AF60EC4A9E7A}">
      <dgm:prSet/>
      <dgm:spPr/>
      <dgm:t>
        <a:bodyPr/>
        <a:lstStyle/>
        <a:p>
          <a:endParaRPr lang="en-US"/>
        </a:p>
      </dgm:t>
    </dgm:pt>
    <dgm:pt modelId="{AEBB5A7E-E58C-4EA0-8A9C-CBAA17573E41}">
      <dgm:prSet/>
      <dgm:spPr/>
      <dgm:t>
        <a:bodyPr/>
        <a:lstStyle/>
        <a:p>
          <a:pPr>
            <a:defRPr cap="all"/>
          </a:pPr>
          <a:r>
            <a:rPr lang="en-US"/>
            <a:t>Documentation</a:t>
          </a:r>
        </a:p>
      </dgm:t>
    </dgm:pt>
    <dgm:pt modelId="{EC6AA663-F61D-4653-A24D-08CF90297E57}" type="parTrans" cxnId="{0FA7FC1E-5B8B-4AC0-B9E1-725715A533BC}">
      <dgm:prSet/>
      <dgm:spPr/>
      <dgm:t>
        <a:bodyPr/>
        <a:lstStyle/>
        <a:p>
          <a:endParaRPr lang="en-US"/>
        </a:p>
      </dgm:t>
    </dgm:pt>
    <dgm:pt modelId="{F07BCC90-BDB0-4E3F-8E34-4751314A006C}" type="sibTrans" cxnId="{0FA7FC1E-5B8B-4AC0-B9E1-725715A533BC}">
      <dgm:prSet/>
      <dgm:spPr/>
      <dgm:t>
        <a:bodyPr/>
        <a:lstStyle/>
        <a:p>
          <a:endParaRPr lang="en-US"/>
        </a:p>
      </dgm:t>
    </dgm:pt>
    <dgm:pt modelId="{3AB2C10A-AFDF-479B-8862-4A401B6B7AFE}" type="pres">
      <dgm:prSet presAssocID="{454F47BC-5682-4B0F-AE6E-3BB36DDD0584}" presName="root" presStyleCnt="0">
        <dgm:presLayoutVars>
          <dgm:dir/>
          <dgm:resizeHandles val="exact"/>
        </dgm:presLayoutVars>
      </dgm:prSet>
      <dgm:spPr/>
    </dgm:pt>
    <dgm:pt modelId="{34D183FB-8F9C-465C-8BEF-13B00E285B1C}" type="pres">
      <dgm:prSet presAssocID="{F0A74A48-5739-48BC-8115-F60B49A4C89B}" presName="compNode" presStyleCnt="0"/>
      <dgm:spPr/>
    </dgm:pt>
    <dgm:pt modelId="{887AA7BF-98BF-4A29-BDC3-8B7B931B93A1}" type="pres">
      <dgm:prSet presAssocID="{F0A74A48-5739-48BC-8115-F60B49A4C89B}" presName="iconBgRect" presStyleLbl="bgShp" presStyleIdx="0" presStyleCnt="3"/>
      <dgm:spPr/>
    </dgm:pt>
    <dgm:pt modelId="{C1352AA9-035C-434A-9376-2B7EC0F4555C}" type="pres">
      <dgm:prSet presAssocID="{F0A74A48-5739-48BC-8115-F60B49A4C8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2030C9F-150D-468F-8F49-8BD2094CC913}" type="pres">
      <dgm:prSet presAssocID="{F0A74A48-5739-48BC-8115-F60B49A4C89B}" presName="spaceRect" presStyleCnt="0"/>
      <dgm:spPr/>
    </dgm:pt>
    <dgm:pt modelId="{95F4D582-1479-4098-8163-DC7DF3E8ECCC}" type="pres">
      <dgm:prSet presAssocID="{F0A74A48-5739-48BC-8115-F60B49A4C89B}" presName="textRect" presStyleLbl="revTx" presStyleIdx="0" presStyleCnt="3">
        <dgm:presLayoutVars>
          <dgm:chMax val="1"/>
          <dgm:chPref val="1"/>
        </dgm:presLayoutVars>
      </dgm:prSet>
      <dgm:spPr/>
    </dgm:pt>
    <dgm:pt modelId="{07EDF99D-6C52-4A0A-949F-487BA40AD519}" type="pres">
      <dgm:prSet presAssocID="{D9CE3D24-A247-4019-8F7D-DC3B96C5CCBB}" presName="sibTrans" presStyleCnt="0"/>
      <dgm:spPr/>
    </dgm:pt>
    <dgm:pt modelId="{5D3EA8BE-3F6D-448D-B617-DD01009284BE}" type="pres">
      <dgm:prSet presAssocID="{5C0E8DE4-3219-482E-86F3-C14DA164F2AA}" presName="compNode" presStyleCnt="0"/>
      <dgm:spPr/>
    </dgm:pt>
    <dgm:pt modelId="{8A029EE0-2784-46A5-8977-B1151DB7E9BB}" type="pres">
      <dgm:prSet presAssocID="{5C0E8DE4-3219-482E-86F3-C14DA164F2AA}" presName="iconBgRect" presStyleLbl="bgShp" presStyleIdx="1" presStyleCnt="3"/>
      <dgm:spPr/>
    </dgm:pt>
    <dgm:pt modelId="{DFE19D93-4BE2-4032-9648-8F22495B930B}" type="pres">
      <dgm:prSet presAssocID="{5C0E8DE4-3219-482E-86F3-C14DA164F2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298180-9632-4997-AEA7-E22DEFB0F429}" type="pres">
      <dgm:prSet presAssocID="{5C0E8DE4-3219-482E-86F3-C14DA164F2AA}" presName="spaceRect" presStyleCnt="0"/>
      <dgm:spPr/>
    </dgm:pt>
    <dgm:pt modelId="{A290214E-CCC2-48B2-8889-5EF5EB363BDE}" type="pres">
      <dgm:prSet presAssocID="{5C0E8DE4-3219-482E-86F3-C14DA164F2AA}" presName="textRect" presStyleLbl="revTx" presStyleIdx="1" presStyleCnt="3">
        <dgm:presLayoutVars>
          <dgm:chMax val="1"/>
          <dgm:chPref val="1"/>
        </dgm:presLayoutVars>
      </dgm:prSet>
      <dgm:spPr/>
    </dgm:pt>
    <dgm:pt modelId="{E4C750FB-AA29-4F82-9C0A-7217F4A709BA}" type="pres">
      <dgm:prSet presAssocID="{7EC53B3D-09A8-4747-93EB-7D4F8A97CF19}" presName="sibTrans" presStyleCnt="0"/>
      <dgm:spPr/>
    </dgm:pt>
    <dgm:pt modelId="{59D107FD-5A58-442A-9B4F-704A2D47A5C3}" type="pres">
      <dgm:prSet presAssocID="{AEBB5A7E-E58C-4EA0-8A9C-CBAA17573E41}" presName="compNode" presStyleCnt="0"/>
      <dgm:spPr/>
    </dgm:pt>
    <dgm:pt modelId="{E1DD15AB-BAF9-4033-BBB6-6EC659F2CC87}" type="pres">
      <dgm:prSet presAssocID="{AEBB5A7E-E58C-4EA0-8A9C-CBAA17573E41}" presName="iconBgRect" presStyleLbl="bgShp" presStyleIdx="2" presStyleCnt="3"/>
      <dgm:spPr/>
    </dgm:pt>
    <dgm:pt modelId="{5BA925B8-627D-4E12-8758-2FB57AD87C32}" type="pres">
      <dgm:prSet presAssocID="{AEBB5A7E-E58C-4EA0-8A9C-CBAA17573E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EEF399-F96C-40CC-8BF2-AE86EAE2E7DA}" type="pres">
      <dgm:prSet presAssocID="{AEBB5A7E-E58C-4EA0-8A9C-CBAA17573E41}" presName="spaceRect" presStyleCnt="0"/>
      <dgm:spPr/>
    </dgm:pt>
    <dgm:pt modelId="{0ADD26C9-4A22-4C74-B8D4-A44C57C41D77}" type="pres">
      <dgm:prSet presAssocID="{AEBB5A7E-E58C-4EA0-8A9C-CBAA17573E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416F03-D78D-4157-A8C2-5F0F74ABADD2}" srcId="{454F47BC-5682-4B0F-AE6E-3BB36DDD0584}" destId="{F0A74A48-5739-48BC-8115-F60B49A4C89B}" srcOrd="0" destOrd="0" parTransId="{58D4E1CB-EEEA-4F95-BCB4-7FE2E5E210D1}" sibTransId="{D9CE3D24-A247-4019-8F7D-DC3B96C5CCBB}"/>
    <dgm:cxn modelId="{1FB6AB0D-2DD1-4233-89D7-27D944EA9E3C}" type="presOf" srcId="{5C0E8DE4-3219-482E-86F3-C14DA164F2AA}" destId="{A290214E-CCC2-48B2-8889-5EF5EB363BDE}" srcOrd="0" destOrd="0" presId="urn:microsoft.com/office/officeart/2018/5/layout/IconCircleLabelList"/>
    <dgm:cxn modelId="{0FA7FC1E-5B8B-4AC0-B9E1-725715A533BC}" srcId="{454F47BC-5682-4B0F-AE6E-3BB36DDD0584}" destId="{AEBB5A7E-E58C-4EA0-8A9C-CBAA17573E41}" srcOrd="2" destOrd="0" parTransId="{EC6AA663-F61D-4653-A24D-08CF90297E57}" sibTransId="{F07BCC90-BDB0-4E3F-8E34-4751314A006C}"/>
    <dgm:cxn modelId="{4B34B762-C42E-415D-B701-DE7CD73E0CCB}" type="presOf" srcId="{F0A74A48-5739-48BC-8115-F60B49A4C89B}" destId="{95F4D582-1479-4098-8163-DC7DF3E8ECCC}" srcOrd="0" destOrd="0" presId="urn:microsoft.com/office/officeart/2018/5/layout/IconCircleLabelList"/>
    <dgm:cxn modelId="{DD82167D-A411-4D14-85A2-3601F42BE8B1}" type="presOf" srcId="{AEBB5A7E-E58C-4EA0-8A9C-CBAA17573E41}" destId="{0ADD26C9-4A22-4C74-B8D4-A44C57C41D77}" srcOrd="0" destOrd="0" presId="urn:microsoft.com/office/officeart/2018/5/layout/IconCircleLabelList"/>
    <dgm:cxn modelId="{4F5CCC86-4335-4853-829D-AF60EC4A9E7A}" srcId="{454F47BC-5682-4B0F-AE6E-3BB36DDD0584}" destId="{5C0E8DE4-3219-482E-86F3-C14DA164F2AA}" srcOrd="1" destOrd="0" parTransId="{C1B1E85D-4E2F-44F6-B9E1-11AF2CB21F5A}" sibTransId="{7EC53B3D-09A8-4747-93EB-7D4F8A97CF19}"/>
    <dgm:cxn modelId="{6BFCFCCF-41BF-4735-8B0D-FF61CF866A12}" type="presOf" srcId="{454F47BC-5682-4B0F-AE6E-3BB36DDD0584}" destId="{3AB2C10A-AFDF-479B-8862-4A401B6B7AFE}" srcOrd="0" destOrd="0" presId="urn:microsoft.com/office/officeart/2018/5/layout/IconCircleLabelList"/>
    <dgm:cxn modelId="{9EB01763-13DE-41F5-B2F4-51068DC941D8}" type="presParOf" srcId="{3AB2C10A-AFDF-479B-8862-4A401B6B7AFE}" destId="{34D183FB-8F9C-465C-8BEF-13B00E285B1C}" srcOrd="0" destOrd="0" presId="urn:microsoft.com/office/officeart/2018/5/layout/IconCircleLabelList"/>
    <dgm:cxn modelId="{BA8D0794-64B5-40BA-A259-0F7FBD167EE2}" type="presParOf" srcId="{34D183FB-8F9C-465C-8BEF-13B00E285B1C}" destId="{887AA7BF-98BF-4A29-BDC3-8B7B931B93A1}" srcOrd="0" destOrd="0" presId="urn:microsoft.com/office/officeart/2018/5/layout/IconCircleLabelList"/>
    <dgm:cxn modelId="{4E811A64-D253-4FFE-A8C8-4CEB386A61F0}" type="presParOf" srcId="{34D183FB-8F9C-465C-8BEF-13B00E285B1C}" destId="{C1352AA9-035C-434A-9376-2B7EC0F4555C}" srcOrd="1" destOrd="0" presId="urn:microsoft.com/office/officeart/2018/5/layout/IconCircleLabelList"/>
    <dgm:cxn modelId="{4A0AF066-5548-45BD-9F67-25978613978A}" type="presParOf" srcId="{34D183FB-8F9C-465C-8BEF-13B00E285B1C}" destId="{32030C9F-150D-468F-8F49-8BD2094CC913}" srcOrd="2" destOrd="0" presId="urn:microsoft.com/office/officeart/2018/5/layout/IconCircleLabelList"/>
    <dgm:cxn modelId="{DE492174-BBCA-4624-B64A-8B60BB1256A7}" type="presParOf" srcId="{34D183FB-8F9C-465C-8BEF-13B00E285B1C}" destId="{95F4D582-1479-4098-8163-DC7DF3E8ECCC}" srcOrd="3" destOrd="0" presId="urn:microsoft.com/office/officeart/2018/5/layout/IconCircleLabelList"/>
    <dgm:cxn modelId="{E11F7B38-62FC-432A-8D98-02B84A99B66F}" type="presParOf" srcId="{3AB2C10A-AFDF-479B-8862-4A401B6B7AFE}" destId="{07EDF99D-6C52-4A0A-949F-487BA40AD519}" srcOrd="1" destOrd="0" presId="urn:microsoft.com/office/officeart/2018/5/layout/IconCircleLabelList"/>
    <dgm:cxn modelId="{AB73CD1B-D76F-42C4-A2CC-EDA9518E22FD}" type="presParOf" srcId="{3AB2C10A-AFDF-479B-8862-4A401B6B7AFE}" destId="{5D3EA8BE-3F6D-448D-B617-DD01009284BE}" srcOrd="2" destOrd="0" presId="urn:microsoft.com/office/officeart/2018/5/layout/IconCircleLabelList"/>
    <dgm:cxn modelId="{9B76A404-8A7D-466B-A70C-DDDBAF133E58}" type="presParOf" srcId="{5D3EA8BE-3F6D-448D-B617-DD01009284BE}" destId="{8A029EE0-2784-46A5-8977-B1151DB7E9BB}" srcOrd="0" destOrd="0" presId="urn:microsoft.com/office/officeart/2018/5/layout/IconCircleLabelList"/>
    <dgm:cxn modelId="{7FD30B84-9B52-4FE9-9021-7D4770B12C89}" type="presParOf" srcId="{5D3EA8BE-3F6D-448D-B617-DD01009284BE}" destId="{DFE19D93-4BE2-4032-9648-8F22495B930B}" srcOrd="1" destOrd="0" presId="urn:microsoft.com/office/officeart/2018/5/layout/IconCircleLabelList"/>
    <dgm:cxn modelId="{E6045E83-F79E-4B07-9163-19380C498D86}" type="presParOf" srcId="{5D3EA8BE-3F6D-448D-B617-DD01009284BE}" destId="{52298180-9632-4997-AEA7-E22DEFB0F429}" srcOrd="2" destOrd="0" presId="urn:microsoft.com/office/officeart/2018/5/layout/IconCircleLabelList"/>
    <dgm:cxn modelId="{922FEADD-884E-495F-B4D8-6E40561BAB8D}" type="presParOf" srcId="{5D3EA8BE-3F6D-448D-B617-DD01009284BE}" destId="{A290214E-CCC2-48B2-8889-5EF5EB363BDE}" srcOrd="3" destOrd="0" presId="urn:microsoft.com/office/officeart/2018/5/layout/IconCircleLabelList"/>
    <dgm:cxn modelId="{A9094E30-3331-48E2-A6C8-3B99EB4B0F42}" type="presParOf" srcId="{3AB2C10A-AFDF-479B-8862-4A401B6B7AFE}" destId="{E4C750FB-AA29-4F82-9C0A-7217F4A709BA}" srcOrd="3" destOrd="0" presId="urn:microsoft.com/office/officeart/2018/5/layout/IconCircleLabelList"/>
    <dgm:cxn modelId="{223348AB-DC03-4ACA-89E2-22E1BF00A1A2}" type="presParOf" srcId="{3AB2C10A-AFDF-479B-8862-4A401B6B7AFE}" destId="{59D107FD-5A58-442A-9B4F-704A2D47A5C3}" srcOrd="4" destOrd="0" presId="urn:microsoft.com/office/officeart/2018/5/layout/IconCircleLabelList"/>
    <dgm:cxn modelId="{FBF63710-E9CC-4D5D-8AAF-9D3DC56F3354}" type="presParOf" srcId="{59D107FD-5A58-442A-9B4F-704A2D47A5C3}" destId="{E1DD15AB-BAF9-4033-BBB6-6EC659F2CC87}" srcOrd="0" destOrd="0" presId="urn:microsoft.com/office/officeart/2018/5/layout/IconCircleLabelList"/>
    <dgm:cxn modelId="{2E856ABF-5464-49E7-9E7B-E53F03F55E23}" type="presParOf" srcId="{59D107FD-5A58-442A-9B4F-704A2D47A5C3}" destId="{5BA925B8-627D-4E12-8758-2FB57AD87C32}" srcOrd="1" destOrd="0" presId="urn:microsoft.com/office/officeart/2018/5/layout/IconCircleLabelList"/>
    <dgm:cxn modelId="{688D1A41-3D70-44F9-9612-5A017392A166}" type="presParOf" srcId="{59D107FD-5A58-442A-9B4F-704A2D47A5C3}" destId="{2AEEF399-F96C-40CC-8BF2-AE86EAE2E7DA}" srcOrd="2" destOrd="0" presId="urn:microsoft.com/office/officeart/2018/5/layout/IconCircleLabelList"/>
    <dgm:cxn modelId="{4137E12E-CF97-484C-9427-0ADB86F8B7C5}" type="presParOf" srcId="{59D107FD-5A58-442A-9B4F-704A2D47A5C3}" destId="{0ADD26C9-4A22-4C74-B8D4-A44C57C4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4E310C-5431-49F3-A860-F33DA9E479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5CB3E-613B-43DA-A468-C3649269F8B6}">
      <dgm:prSet/>
      <dgm:spPr/>
      <dgm:t>
        <a:bodyPr/>
        <a:lstStyle/>
        <a:p>
          <a:r>
            <a:rPr lang="en-US"/>
            <a:t>Installed and configured MySQL Server and Workbench</a:t>
          </a:r>
        </a:p>
      </dgm:t>
    </dgm:pt>
    <dgm:pt modelId="{AA88629B-D61E-4295-9A89-B761407AA597}" type="parTrans" cxnId="{B7076FA2-3B5C-4168-8CC3-706496E1BD22}">
      <dgm:prSet/>
      <dgm:spPr/>
      <dgm:t>
        <a:bodyPr/>
        <a:lstStyle/>
        <a:p>
          <a:endParaRPr lang="en-US"/>
        </a:p>
      </dgm:t>
    </dgm:pt>
    <dgm:pt modelId="{85EA21A7-3156-40E0-BC9F-9582E7664581}" type="sibTrans" cxnId="{B7076FA2-3B5C-4168-8CC3-706496E1BD22}">
      <dgm:prSet/>
      <dgm:spPr/>
      <dgm:t>
        <a:bodyPr/>
        <a:lstStyle/>
        <a:p>
          <a:endParaRPr lang="en-US"/>
        </a:p>
      </dgm:t>
    </dgm:pt>
    <dgm:pt modelId="{CC385E6A-22BD-4180-9901-30154B98C64C}">
      <dgm:prSet/>
      <dgm:spPr/>
      <dgm:t>
        <a:bodyPr/>
        <a:lstStyle/>
        <a:p>
          <a:r>
            <a:rPr lang="en-US"/>
            <a:t>Learned SQLAlchemy for Python-to-SQL interfacing</a:t>
          </a:r>
        </a:p>
      </dgm:t>
    </dgm:pt>
    <dgm:pt modelId="{8581736C-C9D4-4F7F-ACF6-099E183D5781}" type="parTrans" cxnId="{354A0A31-912E-49C4-8473-D99EDF25ADB8}">
      <dgm:prSet/>
      <dgm:spPr/>
      <dgm:t>
        <a:bodyPr/>
        <a:lstStyle/>
        <a:p>
          <a:endParaRPr lang="en-US"/>
        </a:p>
      </dgm:t>
    </dgm:pt>
    <dgm:pt modelId="{53A319F9-D60A-4FC4-A390-7BD9DFDBBE34}" type="sibTrans" cxnId="{354A0A31-912E-49C4-8473-D99EDF25ADB8}">
      <dgm:prSet/>
      <dgm:spPr/>
      <dgm:t>
        <a:bodyPr/>
        <a:lstStyle/>
        <a:p>
          <a:endParaRPr lang="en-US"/>
        </a:p>
      </dgm:t>
    </dgm:pt>
    <dgm:pt modelId="{620AD3C3-8B79-4345-A824-52E626102B46}">
      <dgm:prSet/>
      <dgm:spPr/>
      <dgm:t>
        <a:bodyPr/>
        <a:lstStyle/>
        <a:p>
          <a:r>
            <a:rPr lang="en-US"/>
            <a:t>Used Pandas for real-time database querying and plotting</a:t>
          </a:r>
        </a:p>
      </dgm:t>
    </dgm:pt>
    <dgm:pt modelId="{59A21E61-C80D-4005-BE3F-C866DEEBCD7B}" type="parTrans" cxnId="{2E5C662F-B54D-437A-B588-CC3A035C0301}">
      <dgm:prSet/>
      <dgm:spPr/>
      <dgm:t>
        <a:bodyPr/>
        <a:lstStyle/>
        <a:p>
          <a:endParaRPr lang="en-US"/>
        </a:p>
      </dgm:t>
    </dgm:pt>
    <dgm:pt modelId="{6F21AFB4-8F09-4CCE-A7E7-19AD644E8601}" type="sibTrans" cxnId="{2E5C662F-B54D-437A-B588-CC3A035C0301}">
      <dgm:prSet/>
      <dgm:spPr/>
      <dgm:t>
        <a:bodyPr/>
        <a:lstStyle/>
        <a:p>
          <a:endParaRPr lang="en-US"/>
        </a:p>
      </dgm:t>
    </dgm:pt>
    <dgm:pt modelId="{5982FC52-2B91-4091-988C-CFD12D74BE4B}" type="pres">
      <dgm:prSet presAssocID="{1B4E310C-5431-49F3-A860-F33DA9E47974}" presName="root" presStyleCnt="0">
        <dgm:presLayoutVars>
          <dgm:dir/>
          <dgm:resizeHandles val="exact"/>
        </dgm:presLayoutVars>
      </dgm:prSet>
      <dgm:spPr/>
    </dgm:pt>
    <dgm:pt modelId="{D4FFDEBE-B328-4F0B-963D-CA1937E43A15}" type="pres">
      <dgm:prSet presAssocID="{0C15CB3E-613B-43DA-A468-C3649269F8B6}" presName="compNode" presStyleCnt="0"/>
      <dgm:spPr/>
    </dgm:pt>
    <dgm:pt modelId="{C12DDFFA-2146-4DCC-A116-A6EF1DA50BFB}" type="pres">
      <dgm:prSet presAssocID="{0C15CB3E-613B-43DA-A468-C3649269F8B6}" presName="bgRect" presStyleLbl="bgShp" presStyleIdx="0" presStyleCnt="3"/>
      <dgm:spPr/>
    </dgm:pt>
    <dgm:pt modelId="{CE3AA37E-7D06-452F-A18B-A860BE915B5C}" type="pres">
      <dgm:prSet presAssocID="{0C15CB3E-613B-43DA-A468-C3649269F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095872-035C-44F7-90D3-33ED73A95E1C}" type="pres">
      <dgm:prSet presAssocID="{0C15CB3E-613B-43DA-A468-C3649269F8B6}" presName="spaceRect" presStyleCnt="0"/>
      <dgm:spPr/>
    </dgm:pt>
    <dgm:pt modelId="{3F2EA3A9-2E71-4421-9FF2-ABE71599DC6A}" type="pres">
      <dgm:prSet presAssocID="{0C15CB3E-613B-43DA-A468-C3649269F8B6}" presName="parTx" presStyleLbl="revTx" presStyleIdx="0" presStyleCnt="3">
        <dgm:presLayoutVars>
          <dgm:chMax val="0"/>
          <dgm:chPref val="0"/>
        </dgm:presLayoutVars>
      </dgm:prSet>
      <dgm:spPr/>
    </dgm:pt>
    <dgm:pt modelId="{BD6DF035-23CF-4B10-AF89-FA3E3FBD6DF2}" type="pres">
      <dgm:prSet presAssocID="{85EA21A7-3156-40E0-BC9F-9582E7664581}" presName="sibTrans" presStyleCnt="0"/>
      <dgm:spPr/>
    </dgm:pt>
    <dgm:pt modelId="{9A19F500-2C2B-4BBB-A807-A79C979A3282}" type="pres">
      <dgm:prSet presAssocID="{CC385E6A-22BD-4180-9901-30154B98C64C}" presName="compNode" presStyleCnt="0"/>
      <dgm:spPr/>
    </dgm:pt>
    <dgm:pt modelId="{9193BE6D-FB93-439A-B811-316FCDD58EBF}" type="pres">
      <dgm:prSet presAssocID="{CC385E6A-22BD-4180-9901-30154B98C64C}" presName="bgRect" presStyleLbl="bgShp" presStyleIdx="1" presStyleCnt="3"/>
      <dgm:spPr/>
    </dgm:pt>
    <dgm:pt modelId="{9AD8E485-C5E9-474D-8F77-2C272596335B}" type="pres">
      <dgm:prSet presAssocID="{CC385E6A-22BD-4180-9901-30154B98C6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8872860-40A6-4912-9B47-4F2E8B9F4D6C}" type="pres">
      <dgm:prSet presAssocID="{CC385E6A-22BD-4180-9901-30154B98C64C}" presName="spaceRect" presStyleCnt="0"/>
      <dgm:spPr/>
    </dgm:pt>
    <dgm:pt modelId="{90A77F18-1900-46FB-98D9-F2B860BB2527}" type="pres">
      <dgm:prSet presAssocID="{CC385E6A-22BD-4180-9901-30154B98C64C}" presName="parTx" presStyleLbl="revTx" presStyleIdx="1" presStyleCnt="3">
        <dgm:presLayoutVars>
          <dgm:chMax val="0"/>
          <dgm:chPref val="0"/>
        </dgm:presLayoutVars>
      </dgm:prSet>
      <dgm:spPr/>
    </dgm:pt>
    <dgm:pt modelId="{1D45E798-0865-47AF-A404-79455AB7FDB4}" type="pres">
      <dgm:prSet presAssocID="{53A319F9-D60A-4FC4-A390-7BD9DFDBBE34}" presName="sibTrans" presStyleCnt="0"/>
      <dgm:spPr/>
    </dgm:pt>
    <dgm:pt modelId="{F33E6966-2871-46F0-B18C-8826A4B4F5EE}" type="pres">
      <dgm:prSet presAssocID="{620AD3C3-8B79-4345-A824-52E626102B46}" presName="compNode" presStyleCnt="0"/>
      <dgm:spPr/>
    </dgm:pt>
    <dgm:pt modelId="{56431CE7-90C8-4AE6-AF8E-B1878FF4ABD7}" type="pres">
      <dgm:prSet presAssocID="{620AD3C3-8B79-4345-A824-52E626102B46}" presName="bgRect" presStyleLbl="bgShp" presStyleIdx="2" presStyleCnt="3"/>
      <dgm:spPr/>
    </dgm:pt>
    <dgm:pt modelId="{A31EDD3E-2117-451A-A868-B5103D233916}" type="pres">
      <dgm:prSet presAssocID="{620AD3C3-8B79-4345-A824-52E626102B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CB7C442-1EC5-4862-A17B-309D9F7F5526}" type="pres">
      <dgm:prSet presAssocID="{620AD3C3-8B79-4345-A824-52E626102B46}" presName="spaceRect" presStyleCnt="0"/>
      <dgm:spPr/>
    </dgm:pt>
    <dgm:pt modelId="{551CDE43-4443-4339-8C0A-A3FEFB6F7C1D}" type="pres">
      <dgm:prSet presAssocID="{620AD3C3-8B79-4345-A824-52E626102B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5C662F-B54D-437A-B588-CC3A035C0301}" srcId="{1B4E310C-5431-49F3-A860-F33DA9E47974}" destId="{620AD3C3-8B79-4345-A824-52E626102B46}" srcOrd="2" destOrd="0" parTransId="{59A21E61-C80D-4005-BE3F-C866DEEBCD7B}" sibTransId="{6F21AFB4-8F09-4CCE-A7E7-19AD644E8601}"/>
    <dgm:cxn modelId="{962A7230-3C11-4DB8-BE7C-BE6E4E52824F}" type="presOf" srcId="{CC385E6A-22BD-4180-9901-30154B98C64C}" destId="{90A77F18-1900-46FB-98D9-F2B860BB2527}" srcOrd="0" destOrd="0" presId="urn:microsoft.com/office/officeart/2018/2/layout/IconVerticalSolidList"/>
    <dgm:cxn modelId="{354A0A31-912E-49C4-8473-D99EDF25ADB8}" srcId="{1B4E310C-5431-49F3-A860-F33DA9E47974}" destId="{CC385E6A-22BD-4180-9901-30154B98C64C}" srcOrd="1" destOrd="0" parTransId="{8581736C-C9D4-4F7F-ACF6-099E183D5781}" sibTransId="{53A319F9-D60A-4FC4-A390-7BD9DFDBBE34}"/>
    <dgm:cxn modelId="{732E147D-737A-468C-9608-EF40C55AEEBE}" type="presOf" srcId="{1B4E310C-5431-49F3-A860-F33DA9E47974}" destId="{5982FC52-2B91-4091-988C-CFD12D74BE4B}" srcOrd="0" destOrd="0" presId="urn:microsoft.com/office/officeart/2018/2/layout/IconVerticalSolidList"/>
    <dgm:cxn modelId="{B7076FA2-3B5C-4168-8CC3-706496E1BD22}" srcId="{1B4E310C-5431-49F3-A860-F33DA9E47974}" destId="{0C15CB3E-613B-43DA-A468-C3649269F8B6}" srcOrd="0" destOrd="0" parTransId="{AA88629B-D61E-4295-9A89-B761407AA597}" sibTransId="{85EA21A7-3156-40E0-BC9F-9582E7664581}"/>
    <dgm:cxn modelId="{1C0200C9-CC4C-464E-9D7F-F8D2BD8D4748}" type="presOf" srcId="{0C15CB3E-613B-43DA-A468-C3649269F8B6}" destId="{3F2EA3A9-2E71-4421-9FF2-ABE71599DC6A}" srcOrd="0" destOrd="0" presId="urn:microsoft.com/office/officeart/2018/2/layout/IconVerticalSolidList"/>
    <dgm:cxn modelId="{839FD1E8-1F74-4393-B29F-9D637CF3447A}" type="presOf" srcId="{620AD3C3-8B79-4345-A824-52E626102B46}" destId="{551CDE43-4443-4339-8C0A-A3FEFB6F7C1D}" srcOrd="0" destOrd="0" presId="urn:microsoft.com/office/officeart/2018/2/layout/IconVerticalSolidList"/>
    <dgm:cxn modelId="{EFC11D3B-1713-4228-803F-89448FA83F37}" type="presParOf" srcId="{5982FC52-2B91-4091-988C-CFD12D74BE4B}" destId="{D4FFDEBE-B328-4F0B-963D-CA1937E43A15}" srcOrd="0" destOrd="0" presId="urn:microsoft.com/office/officeart/2018/2/layout/IconVerticalSolidList"/>
    <dgm:cxn modelId="{71EBC9EB-9E99-4E10-A41B-73B5BBEF8207}" type="presParOf" srcId="{D4FFDEBE-B328-4F0B-963D-CA1937E43A15}" destId="{C12DDFFA-2146-4DCC-A116-A6EF1DA50BFB}" srcOrd="0" destOrd="0" presId="urn:microsoft.com/office/officeart/2018/2/layout/IconVerticalSolidList"/>
    <dgm:cxn modelId="{E1F2B1BB-AD53-476C-9F8F-647113B31AD3}" type="presParOf" srcId="{D4FFDEBE-B328-4F0B-963D-CA1937E43A15}" destId="{CE3AA37E-7D06-452F-A18B-A860BE915B5C}" srcOrd="1" destOrd="0" presId="urn:microsoft.com/office/officeart/2018/2/layout/IconVerticalSolidList"/>
    <dgm:cxn modelId="{2299C040-484D-448C-AF29-F9150A974F77}" type="presParOf" srcId="{D4FFDEBE-B328-4F0B-963D-CA1937E43A15}" destId="{42095872-035C-44F7-90D3-33ED73A95E1C}" srcOrd="2" destOrd="0" presId="urn:microsoft.com/office/officeart/2018/2/layout/IconVerticalSolidList"/>
    <dgm:cxn modelId="{573B6551-85AB-4A1F-9DA6-5600D6D9D271}" type="presParOf" srcId="{D4FFDEBE-B328-4F0B-963D-CA1937E43A15}" destId="{3F2EA3A9-2E71-4421-9FF2-ABE71599DC6A}" srcOrd="3" destOrd="0" presId="urn:microsoft.com/office/officeart/2018/2/layout/IconVerticalSolidList"/>
    <dgm:cxn modelId="{B5591A2E-3426-494B-B146-9CCAEE65D851}" type="presParOf" srcId="{5982FC52-2B91-4091-988C-CFD12D74BE4B}" destId="{BD6DF035-23CF-4B10-AF89-FA3E3FBD6DF2}" srcOrd="1" destOrd="0" presId="urn:microsoft.com/office/officeart/2018/2/layout/IconVerticalSolidList"/>
    <dgm:cxn modelId="{AAD0E04D-DB99-49C0-A151-4682708F7823}" type="presParOf" srcId="{5982FC52-2B91-4091-988C-CFD12D74BE4B}" destId="{9A19F500-2C2B-4BBB-A807-A79C979A3282}" srcOrd="2" destOrd="0" presId="urn:microsoft.com/office/officeart/2018/2/layout/IconVerticalSolidList"/>
    <dgm:cxn modelId="{7ADCEE96-22CE-4E51-8926-E14264B4A2F0}" type="presParOf" srcId="{9A19F500-2C2B-4BBB-A807-A79C979A3282}" destId="{9193BE6D-FB93-439A-B811-316FCDD58EBF}" srcOrd="0" destOrd="0" presId="urn:microsoft.com/office/officeart/2018/2/layout/IconVerticalSolidList"/>
    <dgm:cxn modelId="{B8C50542-BF29-4744-8582-0B761A53B64B}" type="presParOf" srcId="{9A19F500-2C2B-4BBB-A807-A79C979A3282}" destId="{9AD8E485-C5E9-474D-8F77-2C272596335B}" srcOrd="1" destOrd="0" presId="urn:microsoft.com/office/officeart/2018/2/layout/IconVerticalSolidList"/>
    <dgm:cxn modelId="{8625BCDB-C80D-4B3D-9089-9D59770F2742}" type="presParOf" srcId="{9A19F500-2C2B-4BBB-A807-A79C979A3282}" destId="{68872860-40A6-4912-9B47-4F2E8B9F4D6C}" srcOrd="2" destOrd="0" presId="urn:microsoft.com/office/officeart/2018/2/layout/IconVerticalSolidList"/>
    <dgm:cxn modelId="{879C424B-96D5-4D21-AC06-A607A9347DFE}" type="presParOf" srcId="{9A19F500-2C2B-4BBB-A807-A79C979A3282}" destId="{90A77F18-1900-46FB-98D9-F2B860BB2527}" srcOrd="3" destOrd="0" presId="urn:microsoft.com/office/officeart/2018/2/layout/IconVerticalSolidList"/>
    <dgm:cxn modelId="{898DCA17-89E1-4129-A0D0-622AC982A4DD}" type="presParOf" srcId="{5982FC52-2B91-4091-988C-CFD12D74BE4B}" destId="{1D45E798-0865-47AF-A404-79455AB7FDB4}" srcOrd="3" destOrd="0" presId="urn:microsoft.com/office/officeart/2018/2/layout/IconVerticalSolidList"/>
    <dgm:cxn modelId="{538CA164-FD17-4B08-953E-92F596639915}" type="presParOf" srcId="{5982FC52-2B91-4091-988C-CFD12D74BE4B}" destId="{F33E6966-2871-46F0-B18C-8826A4B4F5EE}" srcOrd="4" destOrd="0" presId="urn:microsoft.com/office/officeart/2018/2/layout/IconVerticalSolidList"/>
    <dgm:cxn modelId="{4288C52D-4EBD-4BA6-A7B8-D95D25D6FC7B}" type="presParOf" srcId="{F33E6966-2871-46F0-B18C-8826A4B4F5EE}" destId="{56431CE7-90C8-4AE6-AF8E-B1878FF4ABD7}" srcOrd="0" destOrd="0" presId="urn:microsoft.com/office/officeart/2018/2/layout/IconVerticalSolidList"/>
    <dgm:cxn modelId="{5D62E1C3-D0D9-4A0E-9C93-7433A4E1B284}" type="presParOf" srcId="{F33E6966-2871-46F0-B18C-8826A4B4F5EE}" destId="{A31EDD3E-2117-451A-A868-B5103D233916}" srcOrd="1" destOrd="0" presId="urn:microsoft.com/office/officeart/2018/2/layout/IconVerticalSolidList"/>
    <dgm:cxn modelId="{9658DDAF-7AC7-4B18-A062-24F18592BEFB}" type="presParOf" srcId="{F33E6966-2871-46F0-B18C-8826A4B4F5EE}" destId="{2CB7C442-1EC5-4862-A17B-309D9F7F5526}" srcOrd="2" destOrd="0" presId="urn:microsoft.com/office/officeart/2018/2/layout/IconVerticalSolidList"/>
    <dgm:cxn modelId="{0669C365-0DF2-4386-9BA2-6C77AFBA1267}" type="presParOf" srcId="{F33E6966-2871-46F0-B18C-8826A4B4F5EE}" destId="{551CDE43-4443-4339-8C0A-A3FEFB6F7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5EE60F-AF71-4EEB-AEDA-76E0753459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40318-B8A7-4F51-8725-16189A5F9981}">
      <dgm:prSet/>
      <dgm:spPr/>
      <dgm:t>
        <a:bodyPr/>
        <a:lstStyle/>
        <a:p>
          <a:r>
            <a:rPr lang="en-US" dirty="0"/>
            <a:t>My scope was too big too ambitious in the beginning </a:t>
          </a:r>
        </a:p>
      </dgm:t>
    </dgm:pt>
    <dgm:pt modelId="{1DC81426-531C-4AA0-BFB4-78409F97B74A}" type="parTrans" cxnId="{20AA9927-A83A-43C0-948F-29694B606A27}">
      <dgm:prSet/>
      <dgm:spPr/>
      <dgm:t>
        <a:bodyPr/>
        <a:lstStyle/>
        <a:p>
          <a:endParaRPr lang="en-US"/>
        </a:p>
      </dgm:t>
    </dgm:pt>
    <dgm:pt modelId="{C27418E3-5B5C-4165-9CA1-2B835C61EA90}" type="sibTrans" cxnId="{20AA9927-A83A-43C0-948F-29694B606A27}">
      <dgm:prSet/>
      <dgm:spPr/>
      <dgm:t>
        <a:bodyPr/>
        <a:lstStyle/>
        <a:p>
          <a:endParaRPr lang="en-US"/>
        </a:p>
      </dgm:t>
    </dgm:pt>
    <dgm:pt modelId="{2C2C9E97-39B4-4656-A4BF-BDD848AE08B1}">
      <dgm:prSet/>
      <dgm:spPr/>
      <dgm:t>
        <a:bodyPr/>
        <a:lstStyle/>
        <a:p>
          <a:r>
            <a:rPr lang="en-US"/>
            <a:t>I had to minimized my project scope and worked on it little every week.</a:t>
          </a:r>
        </a:p>
      </dgm:t>
    </dgm:pt>
    <dgm:pt modelId="{05AC632F-BBFC-44A5-8E05-320E36A07988}" type="parTrans" cxnId="{03331BD3-3F6B-490E-B83E-73A5ABFF46E0}">
      <dgm:prSet/>
      <dgm:spPr/>
      <dgm:t>
        <a:bodyPr/>
        <a:lstStyle/>
        <a:p>
          <a:endParaRPr lang="en-US"/>
        </a:p>
      </dgm:t>
    </dgm:pt>
    <dgm:pt modelId="{B4A7B5A7-DB8F-4F63-8054-70073F597036}" type="sibTrans" cxnId="{03331BD3-3F6B-490E-B83E-73A5ABFF46E0}">
      <dgm:prSet/>
      <dgm:spPr/>
      <dgm:t>
        <a:bodyPr/>
        <a:lstStyle/>
        <a:p>
          <a:endParaRPr lang="en-US"/>
        </a:p>
      </dgm:t>
    </dgm:pt>
    <dgm:pt modelId="{25C2F403-B0E8-458A-A638-6D471E286700}">
      <dgm:prSet/>
      <dgm:spPr/>
      <dgm:t>
        <a:bodyPr/>
        <a:lstStyle/>
        <a:p>
          <a:r>
            <a:rPr lang="en-US" dirty="0"/>
            <a:t>Lock wait timeout errors with large </a:t>
          </a:r>
          <a:r>
            <a:rPr lang="en-US" dirty="0" err="1"/>
            <a:t>dataCSV</a:t>
          </a:r>
          <a:r>
            <a:rPr lang="en-US" dirty="0"/>
            <a:t> formatting and column parsing issues</a:t>
          </a:r>
        </a:p>
      </dgm:t>
    </dgm:pt>
    <dgm:pt modelId="{01D07E81-3425-416D-B8ED-0B02B7ADB478}" type="parTrans" cxnId="{2178D4B3-51F0-4A7C-A9E3-AF3F9107E09D}">
      <dgm:prSet/>
      <dgm:spPr/>
      <dgm:t>
        <a:bodyPr/>
        <a:lstStyle/>
        <a:p>
          <a:endParaRPr lang="en-US"/>
        </a:p>
      </dgm:t>
    </dgm:pt>
    <dgm:pt modelId="{2F0C692B-B5DB-49DE-8D4B-578DF2090726}" type="sibTrans" cxnId="{2178D4B3-51F0-4A7C-A9E3-AF3F9107E09D}">
      <dgm:prSet/>
      <dgm:spPr/>
      <dgm:t>
        <a:bodyPr/>
        <a:lstStyle/>
        <a:p>
          <a:endParaRPr lang="en-US"/>
        </a:p>
      </dgm:t>
    </dgm:pt>
    <dgm:pt modelId="{CCA63C5A-229A-4868-A011-05B053DD3394}">
      <dgm:prSet/>
      <dgm:spPr/>
      <dgm:t>
        <a:bodyPr/>
        <a:lstStyle/>
        <a:p>
          <a:r>
            <a:rPr lang="en-US" dirty="0"/>
            <a:t>Learned to chunk rows to handle large datasets</a:t>
          </a:r>
        </a:p>
      </dgm:t>
    </dgm:pt>
    <dgm:pt modelId="{601745AD-3235-4C53-A86F-246F296A321D}" type="parTrans" cxnId="{85720808-C981-4606-9B7C-48DED3959819}">
      <dgm:prSet/>
      <dgm:spPr/>
      <dgm:t>
        <a:bodyPr/>
        <a:lstStyle/>
        <a:p>
          <a:endParaRPr lang="en-US"/>
        </a:p>
      </dgm:t>
    </dgm:pt>
    <dgm:pt modelId="{1E33637E-361E-4F46-AEEE-7DDCCB789EFB}" type="sibTrans" cxnId="{85720808-C981-4606-9B7C-48DED3959819}">
      <dgm:prSet/>
      <dgm:spPr/>
      <dgm:t>
        <a:bodyPr/>
        <a:lstStyle/>
        <a:p>
          <a:endParaRPr lang="en-US"/>
        </a:p>
      </dgm:t>
    </dgm:pt>
    <dgm:pt modelId="{B9F5BCB1-5E31-4BEB-BDC5-C12019D6611B}">
      <dgm:prSet/>
      <dgm:spPr/>
      <dgm:t>
        <a:bodyPr/>
        <a:lstStyle/>
        <a:p>
          <a:r>
            <a:rPr lang="en-US" dirty="0"/>
            <a:t>My original dataset was too big and needed processing</a:t>
          </a:r>
        </a:p>
      </dgm:t>
    </dgm:pt>
    <dgm:pt modelId="{F00B17D8-DCBC-49ED-A5E9-DDCD6CC7BD17}" type="parTrans" cxnId="{A0D1B401-4D31-463A-AFDD-56CEEA2120EE}">
      <dgm:prSet/>
      <dgm:spPr/>
      <dgm:t>
        <a:bodyPr/>
        <a:lstStyle/>
        <a:p>
          <a:endParaRPr lang="en-US"/>
        </a:p>
      </dgm:t>
    </dgm:pt>
    <dgm:pt modelId="{679D7104-8887-4FDB-882E-E0F9F94F8CFB}" type="sibTrans" cxnId="{A0D1B401-4D31-463A-AFDD-56CEEA2120EE}">
      <dgm:prSet/>
      <dgm:spPr/>
      <dgm:t>
        <a:bodyPr/>
        <a:lstStyle/>
        <a:p>
          <a:endParaRPr lang="en-US"/>
        </a:p>
      </dgm:t>
    </dgm:pt>
    <dgm:pt modelId="{8AB9D972-2CC2-41EB-A4C0-95A2F115493E}">
      <dgm:prSet/>
      <dgm:spPr/>
      <dgm:t>
        <a:bodyPr/>
        <a:lstStyle/>
        <a:p>
          <a:r>
            <a:rPr lang="en-US" dirty="0"/>
            <a:t>I had to tweak my topic to focus on a small dataset that was available </a:t>
          </a:r>
        </a:p>
      </dgm:t>
    </dgm:pt>
    <dgm:pt modelId="{46569CB7-331F-44BE-9CDB-12B61BF80AFB}" type="parTrans" cxnId="{C755AB03-01DF-475D-B4E6-43AA718D4FED}">
      <dgm:prSet/>
      <dgm:spPr/>
      <dgm:t>
        <a:bodyPr/>
        <a:lstStyle/>
        <a:p>
          <a:endParaRPr lang="en-US"/>
        </a:p>
      </dgm:t>
    </dgm:pt>
    <dgm:pt modelId="{96E3F143-9A79-4C3F-9D44-5E928BDC8528}" type="sibTrans" cxnId="{C755AB03-01DF-475D-B4E6-43AA718D4FED}">
      <dgm:prSet/>
      <dgm:spPr/>
      <dgm:t>
        <a:bodyPr/>
        <a:lstStyle/>
        <a:p>
          <a:endParaRPr lang="en-US"/>
        </a:p>
      </dgm:t>
    </dgm:pt>
    <dgm:pt modelId="{9E1BE096-7D2B-4522-B485-4DBB3058122D}" type="pres">
      <dgm:prSet presAssocID="{675EE60F-AF71-4EEB-AEDA-76E075345964}" presName="Name0" presStyleCnt="0">
        <dgm:presLayoutVars>
          <dgm:dir/>
          <dgm:animLvl val="lvl"/>
          <dgm:resizeHandles val="exact"/>
        </dgm:presLayoutVars>
      </dgm:prSet>
      <dgm:spPr/>
    </dgm:pt>
    <dgm:pt modelId="{9A854D8C-E2E5-40E3-A24F-63EFED162DFF}" type="pres">
      <dgm:prSet presAssocID="{63D40318-B8A7-4F51-8725-16189A5F9981}" presName="composite" presStyleCnt="0"/>
      <dgm:spPr/>
    </dgm:pt>
    <dgm:pt modelId="{4E6C62C6-EA53-4000-8D8E-DD565944FC22}" type="pres">
      <dgm:prSet presAssocID="{63D40318-B8A7-4F51-8725-16189A5F99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40E761-2999-4C54-AB77-591DF4C61290}" type="pres">
      <dgm:prSet presAssocID="{63D40318-B8A7-4F51-8725-16189A5F9981}" presName="desTx" presStyleLbl="alignAccFollowNode1" presStyleIdx="0" presStyleCnt="3">
        <dgm:presLayoutVars>
          <dgm:bulletEnabled val="1"/>
        </dgm:presLayoutVars>
      </dgm:prSet>
      <dgm:spPr/>
    </dgm:pt>
    <dgm:pt modelId="{5D293027-AFC3-4E34-A7D4-C70C425859D7}" type="pres">
      <dgm:prSet presAssocID="{C27418E3-5B5C-4165-9CA1-2B835C61EA90}" presName="space" presStyleCnt="0"/>
      <dgm:spPr/>
    </dgm:pt>
    <dgm:pt modelId="{CFC7E2A0-FFF4-438A-B0F0-C1053CD70214}" type="pres">
      <dgm:prSet presAssocID="{25C2F403-B0E8-458A-A638-6D471E286700}" presName="composite" presStyleCnt="0"/>
      <dgm:spPr/>
    </dgm:pt>
    <dgm:pt modelId="{C030FEBC-4C5E-4FD2-A771-29CBB0652578}" type="pres">
      <dgm:prSet presAssocID="{25C2F403-B0E8-458A-A638-6D471E2867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A164AB-459F-4DFD-A369-A05065953EA7}" type="pres">
      <dgm:prSet presAssocID="{25C2F403-B0E8-458A-A638-6D471E286700}" presName="desTx" presStyleLbl="alignAccFollowNode1" presStyleIdx="1" presStyleCnt="3">
        <dgm:presLayoutVars>
          <dgm:bulletEnabled val="1"/>
        </dgm:presLayoutVars>
      </dgm:prSet>
      <dgm:spPr/>
    </dgm:pt>
    <dgm:pt modelId="{35A4854E-7292-42A4-AF7B-5B93B7997EB0}" type="pres">
      <dgm:prSet presAssocID="{2F0C692B-B5DB-49DE-8D4B-578DF2090726}" presName="space" presStyleCnt="0"/>
      <dgm:spPr/>
    </dgm:pt>
    <dgm:pt modelId="{381D5931-AD08-4B9F-8B59-0FA74AD08BB6}" type="pres">
      <dgm:prSet presAssocID="{B9F5BCB1-5E31-4BEB-BDC5-C12019D6611B}" presName="composite" presStyleCnt="0"/>
      <dgm:spPr/>
    </dgm:pt>
    <dgm:pt modelId="{4869FAE9-810E-412C-9C6C-BC281EEA803B}" type="pres">
      <dgm:prSet presAssocID="{B9F5BCB1-5E31-4BEB-BDC5-C12019D661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74AFBC-15C9-4F12-82AF-6EA72CE48C1E}" type="pres">
      <dgm:prSet presAssocID="{B9F5BCB1-5E31-4BEB-BDC5-C12019D661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A7AA00-F2E7-43F7-9571-40C31431F8DA}" type="presOf" srcId="{675EE60F-AF71-4EEB-AEDA-76E075345964}" destId="{9E1BE096-7D2B-4522-B485-4DBB3058122D}" srcOrd="0" destOrd="0" presId="urn:microsoft.com/office/officeart/2005/8/layout/hList1"/>
    <dgm:cxn modelId="{A0D1B401-4D31-463A-AFDD-56CEEA2120EE}" srcId="{675EE60F-AF71-4EEB-AEDA-76E075345964}" destId="{B9F5BCB1-5E31-4BEB-BDC5-C12019D6611B}" srcOrd="2" destOrd="0" parTransId="{F00B17D8-DCBC-49ED-A5E9-DDCD6CC7BD17}" sibTransId="{679D7104-8887-4FDB-882E-E0F9F94F8CFB}"/>
    <dgm:cxn modelId="{C755AB03-01DF-475D-B4E6-43AA718D4FED}" srcId="{B9F5BCB1-5E31-4BEB-BDC5-C12019D6611B}" destId="{8AB9D972-2CC2-41EB-A4C0-95A2F115493E}" srcOrd="0" destOrd="0" parTransId="{46569CB7-331F-44BE-9CDB-12B61BF80AFB}" sibTransId="{96E3F143-9A79-4C3F-9D44-5E928BDC8528}"/>
    <dgm:cxn modelId="{17697806-D315-4256-9D27-60AC7293F53E}" type="presOf" srcId="{B9F5BCB1-5E31-4BEB-BDC5-C12019D6611B}" destId="{4869FAE9-810E-412C-9C6C-BC281EEA803B}" srcOrd="0" destOrd="0" presId="urn:microsoft.com/office/officeart/2005/8/layout/hList1"/>
    <dgm:cxn modelId="{85720808-C981-4606-9B7C-48DED3959819}" srcId="{25C2F403-B0E8-458A-A638-6D471E286700}" destId="{CCA63C5A-229A-4868-A011-05B053DD3394}" srcOrd="0" destOrd="0" parTransId="{601745AD-3235-4C53-A86F-246F296A321D}" sibTransId="{1E33637E-361E-4F46-AEEE-7DDCCB789EFB}"/>
    <dgm:cxn modelId="{20AA9927-A83A-43C0-948F-29694B606A27}" srcId="{675EE60F-AF71-4EEB-AEDA-76E075345964}" destId="{63D40318-B8A7-4F51-8725-16189A5F9981}" srcOrd="0" destOrd="0" parTransId="{1DC81426-531C-4AA0-BFB4-78409F97B74A}" sibTransId="{C27418E3-5B5C-4165-9CA1-2B835C61EA90}"/>
    <dgm:cxn modelId="{D21EF867-C903-42F1-B31D-959EF70E5995}" type="presOf" srcId="{8AB9D972-2CC2-41EB-A4C0-95A2F115493E}" destId="{3774AFBC-15C9-4F12-82AF-6EA72CE48C1E}" srcOrd="0" destOrd="0" presId="urn:microsoft.com/office/officeart/2005/8/layout/hList1"/>
    <dgm:cxn modelId="{A9852152-56E7-4AF3-83A8-31402509ABD5}" type="presOf" srcId="{CCA63C5A-229A-4868-A011-05B053DD3394}" destId="{A6A164AB-459F-4DFD-A369-A05065953EA7}" srcOrd="0" destOrd="0" presId="urn:microsoft.com/office/officeart/2005/8/layout/hList1"/>
    <dgm:cxn modelId="{1D4BE082-D692-4FCA-A3A5-EDD9B67BE029}" type="presOf" srcId="{2C2C9E97-39B4-4656-A4BF-BDD848AE08B1}" destId="{9E40E761-2999-4C54-AB77-591DF4C61290}" srcOrd="0" destOrd="0" presId="urn:microsoft.com/office/officeart/2005/8/layout/hList1"/>
    <dgm:cxn modelId="{2D5AEE9B-EAD7-417E-B73C-D7F64917D73C}" type="presOf" srcId="{63D40318-B8A7-4F51-8725-16189A5F9981}" destId="{4E6C62C6-EA53-4000-8D8E-DD565944FC22}" srcOrd="0" destOrd="0" presId="urn:microsoft.com/office/officeart/2005/8/layout/hList1"/>
    <dgm:cxn modelId="{73DE95A3-6519-4F75-B77F-16383DA2AC22}" type="presOf" srcId="{25C2F403-B0E8-458A-A638-6D471E286700}" destId="{C030FEBC-4C5E-4FD2-A771-29CBB0652578}" srcOrd="0" destOrd="0" presId="urn:microsoft.com/office/officeart/2005/8/layout/hList1"/>
    <dgm:cxn modelId="{2178D4B3-51F0-4A7C-A9E3-AF3F9107E09D}" srcId="{675EE60F-AF71-4EEB-AEDA-76E075345964}" destId="{25C2F403-B0E8-458A-A638-6D471E286700}" srcOrd="1" destOrd="0" parTransId="{01D07E81-3425-416D-B8ED-0B02B7ADB478}" sibTransId="{2F0C692B-B5DB-49DE-8D4B-578DF2090726}"/>
    <dgm:cxn modelId="{03331BD3-3F6B-490E-B83E-73A5ABFF46E0}" srcId="{63D40318-B8A7-4F51-8725-16189A5F9981}" destId="{2C2C9E97-39B4-4656-A4BF-BDD848AE08B1}" srcOrd="0" destOrd="0" parTransId="{05AC632F-BBFC-44A5-8E05-320E36A07988}" sibTransId="{B4A7B5A7-DB8F-4F63-8054-70073F597036}"/>
    <dgm:cxn modelId="{D29CC541-6E00-42C3-B253-CF25B72BC279}" type="presParOf" srcId="{9E1BE096-7D2B-4522-B485-4DBB3058122D}" destId="{9A854D8C-E2E5-40E3-A24F-63EFED162DFF}" srcOrd="0" destOrd="0" presId="urn:microsoft.com/office/officeart/2005/8/layout/hList1"/>
    <dgm:cxn modelId="{B787B6C7-FBF0-4304-A500-9EBFF838B633}" type="presParOf" srcId="{9A854D8C-E2E5-40E3-A24F-63EFED162DFF}" destId="{4E6C62C6-EA53-4000-8D8E-DD565944FC22}" srcOrd="0" destOrd="0" presId="urn:microsoft.com/office/officeart/2005/8/layout/hList1"/>
    <dgm:cxn modelId="{1A75F282-F64A-436B-93D1-1F1CC44262BC}" type="presParOf" srcId="{9A854D8C-E2E5-40E3-A24F-63EFED162DFF}" destId="{9E40E761-2999-4C54-AB77-591DF4C61290}" srcOrd="1" destOrd="0" presId="urn:microsoft.com/office/officeart/2005/8/layout/hList1"/>
    <dgm:cxn modelId="{B7259A6B-22A9-46F8-94DC-907444D2A8A7}" type="presParOf" srcId="{9E1BE096-7D2B-4522-B485-4DBB3058122D}" destId="{5D293027-AFC3-4E34-A7D4-C70C425859D7}" srcOrd="1" destOrd="0" presId="urn:microsoft.com/office/officeart/2005/8/layout/hList1"/>
    <dgm:cxn modelId="{2F9EFD89-6502-42A6-8477-64F2677AF5A1}" type="presParOf" srcId="{9E1BE096-7D2B-4522-B485-4DBB3058122D}" destId="{CFC7E2A0-FFF4-438A-B0F0-C1053CD70214}" srcOrd="2" destOrd="0" presId="urn:microsoft.com/office/officeart/2005/8/layout/hList1"/>
    <dgm:cxn modelId="{DC76B0CB-F3F3-4AD8-BA86-8586256509A8}" type="presParOf" srcId="{CFC7E2A0-FFF4-438A-B0F0-C1053CD70214}" destId="{C030FEBC-4C5E-4FD2-A771-29CBB0652578}" srcOrd="0" destOrd="0" presId="urn:microsoft.com/office/officeart/2005/8/layout/hList1"/>
    <dgm:cxn modelId="{966DDB12-8365-43B2-A749-390A501875AA}" type="presParOf" srcId="{CFC7E2A0-FFF4-438A-B0F0-C1053CD70214}" destId="{A6A164AB-459F-4DFD-A369-A05065953EA7}" srcOrd="1" destOrd="0" presId="urn:microsoft.com/office/officeart/2005/8/layout/hList1"/>
    <dgm:cxn modelId="{52396408-5BA3-477B-A8ED-25274BD5D3F2}" type="presParOf" srcId="{9E1BE096-7D2B-4522-B485-4DBB3058122D}" destId="{35A4854E-7292-42A4-AF7B-5B93B7997EB0}" srcOrd="3" destOrd="0" presId="urn:microsoft.com/office/officeart/2005/8/layout/hList1"/>
    <dgm:cxn modelId="{1BF3D655-1E26-49EA-A364-71C01BB5F3FC}" type="presParOf" srcId="{9E1BE096-7D2B-4522-B485-4DBB3058122D}" destId="{381D5931-AD08-4B9F-8B59-0FA74AD08BB6}" srcOrd="4" destOrd="0" presId="urn:microsoft.com/office/officeart/2005/8/layout/hList1"/>
    <dgm:cxn modelId="{03C50DCD-0E01-472A-A31A-3D2BBE239D5E}" type="presParOf" srcId="{381D5931-AD08-4B9F-8B59-0FA74AD08BB6}" destId="{4869FAE9-810E-412C-9C6C-BC281EEA803B}" srcOrd="0" destOrd="0" presId="urn:microsoft.com/office/officeart/2005/8/layout/hList1"/>
    <dgm:cxn modelId="{7EBADF1B-5235-4DCC-A854-97653BCC206C}" type="presParOf" srcId="{381D5931-AD08-4B9F-8B59-0FA74AD08BB6}" destId="{3774AFBC-15C9-4F12-82AF-6EA72CE48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EA39FD-EEE1-4526-9B8D-BE8ADF855648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7578A-E671-4F67-BE3C-993DAD3DA987}">
      <dgm:prSet/>
      <dgm:spPr/>
      <dgm:t>
        <a:bodyPr/>
        <a:lstStyle/>
        <a:p>
          <a:r>
            <a:rPr lang="en-US"/>
            <a:t>Add</a:t>
          </a:r>
        </a:p>
      </dgm:t>
    </dgm:pt>
    <dgm:pt modelId="{50B62453-C33C-4526-A230-611B0065C1E7}" type="parTrans" cxnId="{ACA9B944-E707-44F9-A48F-6793F445C626}">
      <dgm:prSet/>
      <dgm:spPr/>
      <dgm:t>
        <a:bodyPr/>
        <a:lstStyle/>
        <a:p>
          <a:endParaRPr lang="en-US"/>
        </a:p>
      </dgm:t>
    </dgm:pt>
    <dgm:pt modelId="{BE50F819-DD1A-4821-ADE3-41CB1A36422B}" type="sibTrans" cxnId="{ACA9B944-E707-44F9-A48F-6793F445C626}">
      <dgm:prSet/>
      <dgm:spPr/>
      <dgm:t>
        <a:bodyPr/>
        <a:lstStyle/>
        <a:p>
          <a:endParaRPr lang="en-US"/>
        </a:p>
      </dgm:t>
    </dgm:pt>
    <dgm:pt modelId="{2B8CF88F-B33F-4D5E-9BCE-C7172D5B9311}">
      <dgm:prSet/>
      <dgm:spPr/>
      <dgm:t>
        <a:bodyPr/>
        <a:lstStyle/>
        <a:p>
          <a:r>
            <a:rPr lang="en-US" dirty="0"/>
            <a:t>Web-based GUI</a:t>
          </a:r>
        </a:p>
      </dgm:t>
    </dgm:pt>
    <dgm:pt modelId="{274EB6B0-71E2-42E8-9B64-5BF0A247A5F4}" type="parTrans" cxnId="{CB7BF66A-9DC6-4384-B249-B3C261BFD22F}">
      <dgm:prSet/>
      <dgm:spPr/>
      <dgm:t>
        <a:bodyPr/>
        <a:lstStyle/>
        <a:p>
          <a:endParaRPr lang="en-US"/>
        </a:p>
      </dgm:t>
    </dgm:pt>
    <dgm:pt modelId="{F2428DF7-11E1-4771-8E49-3049E3FF54AB}" type="sibTrans" cxnId="{CB7BF66A-9DC6-4384-B249-B3C261BFD22F}">
      <dgm:prSet/>
      <dgm:spPr/>
      <dgm:t>
        <a:bodyPr/>
        <a:lstStyle/>
        <a:p>
          <a:endParaRPr lang="en-US"/>
        </a:p>
      </dgm:t>
    </dgm:pt>
    <dgm:pt modelId="{6B5C6291-8B9A-4004-ABAC-879738934B6A}">
      <dgm:prSet/>
      <dgm:spPr/>
      <dgm:t>
        <a:bodyPr/>
        <a:lstStyle/>
        <a:p>
          <a:r>
            <a:rPr lang="en-US"/>
            <a:t>Integrate</a:t>
          </a:r>
        </a:p>
      </dgm:t>
    </dgm:pt>
    <dgm:pt modelId="{15204B9B-0365-4F05-95BC-F2675C7552AF}" type="parTrans" cxnId="{1189942A-7454-4812-A6C6-0A294E888836}">
      <dgm:prSet/>
      <dgm:spPr/>
      <dgm:t>
        <a:bodyPr/>
        <a:lstStyle/>
        <a:p>
          <a:endParaRPr lang="en-US"/>
        </a:p>
      </dgm:t>
    </dgm:pt>
    <dgm:pt modelId="{048B9E17-0183-40B2-8F8D-F969121C3695}" type="sibTrans" cxnId="{1189942A-7454-4812-A6C6-0A294E888836}">
      <dgm:prSet/>
      <dgm:spPr/>
      <dgm:t>
        <a:bodyPr/>
        <a:lstStyle/>
        <a:p>
          <a:endParaRPr lang="en-US"/>
        </a:p>
      </dgm:t>
    </dgm:pt>
    <dgm:pt modelId="{FEC71E7D-A2AE-430F-A2DE-BA345C22E859}">
      <dgm:prSet/>
      <dgm:spPr/>
      <dgm:t>
        <a:bodyPr/>
        <a:lstStyle/>
        <a:p>
          <a:r>
            <a:rPr lang="en-US" dirty="0"/>
            <a:t>Support for larger FASTA datasets</a:t>
          </a:r>
        </a:p>
      </dgm:t>
    </dgm:pt>
    <dgm:pt modelId="{551E3A2E-B207-4915-9325-84FAFDCF5DBE}" type="parTrans" cxnId="{B0383C8A-D33D-4A49-AE9A-B13DC8D97DD0}">
      <dgm:prSet/>
      <dgm:spPr/>
      <dgm:t>
        <a:bodyPr/>
        <a:lstStyle/>
        <a:p>
          <a:endParaRPr lang="en-US"/>
        </a:p>
      </dgm:t>
    </dgm:pt>
    <dgm:pt modelId="{29705C34-1CBC-4507-889A-B4212714416B}" type="sibTrans" cxnId="{B0383C8A-D33D-4A49-AE9A-B13DC8D97DD0}">
      <dgm:prSet/>
      <dgm:spPr/>
      <dgm:t>
        <a:bodyPr/>
        <a:lstStyle/>
        <a:p>
          <a:endParaRPr lang="en-US"/>
        </a:p>
      </dgm:t>
    </dgm:pt>
    <dgm:pt modelId="{836FF8CF-4B13-4E9D-B4AE-26A61712C46A}">
      <dgm:prSet/>
      <dgm:spPr/>
      <dgm:t>
        <a:bodyPr/>
        <a:lstStyle/>
        <a:p>
          <a:r>
            <a:rPr lang="en-US" dirty="0"/>
            <a:t>Expand</a:t>
          </a:r>
        </a:p>
      </dgm:t>
    </dgm:pt>
    <dgm:pt modelId="{6D01C3B6-68B2-4391-80E0-D6F345988D4C}" type="parTrans" cxnId="{B4D72B15-3036-4FF6-929A-280B70DBAED7}">
      <dgm:prSet/>
      <dgm:spPr/>
      <dgm:t>
        <a:bodyPr/>
        <a:lstStyle/>
        <a:p>
          <a:endParaRPr lang="en-US"/>
        </a:p>
      </dgm:t>
    </dgm:pt>
    <dgm:pt modelId="{7CAC9FFB-AD85-4CF7-AE8E-CF6CDF4CF296}" type="sibTrans" cxnId="{B4D72B15-3036-4FF6-929A-280B70DBAED7}">
      <dgm:prSet/>
      <dgm:spPr/>
      <dgm:t>
        <a:bodyPr/>
        <a:lstStyle/>
        <a:p>
          <a:endParaRPr lang="en-US"/>
        </a:p>
      </dgm:t>
    </dgm:pt>
    <dgm:pt modelId="{E7E74530-E5A6-4D33-9B15-455602058EDD}">
      <dgm:prSet/>
      <dgm:spPr/>
      <dgm:t>
        <a:bodyPr/>
        <a:lstStyle/>
        <a:p>
          <a:r>
            <a:rPr lang="en-US" dirty="0"/>
            <a:t>More genus types</a:t>
          </a:r>
        </a:p>
      </dgm:t>
    </dgm:pt>
    <dgm:pt modelId="{D0106ACA-0FB8-452A-9B85-BA7761CC2572}" type="parTrans" cxnId="{000CA927-822B-4F8B-A0B8-404557A403AA}">
      <dgm:prSet/>
      <dgm:spPr/>
      <dgm:t>
        <a:bodyPr/>
        <a:lstStyle/>
        <a:p>
          <a:endParaRPr lang="en-US"/>
        </a:p>
      </dgm:t>
    </dgm:pt>
    <dgm:pt modelId="{BFCABC14-E480-4064-9E31-86A569F47274}" type="sibTrans" cxnId="{000CA927-822B-4F8B-A0B8-404557A403AA}">
      <dgm:prSet/>
      <dgm:spPr/>
      <dgm:t>
        <a:bodyPr/>
        <a:lstStyle/>
        <a:p>
          <a:endParaRPr lang="en-US"/>
        </a:p>
      </dgm:t>
    </dgm:pt>
    <dgm:pt modelId="{10522F0D-001E-46C5-ADBE-5262D1F67A9A}">
      <dgm:prSet/>
      <dgm:spPr/>
      <dgm:t>
        <a:bodyPr/>
        <a:lstStyle/>
        <a:p>
          <a:r>
            <a:rPr lang="en-US" dirty="0"/>
            <a:t>Deploy </a:t>
          </a:r>
        </a:p>
      </dgm:t>
    </dgm:pt>
    <dgm:pt modelId="{A4CE4479-DB96-4D03-AC9E-34427348A868}" type="parTrans" cxnId="{ADB00B2D-0FDF-43C0-B8B0-8865FDE2D915}">
      <dgm:prSet/>
      <dgm:spPr/>
      <dgm:t>
        <a:bodyPr/>
        <a:lstStyle/>
        <a:p>
          <a:endParaRPr lang="en-US"/>
        </a:p>
      </dgm:t>
    </dgm:pt>
    <dgm:pt modelId="{09E90615-90EC-4AAC-8D5D-74F1BC3ACC30}" type="sibTrans" cxnId="{ADB00B2D-0FDF-43C0-B8B0-8865FDE2D915}">
      <dgm:prSet/>
      <dgm:spPr/>
      <dgm:t>
        <a:bodyPr/>
        <a:lstStyle/>
        <a:p>
          <a:endParaRPr lang="en-US"/>
        </a:p>
      </dgm:t>
    </dgm:pt>
    <dgm:pt modelId="{B585DE3E-D555-4EDC-A098-ED66ACB32767}">
      <dgm:prSet/>
      <dgm:spPr/>
      <dgm:t>
        <a:bodyPr/>
        <a:lstStyle/>
        <a:p>
          <a:r>
            <a:rPr lang="en-US" dirty="0"/>
            <a:t>On cloud for collaborative research</a:t>
          </a:r>
        </a:p>
      </dgm:t>
    </dgm:pt>
    <dgm:pt modelId="{65AD6221-9176-41D7-8A22-2FBEA61A9CB4}" type="parTrans" cxnId="{EA6BDA47-17D5-4572-98E4-570F501F632E}">
      <dgm:prSet/>
      <dgm:spPr/>
      <dgm:t>
        <a:bodyPr/>
        <a:lstStyle/>
        <a:p>
          <a:endParaRPr lang="en-US"/>
        </a:p>
      </dgm:t>
    </dgm:pt>
    <dgm:pt modelId="{15099C2F-434B-4D5E-99C4-8C9DA1685224}" type="sibTrans" cxnId="{EA6BDA47-17D5-4572-98E4-570F501F632E}">
      <dgm:prSet/>
      <dgm:spPr/>
      <dgm:t>
        <a:bodyPr/>
        <a:lstStyle/>
        <a:p>
          <a:endParaRPr lang="en-US"/>
        </a:p>
      </dgm:t>
    </dgm:pt>
    <dgm:pt modelId="{D0E9F6AE-738F-44F2-9550-1FA66F089747}" type="pres">
      <dgm:prSet presAssocID="{95EA39FD-EEE1-4526-9B8D-BE8ADF855648}" presName="Name0" presStyleCnt="0">
        <dgm:presLayoutVars>
          <dgm:dir/>
          <dgm:animLvl val="lvl"/>
          <dgm:resizeHandles val="exact"/>
        </dgm:presLayoutVars>
      </dgm:prSet>
      <dgm:spPr/>
    </dgm:pt>
    <dgm:pt modelId="{7401E3EA-12CF-4125-9E83-7C3AEA83610B}" type="pres">
      <dgm:prSet presAssocID="{10522F0D-001E-46C5-ADBE-5262D1F67A9A}" presName="boxAndChildren" presStyleCnt="0"/>
      <dgm:spPr/>
    </dgm:pt>
    <dgm:pt modelId="{7438F7A4-C145-46BA-B71D-E4906FDA30F5}" type="pres">
      <dgm:prSet presAssocID="{10522F0D-001E-46C5-ADBE-5262D1F67A9A}" presName="parentTextBox" presStyleLbl="alignNode1" presStyleIdx="0" presStyleCnt="4"/>
      <dgm:spPr/>
    </dgm:pt>
    <dgm:pt modelId="{5739244D-97D6-4B49-B96A-7754D1F1AC51}" type="pres">
      <dgm:prSet presAssocID="{10522F0D-001E-46C5-ADBE-5262D1F67A9A}" presName="descendantBox" presStyleLbl="bgAccFollowNode1" presStyleIdx="0" presStyleCnt="4"/>
      <dgm:spPr/>
    </dgm:pt>
    <dgm:pt modelId="{BAB9CAC2-5C4B-48B2-ACA8-4F204E6CD52C}" type="pres">
      <dgm:prSet presAssocID="{7CAC9FFB-AD85-4CF7-AE8E-CF6CDF4CF296}" presName="sp" presStyleCnt="0"/>
      <dgm:spPr/>
    </dgm:pt>
    <dgm:pt modelId="{39E5F6DA-C010-494F-8A26-9F5B765256BC}" type="pres">
      <dgm:prSet presAssocID="{836FF8CF-4B13-4E9D-B4AE-26A61712C46A}" presName="arrowAndChildren" presStyleCnt="0"/>
      <dgm:spPr/>
    </dgm:pt>
    <dgm:pt modelId="{D30BDD84-0B1B-479B-82DA-1BA5447EAA9B}" type="pres">
      <dgm:prSet presAssocID="{836FF8CF-4B13-4E9D-B4AE-26A61712C46A}" presName="parentTextArrow" presStyleLbl="node1" presStyleIdx="0" presStyleCnt="0"/>
      <dgm:spPr/>
    </dgm:pt>
    <dgm:pt modelId="{E47E1946-C842-4265-A497-6CE7754B82D4}" type="pres">
      <dgm:prSet presAssocID="{836FF8CF-4B13-4E9D-B4AE-26A61712C46A}" presName="arrow" presStyleLbl="alignNode1" presStyleIdx="1" presStyleCnt="4"/>
      <dgm:spPr/>
    </dgm:pt>
    <dgm:pt modelId="{54A1C5C2-4A0B-4565-8925-1463E11E1D46}" type="pres">
      <dgm:prSet presAssocID="{836FF8CF-4B13-4E9D-B4AE-26A61712C46A}" presName="descendantArrow" presStyleLbl="bgAccFollowNode1" presStyleIdx="1" presStyleCnt="4"/>
      <dgm:spPr/>
    </dgm:pt>
    <dgm:pt modelId="{36AA1109-A82A-42D2-9748-28CB0CDFB5AC}" type="pres">
      <dgm:prSet presAssocID="{048B9E17-0183-40B2-8F8D-F969121C3695}" presName="sp" presStyleCnt="0"/>
      <dgm:spPr/>
    </dgm:pt>
    <dgm:pt modelId="{84E15A85-4749-4AE4-86E6-393AB2AAC90C}" type="pres">
      <dgm:prSet presAssocID="{6B5C6291-8B9A-4004-ABAC-879738934B6A}" presName="arrowAndChildren" presStyleCnt="0"/>
      <dgm:spPr/>
    </dgm:pt>
    <dgm:pt modelId="{24144352-290E-4E71-959B-9C2D98AA0F88}" type="pres">
      <dgm:prSet presAssocID="{6B5C6291-8B9A-4004-ABAC-879738934B6A}" presName="parentTextArrow" presStyleLbl="node1" presStyleIdx="0" presStyleCnt="0"/>
      <dgm:spPr/>
    </dgm:pt>
    <dgm:pt modelId="{D49A74DD-E10B-4F98-B706-C7E001583B45}" type="pres">
      <dgm:prSet presAssocID="{6B5C6291-8B9A-4004-ABAC-879738934B6A}" presName="arrow" presStyleLbl="alignNode1" presStyleIdx="2" presStyleCnt="4"/>
      <dgm:spPr/>
    </dgm:pt>
    <dgm:pt modelId="{0F5D4C7B-3C4F-472C-9516-C1EB0260DFE2}" type="pres">
      <dgm:prSet presAssocID="{6B5C6291-8B9A-4004-ABAC-879738934B6A}" presName="descendantArrow" presStyleLbl="bgAccFollowNode1" presStyleIdx="2" presStyleCnt="4"/>
      <dgm:spPr/>
    </dgm:pt>
    <dgm:pt modelId="{747799CE-E6F5-4B7F-B3E1-D68B47C81594}" type="pres">
      <dgm:prSet presAssocID="{BE50F819-DD1A-4821-ADE3-41CB1A36422B}" presName="sp" presStyleCnt="0"/>
      <dgm:spPr/>
    </dgm:pt>
    <dgm:pt modelId="{F67D53A7-6614-467A-BE33-3FBB625D6D26}" type="pres">
      <dgm:prSet presAssocID="{53C7578A-E671-4F67-BE3C-993DAD3DA987}" presName="arrowAndChildren" presStyleCnt="0"/>
      <dgm:spPr/>
    </dgm:pt>
    <dgm:pt modelId="{330C41E0-092B-47CB-B3E8-9570CDDF4200}" type="pres">
      <dgm:prSet presAssocID="{53C7578A-E671-4F67-BE3C-993DAD3DA987}" presName="parentTextArrow" presStyleLbl="node1" presStyleIdx="0" presStyleCnt="0"/>
      <dgm:spPr/>
    </dgm:pt>
    <dgm:pt modelId="{C5605794-8296-4069-BE24-9477A9EFA5D4}" type="pres">
      <dgm:prSet presAssocID="{53C7578A-E671-4F67-BE3C-993DAD3DA987}" presName="arrow" presStyleLbl="alignNode1" presStyleIdx="3" presStyleCnt="4"/>
      <dgm:spPr/>
    </dgm:pt>
    <dgm:pt modelId="{CFC0D9B4-9E41-4C43-A910-9ABBF3547500}" type="pres">
      <dgm:prSet presAssocID="{53C7578A-E671-4F67-BE3C-993DAD3DA987}" presName="descendantArrow" presStyleLbl="bgAccFollowNode1" presStyleIdx="3" presStyleCnt="4"/>
      <dgm:spPr/>
    </dgm:pt>
  </dgm:ptLst>
  <dgm:cxnLst>
    <dgm:cxn modelId="{B4D72B15-3036-4FF6-929A-280B70DBAED7}" srcId="{95EA39FD-EEE1-4526-9B8D-BE8ADF855648}" destId="{836FF8CF-4B13-4E9D-B4AE-26A61712C46A}" srcOrd="2" destOrd="0" parTransId="{6D01C3B6-68B2-4391-80E0-D6F345988D4C}" sibTransId="{7CAC9FFB-AD85-4CF7-AE8E-CF6CDF4CF296}"/>
    <dgm:cxn modelId="{88C88C21-1F2D-4D6E-A36D-83EA761FB394}" type="presOf" srcId="{53C7578A-E671-4F67-BE3C-993DAD3DA987}" destId="{330C41E0-092B-47CB-B3E8-9570CDDF4200}" srcOrd="0" destOrd="0" presId="urn:microsoft.com/office/officeart/2016/7/layout/VerticalDownArrowProcess"/>
    <dgm:cxn modelId="{000CA927-822B-4F8B-A0B8-404557A403AA}" srcId="{836FF8CF-4B13-4E9D-B4AE-26A61712C46A}" destId="{E7E74530-E5A6-4D33-9B15-455602058EDD}" srcOrd="0" destOrd="0" parTransId="{D0106ACA-0FB8-452A-9B85-BA7761CC2572}" sibTransId="{BFCABC14-E480-4064-9E31-86A569F47274}"/>
    <dgm:cxn modelId="{2102C329-E683-41B1-8B64-CEA5D9410108}" type="presOf" srcId="{95EA39FD-EEE1-4526-9B8D-BE8ADF855648}" destId="{D0E9F6AE-738F-44F2-9550-1FA66F089747}" srcOrd="0" destOrd="0" presId="urn:microsoft.com/office/officeart/2016/7/layout/VerticalDownArrowProcess"/>
    <dgm:cxn modelId="{1189942A-7454-4812-A6C6-0A294E888836}" srcId="{95EA39FD-EEE1-4526-9B8D-BE8ADF855648}" destId="{6B5C6291-8B9A-4004-ABAC-879738934B6A}" srcOrd="1" destOrd="0" parTransId="{15204B9B-0365-4F05-95BC-F2675C7552AF}" sibTransId="{048B9E17-0183-40B2-8F8D-F969121C3695}"/>
    <dgm:cxn modelId="{ADB00B2D-0FDF-43C0-B8B0-8865FDE2D915}" srcId="{95EA39FD-EEE1-4526-9B8D-BE8ADF855648}" destId="{10522F0D-001E-46C5-ADBE-5262D1F67A9A}" srcOrd="3" destOrd="0" parTransId="{A4CE4479-DB96-4D03-AC9E-34427348A868}" sibTransId="{09E90615-90EC-4AAC-8D5D-74F1BC3ACC30}"/>
    <dgm:cxn modelId="{B2FC6C37-737E-43DA-9B6E-54A04D9F0102}" type="presOf" srcId="{B585DE3E-D555-4EDC-A098-ED66ACB32767}" destId="{5739244D-97D6-4B49-B96A-7754D1F1AC51}" srcOrd="0" destOrd="0" presId="urn:microsoft.com/office/officeart/2016/7/layout/VerticalDownArrowProcess"/>
    <dgm:cxn modelId="{22CC2643-3016-408E-8B0A-BAAD7A9C7519}" type="presOf" srcId="{836FF8CF-4B13-4E9D-B4AE-26A61712C46A}" destId="{D30BDD84-0B1B-479B-82DA-1BA5447EAA9B}" srcOrd="0" destOrd="0" presId="urn:microsoft.com/office/officeart/2016/7/layout/VerticalDownArrowProcess"/>
    <dgm:cxn modelId="{ACA9B944-E707-44F9-A48F-6793F445C626}" srcId="{95EA39FD-EEE1-4526-9B8D-BE8ADF855648}" destId="{53C7578A-E671-4F67-BE3C-993DAD3DA987}" srcOrd="0" destOrd="0" parTransId="{50B62453-C33C-4526-A230-611B0065C1E7}" sibTransId="{BE50F819-DD1A-4821-ADE3-41CB1A36422B}"/>
    <dgm:cxn modelId="{EA6BDA47-17D5-4572-98E4-570F501F632E}" srcId="{10522F0D-001E-46C5-ADBE-5262D1F67A9A}" destId="{B585DE3E-D555-4EDC-A098-ED66ACB32767}" srcOrd="0" destOrd="0" parTransId="{65AD6221-9176-41D7-8A22-2FBEA61A9CB4}" sibTransId="{15099C2F-434B-4D5E-99C4-8C9DA1685224}"/>
    <dgm:cxn modelId="{CB7BF66A-9DC6-4384-B249-B3C261BFD22F}" srcId="{53C7578A-E671-4F67-BE3C-993DAD3DA987}" destId="{2B8CF88F-B33F-4D5E-9BCE-C7172D5B9311}" srcOrd="0" destOrd="0" parTransId="{274EB6B0-71E2-42E8-9B64-5BF0A247A5F4}" sibTransId="{F2428DF7-11E1-4771-8E49-3049E3FF54AB}"/>
    <dgm:cxn modelId="{B0383C8A-D33D-4A49-AE9A-B13DC8D97DD0}" srcId="{6B5C6291-8B9A-4004-ABAC-879738934B6A}" destId="{FEC71E7D-A2AE-430F-A2DE-BA345C22E859}" srcOrd="0" destOrd="0" parTransId="{551E3A2E-B207-4915-9325-84FAFDCF5DBE}" sibTransId="{29705C34-1CBC-4507-889A-B4212714416B}"/>
    <dgm:cxn modelId="{AA0B098F-FE8B-4CB1-A3DC-91C9730B378B}" type="presOf" srcId="{E7E74530-E5A6-4D33-9B15-455602058EDD}" destId="{54A1C5C2-4A0B-4565-8925-1463E11E1D46}" srcOrd="0" destOrd="0" presId="urn:microsoft.com/office/officeart/2016/7/layout/VerticalDownArrowProcess"/>
    <dgm:cxn modelId="{DF987F9F-D698-4975-8066-323A891DF744}" type="presOf" srcId="{6B5C6291-8B9A-4004-ABAC-879738934B6A}" destId="{24144352-290E-4E71-959B-9C2D98AA0F88}" srcOrd="0" destOrd="0" presId="urn:microsoft.com/office/officeart/2016/7/layout/VerticalDownArrowProcess"/>
    <dgm:cxn modelId="{A0C972A4-4DE0-410C-97C2-3E65B529CC77}" type="presOf" srcId="{FEC71E7D-A2AE-430F-A2DE-BA345C22E859}" destId="{0F5D4C7B-3C4F-472C-9516-C1EB0260DFE2}" srcOrd="0" destOrd="0" presId="urn:microsoft.com/office/officeart/2016/7/layout/VerticalDownArrowProcess"/>
    <dgm:cxn modelId="{101A06CC-8243-43A0-A9A8-DF0D07CF2608}" type="presOf" srcId="{2B8CF88F-B33F-4D5E-9BCE-C7172D5B9311}" destId="{CFC0D9B4-9E41-4C43-A910-9ABBF3547500}" srcOrd="0" destOrd="0" presId="urn:microsoft.com/office/officeart/2016/7/layout/VerticalDownArrowProcess"/>
    <dgm:cxn modelId="{9F6CDFF1-5B07-4E23-A921-3724732F6725}" type="presOf" srcId="{6B5C6291-8B9A-4004-ABAC-879738934B6A}" destId="{D49A74DD-E10B-4F98-B706-C7E001583B45}" srcOrd="1" destOrd="0" presId="urn:microsoft.com/office/officeart/2016/7/layout/VerticalDownArrowProcess"/>
    <dgm:cxn modelId="{59529CF2-FFBE-4B3B-BD61-CDE7DAE8C96C}" type="presOf" srcId="{836FF8CF-4B13-4E9D-B4AE-26A61712C46A}" destId="{E47E1946-C842-4265-A497-6CE7754B82D4}" srcOrd="1" destOrd="0" presId="urn:microsoft.com/office/officeart/2016/7/layout/VerticalDownArrowProcess"/>
    <dgm:cxn modelId="{3F5B3CF8-396F-4DB9-B1D1-319487A0268D}" type="presOf" srcId="{10522F0D-001E-46C5-ADBE-5262D1F67A9A}" destId="{7438F7A4-C145-46BA-B71D-E4906FDA30F5}" srcOrd="0" destOrd="0" presId="urn:microsoft.com/office/officeart/2016/7/layout/VerticalDownArrowProcess"/>
    <dgm:cxn modelId="{1B2C85FB-17A8-4EA8-AEE8-9FC5780DF904}" type="presOf" srcId="{53C7578A-E671-4F67-BE3C-993DAD3DA987}" destId="{C5605794-8296-4069-BE24-9477A9EFA5D4}" srcOrd="1" destOrd="0" presId="urn:microsoft.com/office/officeart/2016/7/layout/VerticalDownArrowProcess"/>
    <dgm:cxn modelId="{94E747C1-67D6-4157-9550-6F532E8AFA1D}" type="presParOf" srcId="{D0E9F6AE-738F-44F2-9550-1FA66F089747}" destId="{7401E3EA-12CF-4125-9E83-7C3AEA83610B}" srcOrd="0" destOrd="0" presId="urn:microsoft.com/office/officeart/2016/7/layout/VerticalDownArrowProcess"/>
    <dgm:cxn modelId="{7ABB6881-3718-4C39-AD5A-714F97FDD43F}" type="presParOf" srcId="{7401E3EA-12CF-4125-9E83-7C3AEA83610B}" destId="{7438F7A4-C145-46BA-B71D-E4906FDA30F5}" srcOrd="0" destOrd="0" presId="urn:microsoft.com/office/officeart/2016/7/layout/VerticalDownArrowProcess"/>
    <dgm:cxn modelId="{45CAFDD3-C5AE-40D1-8063-80A8098DC4CE}" type="presParOf" srcId="{7401E3EA-12CF-4125-9E83-7C3AEA83610B}" destId="{5739244D-97D6-4B49-B96A-7754D1F1AC51}" srcOrd="1" destOrd="0" presId="urn:microsoft.com/office/officeart/2016/7/layout/VerticalDownArrowProcess"/>
    <dgm:cxn modelId="{DB74E3A4-C303-4D18-9EA9-2FE751E4B7A3}" type="presParOf" srcId="{D0E9F6AE-738F-44F2-9550-1FA66F089747}" destId="{BAB9CAC2-5C4B-48B2-ACA8-4F204E6CD52C}" srcOrd="1" destOrd="0" presId="urn:microsoft.com/office/officeart/2016/7/layout/VerticalDownArrowProcess"/>
    <dgm:cxn modelId="{7CB03216-1257-4A2A-A4B4-34038C5C4B5B}" type="presParOf" srcId="{D0E9F6AE-738F-44F2-9550-1FA66F089747}" destId="{39E5F6DA-C010-494F-8A26-9F5B765256BC}" srcOrd="2" destOrd="0" presId="urn:microsoft.com/office/officeart/2016/7/layout/VerticalDownArrowProcess"/>
    <dgm:cxn modelId="{1F594F77-7365-4B68-B19B-F0483D7E56BA}" type="presParOf" srcId="{39E5F6DA-C010-494F-8A26-9F5B765256BC}" destId="{D30BDD84-0B1B-479B-82DA-1BA5447EAA9B}" srcOrd="0" destOrd="0" presId="urn:microsoft.com/office/officeart/2016/7/layout/VerticalDownArrowProcess"/>
    <dgm:cxn modelId="{384E3297-0822-490F-9BF0-AB80FB74BFD5}" type="presParOf" srcId="{39E5F6DA-C010-494F-8A26-9F5B765256BC}" destId="{E47E1946-C842-4265-A497-6CE7754B82D4}" srcOrd="1" destOrd="0" presId="urn:microsoft.com/office/officeart/2016/7/layout/VerticalDownArrowProcess"/>
    <dgm:cxn modelId="{2C9432D7-ADAC-48FB-9651-00EEFDD1C5C2}" type="presParOf" srcId="{39E5F6DA-C010-494F-8A26-9F5B765256BC}" destId="{54A1C5C2-4A0B-4565-8925-1463E11E1D46}" srcOrd="2" destOrd="0" presId="urn:microsoft.com/office/officeart/2016/7/layout/VerticalDownArrowProcess"/>
    <dgm:cxn modelId="{E85FE509-9638-4C31-85BF-83EB9DA81857}" type="presParOf" srcId="{D0E9F6AE-738F-44F2-9550-1FA66F089747}" destId="{36AA1109-A82A-42D2-9748-28CB0CDFB5AC}" srcOrd="3" destOrd="0" presId="urn:microsoft.com/office/officeart/2016/7/layout/VerticalDownArrowProcess"/>
    <dgm:cxn modelId="{69DD51AF-6C51-46FB-8EFC-9C7B266341D6}" type="presParOf" srcId="{D0E9F6AE-738F-44F2-9550-1FA66F089747}" destId="{84E15A85-4749-4AE4-86E6-393AB2AAC90C}" srcOrd="4" destOrd="0" presId="urn:microsoft.com/office/officeart/2016/7/layout/VerticalDownArrowProcess"/>
    <dgm:cxn modelId="{009EDC85-A674-421B-B6AB-A709957C568F}" type="presParOf" srcId="{84E15A85-4749-4AE4-86E6-393AB2AAC90C}" destId="{24144352-290E-4E71-959B-9C2D98AA0F88}" srcOrd="0" destOrd="0" presId="urn:microsoft.com/office/officeart/2016/7/layout/VerticalDownArrowProcess"/>
    <dgm:cxn modelId="{30BAFFB2-F19D-4401-834D-7C86412BD1F5}" type="presParOf" srcId="{84E15A85-4749-4AE4-86E6-393AB2AAC90C}" destId="{D49A74DD-E10B-4F98-B706-C7E001583B45}" srcOrd="1" destOrd="0" presId="urn:microsoft.com/office/officeart/2016/7/layout/VerticalDownArrowProcess"/>
    <dgm:cxn modelId="{074C009A-3BB3-4B73-80BA-BC0DBD3EB3DA}" type="presParOf" srcId="{84E15A85-4749-4AE4-86E6-393AB2AAC90C}" destId="{0F5D4C7B-3C4F-472C-9516-C1EB0260DFE2}" srcOrd="2" destOrd="0" presId="urn:microsoft.com/office/officeart/2016/7/layout/VerticalDownArrowProcess"/>
    <dgm:cxn modelId="{9B86AD21-4E7C-41CB-8965-5765F1747CA2}" type="presParOf" srcId="{D0E9F6AE-738F-44F2-9550-1FA66F089747}" destId="{747799CE-E6F5-4B7F-B3E1-D68B47C81594}" srcOrd="5" destOrd="0" presId="urn:microsoft.com/office/officeart/2016/7/layout/VerticalDownArrowProcess"/>
    <dgm:cxn modelId="{89197FCE-64FC-412F-8D15-344BD239F79C}" type="presParOf" srcId="{D0E9F6AE-738F-44F2-9550-1FA66F089747}" destId="{F67D53A7-6614-467A-BE33-3FBB625D6D26}" srcOrd="6" destOrd="0" presId="urn:microsoft.com/office/officeart/2016/7/layout/VerticalDownArrowProcess"/>
    <dgm:cxn modelId="{D11567F5-617C-4019-B466-FE5A353B8BE9}" type="presParOf" srcId="{F67D53A7-6614-467A-BE33-3FBB625D6D26}" destId="{330C41E0-092B-47CB-B3E8-9570CDDF4200}" srcOrd="0" destOrd="0" presId="urn:microsoft.com/office/officeart/2016/7/layout/VerticalDownArrowProcess"/>
    <dgm:cxn modelId="{2049F614-AAA9-49BE-8FD0-D73FE52061F3}" type="presParOf" srcId="{F67D53A7-6614-467A-BE33-3FBB625D6D26}" destId="{C5605794-8296-4069-BE24-9477A9EFA5D4}" srcOrd="1" destOrd="0" presId="urn:microsoft.com/office/officeart/2016/7/layout/VerticalDownArrowProcess"/>
    <dgm:cxn modelId="{9D8EF217-356D-4745-BB68-9A7F1B72A4AC}" type="presParOf" srcId="{F67D53A7-6614-467A-BE33-3FBB625D6D26}" destId="{CFC0D9B4-9E41-4C43-A910-9ABBF35475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E43D3-AE4A-4642-93AA-3EA84C3FFD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828791-7244-40BA-82E0-95C84807D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a working, reproducible pipeline for oral microbiome analysis</a:t>
          </a:r>
        </a:p>
      </dgm:t>
    </dgm:pt>
    <dgm:pt modelId="{1A98FD09-7B36-4010-BC3B-537BA475B272}" type="parTrans" cxnId="{FC8938A1-E5C7-4A29-821D-67C6CE3C63B7}">
      <dgm:prSet/>
      <dgm:spPr/>
      <dgm:t>
        <a:bodyPr/>
        <a:lstStyle/>
        <a:p>
          <a:endParaRPr lang="en-US"/>
        </a:p>
      </dgm:t>
    </dgm:pt>
    <dgm:pt modelId="{C6DB56E8-D170-4015-A112-961AB00B649C}" type="sibTrans" cxnId="{FC8938A1-E5C7-4A29-821D-67C6CE3C63B7}">
      <dgm:prSet/>
      <dgm:spPr/>
      <dgm:t>
        <a:bodyPr/>
        <a:lstStyle/>
        <a:p>
          <a:endParaRPr lang="en-US"/>
        </a:p>
      </dgm:t>
    </dgm:pt>
    <dgm:pt modelId="{DFB4C8E0-2832-40DE-B8EC-7CCAA0D9F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Demonstrated capability to process real oral microbiome data and generated clinically relevant visualization</a:t>
          </a:r>
        </a:p>
      </dgm:t>
    </dgm:pt>
    <dgm:pt modelId="{2052726C-E845-4314-9B96-22DE4AB2C7BE}" type="parTrans" cxnId="{9ADEC9FF-E46C-4052-8A79-767917EFEC5E}">
      <dgm:prSet/>
      <dgm:spPr/>
      <dgm:t>
        <a:bodyPr/>
        <a:lstStyle/>
        <a:p>
          <a:endParaRPr lang="en-US"/>
        </a:p>
      </dgm:t>
    </dgm:pt>
    <dgm:pt modelId="{F91C5733-0944-4F3C-9F29-2CE980C78B9D}" type="sibTrans" cxnId="{9ADEC9FF-E46C-4052-8A79-767917EFEC5E}">
      <dgm:prSet/>
      <dgm:spPr/>
      <dgm:t>
        <a:bodyPr/>
        <a:lstStyle/>
        <a:p>
          <a:endParaRPr lang="en-US"/>
        </a:p>
      </dgm:t>
    </dgm:pt>
    <dgm:pt modelId="{44DD8325-3462-4E5D-981B-18F59ED98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Directions: Link to taxonomy, scale to full oral microbiome dataset</a:t>
          </a:r>
        </a:p>
      </dgm:t>
    </dgm:pt>
    <dgm:pt modelId="{D8A63449-CC7A-4470-AF48-09EC73F8C97C}" type="parTrans" cxnId="{DB1B9D97-4C0B-4B66-98DA-0371740E1C95}">
      <dgm:prSet/>
      <dgm:spPr/>
      <dgm:t>
        <a:bodyPr/>
        <a:lstStyle/>
        <a:p>
          <a:endParaRPr lang="en-US"/>
        </a:p>
      </dgm:t>
    </dgm:pt>
    <dgm:pt modelId="{E1017C88-6AD7-45AA-8367-7E44D204DBF0}" type="sibTrans" cxnId="{DB1B9D97-4C0B-4B66-98DA-0371740E1C95}">
      <dgm:prSet/>
      <dgm:spPr/>
      <dgm:t>
        <a:bodyPr/>
        <a:lstStyle/>
        <a:p>
          <a:endParaRPr lang="en-US"/>
        </a:p>
      </dgm:t>
    </dgm:pt>
    <dgm:pt modelId="{A47AEE39-79C9-4DDB-9A4C-BD7F66B8F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learning experience in bioinformatics tooling &amp; scripting</a:t>
          </a:r>
        </a:p>
      </dgm:t>
    </dgm:pt>
    <dgm:pt modelId="{A3873CF5-6881-4D0E-A907-EC9F70E7C021}" type="parTrans" cxnId="{F8DF32F5-C319-46F7-B0F2-865E9DA3BDF1}">
      <dgm:prSet/>
      <dgm:spPr/>
      <dgm:t>
        <a:bodyPr/>
        <a:lstStyle/>
        <a:p>
          <a:endParaRPr lang="en-US"/>
        </a:p>
      </dgm:t>
    </dgm:pt>
    <dgm:pt modelId="{646EC43F-EC78-4130-87F1-2FE14BD04B54}" type="sibTrans" cxnId="{F8DF32F5-C319-46F7-B0F2-865E9DA3BDF1}">
      <dgm:prSet/>
      <dgm:spPr/>
      <dgm:t>
        <a:bodyPr/>
        <a:lstStyle/>
        <a:p>
          <a:endParaRPr lang="en-US"/>
        </a:p>
      </dgm:t>
    </dgm:pt>
    <dgm:pt modelId="{327745B9-DFF6-4AA0-B5C7-3BDF006B0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can be adapted for other general and conditions</a:t>
          </a:r>
        </a:p>
      </dgm:t>
    </dgm:pt>
    <dgm:pt modelId="{87B1ABED-7A60-440B-AC0E-018D65CFB7DC}" type="parTrans" cxnId="{F5A20192-8CD4-4C06-9F5C-CD9517BA9656}">
      <dgm:prSet/>
      <dgm:spPr/>
      <dgm:t>
        <a:bodyPr/>
        <a:lstStyle/>
        <a:p>
          <a:endParaRPr lang="en-US"/>
        </a:p>
      </dgm:t>
    </dgm:pt>
    <dgm:pt modelId="{EE49DC64-8EAC-4B94-87B4-3DF16BE5C4E4}" type="sibTrans" cxnId="{F5A20192-8CD4-4C06-9F5C-CD9517BA9656}">
      <dgm:prSet/>
      <dgm:spPr/>
      <dgm:t>
        <a:bodyPr/>
        <a:lstStyle/>
        <a:p>
          <a:endParaRPr lang="en-US"/>
        </a:p>
      </dgm:t>
    </dgm:pt>
    <dgm:pt modelId="{77BDC52E-ECC4-4E4C-A941-543E94EA01F6}" type="pres">
      <dgm:prSet presAssocID="{A86E43D3-AE4A-4642-93AA-3EA84C3FFD9F}" presName="root" presStyleCnt="0">
        <dgm:presLayoutVars>
          <dgm:dir/>
          <dgm:resizeHandles val="exact"/>
        </dgm:presLayoutVars>
      </dgm:prSet>
      <dgm:spPr/>
    </dgm:pt>
    <dgm:pt modelId="{112CB496-F982-413E-93B7-AC32F10AA19B}" type="pres">
      <dgm:prSet presAssocID="{BD828791-7244-40BA-82E0-95C84807DC15}" presName="compNode" presStyleCnt="0"/>
      <dgm:spPr/>
    </dgm:pt>
    <dgm:pt modelId="{133B2AFB-D712-4AA4-B18C-37203E144716}" type="pres">
      <dgm:prSet presAssocID="{BD828791-7244-40BA-82E0-95C84807DC15}" presName="bgRect" presStyleLbl="bgShp" presStyleIdx="0" presStyleCnt="5"/>
      <dgm:spPr/>
    </dgm:pt>
    <dgm:pt modelId="{37A87F7E-B413-4F7D-8B1B-F191C3E1F67C}" type="pres">
      <dgm:prSet presAssocID="{BD828791-7244-40BA-82E0-95C84807DC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2FE54A8-7531-4E52-9C9F-F2045A306D2C}" type="pres">
      <dgm:prSet presAssocID="{BD828791-7244-40BA-82E0-95C84807DC15}" presName="spaceRect" presStyleCnt="0"/>
      <dgm:spPr/>
    </dgm:pt>
    <dgm:pt modelId="{98EB911E-A622-4658-A0D5-EEFD779209E9}" type="pres">
      <dgm:prSet presAssocID="{BD828791-7244-40BA-82E0-95C84807DC15}" presName="parTx" presStyleLbl="revTx" presStyleIdx="0" presStyleCnt="5">
        <dgm:presLayoutVars>
          <dgm:chMax val="0"/>
          <dgm:chPref val="0"/>
        </dgm:presLayoutVars>
      </dgm:prSet>
      <dgm:spPr/>
    </dgm:pt>
    <dgm:pt modelId="{41F1355C-831E-4EA7-847D-913095292087}" type="pres">
      <dgm:prSet presAssocID="{C6DB56E8-D170-4015-A112-961AB00B649C}" presName="sibTrans" presStyleCnt="0"/>
      <dgm:spPr/>
    </dgm:pt>
    <dgm:pt modelId="{76496EFD-960D-4B9F-B659-A18EE475A59A}" type="pres">
      <dgm:prSet presAssocID="{DFB4C8E0-2832-40DE-B8EC-7CCAA0D9F90B}" presName="compNode" presStyleCnt="0"/>
      <dgm:spPr/>
    </dgm:pt>
    <dgm:pt modelId="{532DFFF7-9901-46A5-8217-F1BADF5B3812}" type="pres">
      <dgm:prSet presAssocID="{DFB4C8E0-2832-40DE-B8EC-7CCAA0D9F90B}" presName="bgRect" presStyleLbl="bgShp" presStyleIdx="1" presStyleCnt="5"/>
      <dgm:spPr/>
    </dgm:pt>
    <dgm:pt modelId="{E3C3AE82-FEB9-4B9B-A33C-FC0189A0C67C}" type="pres">
      <dgm:prSet presAssocID="{DFB4C8E0-2832-40DE-B8EC-7CCAA0D9F9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15D4C4-878E-4AE3-8210-7FE638C3C2AE}" type="pres">
      <dgm:prSet presAssocID="{DFB4C8E0-2832-40DE-B8EC-7CCAA0D9F90B}" presName="spaceRect" presStyleCnt="0"/>
      <dgm:spPr/>
    </dgm:pt>
    <dgm:pt modelId="{C3B4B008-4108-4461-85F9-6841ACAB5A9A}" type="pres">
      <dgm:prSet presAssocID="{DFB4C8E0-2832-40DE-B8EC-7CCAA0D9F90B}" presName="parTx" presStyleLbl="revTx" presStyleIdx="1" presStyleCnt="5">
        <dgm:presLayoutVars>
          <dgm:chMax val="0"/>
          <dgm:chPref val="0"/>
        </dgm:presLayoutVars>
      </dgm:prSet>
      <dgm:spPr/>
    </dgm:pt>
    <dgm:pt modelId="{42E1218A-171D-4FDA-AB47-DCC747DBA8C7}" type="pres">
      <dgm:prSet presAssocID="{F91C5733-0944-4F3C-9F29-2CE980C78B9D}" presName="sibTrans" presStyleCnt="0"/>
      <dgm:spPr/>
    </dgm:pt>
    <dgm:pt modelId="{1422999F-3B0C-4F53-AB8F-6AA70BDDD0E0}" type="pres">
      <dgm:prSet presAssocID="{44DD8325-3462-4E5D-981B-18F59ED98F46}" presName="compNode" presStyleCnt="0"/>
      <dgm:spPr/>
    </dgm:pt>
    <dgm:pt modelId="{5A87426F-F288-48A7-9267-A7B8E22F603B}" type="pres">
      <dgm:prSet presAssocID="{44DD8325-3462-4E5D-981B-18F59ED98F46}" presName="bgRect" presStyleLbl="bgShp" presStyleIdx="2" presStyleCnt="5" custLinFactNeighborY="-9137"/>
      <dgm:spPr/>
    </dgm:pt>
    <dgm:pt modelId="{CDC5F9EA-3152-455B-9B76-DE01A16EE116}" type="pres">
      <dgm:prSet presAssocID="{44DD8325-3462-4E5D-981B-18F59ED98F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FB921C8-5240-4F1D-92A1-C2E43A5E5CD4}" type="pres">
      <dgm:prSet presAssocID="{44DD8325-3462-4E5D-981B-18F59ED98F46}" presName="spaceRect" presStyleCnt="0"/>
      <dgm:spPr/>
    </dgm:pt>
    <dgm:pt modelId="{80AFF527-64C8-46F8-9B63-F24C7DA10C90}" type="pres">
      <dgm:prSet presAssocID="{44DD8325-3462-4E5D-981B-18F59ED98F46}" presName="parTx" presStyleLbl="revTx" presStyleIdx="2" presStyleCnt="5">
        <dgm:presLayoutVars>
          <dgm:chMax val="0"/>
          <dgm:chPref val="0"/>
        </dgm:presLayoutVars>
      </dgm:prSet>
      <dgm:spPr/>
    </dgm:pt>
    <dgm:pt modelId="{B1C07FF9-2BFF-4DC8-90BA-5D1EEEFC3AFD}" type="pres">
      <dgm:prSet presAssocID="{E1017C88-6AD7-45AA-8367-7E44D204DBF0}" presName="sibTrans" presStyleCnt="0"/>
      <dgm:spPr/>
    </dgm:pt>
    <dgm:pt modelId="{659FBD25-FD27-4FEB-8C7C-0BC1118F581F}" type="pres">
      <dgm:prSet presAssocID="{A47AEE39-79C9-4DDB-9A4C-BD7F66B8F46D}" presName="compNode" presStyleCnt="0"/>
      <dgm:spPr/>
    </dgm:pt>
    <dgm:pt modelId="{95A652AE-61A2-4872-B91B-A6C39D569BFD}" type="pres">
      <dgm:prSet presAssocID="{A47AEE39-79C9-4DDB-9A4C-BD7F66B8F46D}" presName="bgRect" presStyleLbl="bgShp" presStyleIdx="3" presStyleCnt="5"/>
      <dgm:spPr/>
    </dgm:pt>
    <dgm:pt modelId="{909B387C-67E6-4476-B5B5-51DA0209187A}" type="pres">
      <dgm:prSet presAssocID="{A47AEE39-79C9-4DDB-9A4C-BD7F66B8F4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55F8AE9-1B2F-45E9-AB2C-4BB1F9EE0CD3}" type="pres">
      <dgm:prSet presAssocID="{A47AEE39-79C9-4DDB-9A4C-BD7F66B8F46D}" presName="spaceRect" presStyleCnt="0"/>
      <dgm:spPr/>
    </dgm:pt>
    <dgm:pt modelId="{B1985BFE-721E-43D2-B078-2A6E3362A98E}" type="pres">
      <dgm:prSet presAssocID="{A47AEE39-79C9-4DDB-9A4C-BD7F66B8F46D}" presName="parTx" presStyleLbl="revTx" presStyleIdx="3" presStyleCnt="5">
        <dgm:presLayoutVars>
          <dgm:chMax val="0"/>
          <dgm:chPref val="0"/>
        </dgm:presLayoutVars>
      </dgm:prSet>
      <dgm:spPr/>
    </dgm:pt>
    <dgm:pt modelId="{186E8785-73D5-48C6-8443-1119EA58F4CC}" type="pres">
      <dgm:prSet presAssocID="{646EC43F-EC78-4130-87F1-2FE14BD04B54}" presName="sibTrans" presStyleCnt="0"/>
      <dgm:spPr/>
    </dgm:pt>
    <dgm:pt modelId="{B1106426-A1C4-41F5-AA2E-B72058BC697D}" type="pres">
      <dgm:prSet presAssocID="{327745B9-DFF6-4AA0-B5C7-3BDF006B05C8}" presName="compNode" presStyleCnt="0"/>
      <dgm:spPr/>
    </dgm:pt>
    <dgm:pt modelId="{D9305A24-131D-443C-B682-4B5A9E547FEA}" type="pres">
      <dgm:prSet presAssocID="{327745B9-DFF6-4AA0-B5C7-3BDF006B05C8}" presName="bgRect" presStyleLbl="bgShp" presStyleIdx="4" presStyleCnt="5"/>
      <dgm:spPr/>
    </dgm:pt>
    <dgm:pt modelId="{70EFD27A-7EA4-4D48-8904-A3377A4CE8E6}" type="pres">
      <dgm:prSet presAssocID="{327745B9-DFF6-4AA0-B5C7-3BDF006B05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3C162EB-E3A0-4AD3-8C1E-B8932BC36E9B}" type="pres">
      <dgm:prSet presAssocID="{327745B9-DFF6-4AA0-B5C7-3BDF006B05C8}" presName="spaceRect" presStyleCnt="0"/>
      <dgm:spPr/>
    </dgm:pt>
    <dgm:pt modelId="{89C7CA47-D51E-4FE1-9E65-291CFB6FA947}" type="pres">
      <dgm:prSet presAssocID="{327745B9-DFF6-4AA0-B5C7-3BDF006B05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1BD2B68-8D55-4D0E-A7FE-139113E181F1}" type="presOf" srcId="{DFB4C8E0-2832-40DE-B8EC-7CCAA0D9F90B}" destId="{C3B4B008-4108-4461-85F9-6841ACAB5A9A}" srcOrd="0" destOrd="0" presId="urn:microsoft.com/office/officeart/2018/2/layout/IconVerticalSolidList"/>
    <dgm:cxn modelId="{D9F96F6B-F87E-491F-A51B-921233ECD9F1}" type="presOf" srcId="{A47AEE39-79C9-4DDB-9A4C-BD7F66B8F46D}" destId="{B1985BFE-721E-43D2-B078-2A6E3362A98E}" srcOrd="0" destOrd="0" presId="urn:microsoft.com/office/officeart/2018/2/layout/IconVerticalSolidList"/>
    <dgm:cxn modelId="{F5A20192-8CD4-4C06-9F5C-CD9517BA9656}" srcId="{A86E43D3-AE4A-4642-93AA-3EA84C3FFD9F}" destId="{327745B9-DFF6-4AA0-B5C7-3BDF006B05C8}" srcOrd="4" destOrd="0" parTransId="{87B1ABED-7A60-440B-AC0E-018D65CFB7DC}" sibTransId="{EE49DC64-8EAC-4B94-87B4-3DF16BE5C4E4}"/>
    <dgm:cxn modelId="{DB1B9D97-4C0B-4B66-98DA-0371740E1C95}" srcId="{A86E43D3-AE4A-4642-93AA-3EA84C3FFD9F}" destId="{44DD8325-3462-4E5D-981B-18F59ED98F46}" srcOrd="2" destOrd="0" parTransId="{D8A63449-CC7A-4470-AF48-09EC73F8C97C}" sibTransId="{E1017C88-6AD7-45AA-8367-7E44D204DBF0}"/>
    <dgm:cxn modelId="{FC8938A1-E5C7-4A29-821D-67C6CE3C63B7}" srcId="{A86E43D3-AE4A-4642-93AA-3EA84C3FFD9F}" destId="{BD828791-7244-40BA-82E0-95C84807DC15}" srcOrd="0" destOrd="0" parTransId="{1A98FD09-7B36-4010-BC3B-537BA475B272}" sibTransId="{C6DB56E8-D170-4015-A112-961AB00B649C}"/>
    <dgm:cxn modelId="{9D623AB0-F69B-4CBF-BC74-774EC4D2AAFC}" type="presOf" srcId="{327745B9-DFF6-4AA0-B5C7-3BDF006B05C8}" destId="{89C7CA47-D51E-4FE1-9E65-291CFB6FA947}" srcOrd="0" destOrd="0" presId="urn:microsoft.com/office/officeart/2018/2/layout/IconVerticalSolidList"/>
    <dgm:cxn modelId="{1714A6B0-76C7-48C6-97D6-74BAD86D71C9}" type="presOf" srcId="{44DD8325-3462-4E5D-981B-18F59ED98F46}" destId="{80AFF527-64C8-46F8-9B63-F24C7DA10C90}" srcOrd="0" destOrd="0" presId="urn:microsoft.com/office/officeart/2018/2/layout/IconVerticalSolidList"/>
    <dgm:cxn modelId="{5EFB48C4-5177-4710-9A04-64C51D514C27}" type="presOf" srcId="{A86E43D3-AE4A-4642-93AA-3EA84C3FFD9F}" destId="{77BDC52E-ECC4-4E4C-A941-543E94EA01F6}" srcOrd="0" destOrd="0" presId="urn:microsoft.com/office/officeart/2018/2/layout/IconVerticalSolidList"/>
    <dgm:cxn modelId="{08F604DA-785D-41DE-B54C-25DD146B8F94}" type="presOf" srcId="{BD828791-7244-40BA-82E0-95C84807DC15}" destId="{98EB911E-A622-4658-A0D5-EEFD779209E9}" srcOrd="0" destOrd="0" presId="urn:microsoft.com/office/officeart/2018/2/layout/IconVerticalSolidList"/>
    <dgm:cxn modelId="{F8DF32F5-C319-46F7-B0F2-865E9DA3BDF1}" srcId="{A86E43D3-AE4A-4642-93AA-3EA84C3FFD9F}" destId="{A47AEE39-79C9-4DDB-9A4C-BD7F66B8F46D}" srcOrd="3" destOrd="0" parTransId="{A3873CF5-6881-4D0E-A907-EC9F70E7C021}" sibTransId="{646EC43F-EC78-4130-87F1-2FE14BD04B54}"/>
    <dgm:cxn modelId="{9ADEC9FF-E46C-4052-8A79-767917EFEC5E}" srcId="{A86E43D3-AE4A-4642-93AA-3EA84C3FFD9F}" destId="{DFB4C8E0-2832-40DE-B8EC-7CCAA0D9F90B}" srcOrd="1" destOrd="0" parTransId="{2052726C-E845-4314-9B96-22DE4AB2C7BE}" sibTransId="{F91C5733-0944-4F3C-9F29-2CE980C78B9D}"/>
    <dgm:cxn modelId="{1F6C4631-4454-4074-ADF7-EF9631EB56A2}" type="presParOf" srcId="{77BDC52E-ECC4-4E4C-A941-543E94EA01F6}" destId="{112CB496-F982-413E-93B7-AC32F10AA19B}" srcOrd="0" destOrd="0" presId="urn:microsoft.com/office/officeart/2018/2/layout/IconVerticalSolidList"/>
    <dgm:cxn modelId="{FCB74D6E-D1DD-4E54-9B6C-8F6031881182}" type="presParOf" srcId="{112CB496-F982-413E-93B7-AC32F10AA19B}" destId="{133B2AFB-D712-4AA4-B18C-37203E144716}" srcOrd="0" destOrd="0" presId="urn:microsoft.com/office/officeart/2018/2/layout/IconVerticalSolidList"/>
    <dgm:cxn modelId="{CB3083C1-4186-4586-9BFA-8B3BB0220401}" type="presParOf" srcId="{112CB496-F982-413E-93B7-AC32F10AA19B}" destId="{37A87F7E-B413-4F7D-8B1B-F191C3E1F67C}" srcOrd="1" destOrd="0" presId="urn:microsoft.com/office/officeart/2018/2/layout/IconVerticalSolidList"/>
    <dgm:cxn modelId="{7D6ABB3D-7689-49FF-B874-CA1AB26140A9}" type="presParOf" srcId="{112CB496-F982-413E-93B7-AC32F10AA19B}" destId="{82FE54A8-7531-4E52-9C9F-F2045A306D2C}" srcOrd="2" destOrd="0" presId="urn:microsoft.com/office/officeart/2018/2/layout/IconVerticalSolidList"/>
    <dgm:cxn modelId="{A1D5A6DD-F46B-4D1A-8F6C-D9C3219C400B}" type="presParOf" srcId="{112CB496-F982-413E-93B7-AC32F10AA19B}" destId="{98EB911E-A622-4658-A0D5-EEFD779209E9}" srcOrd="3" destOrd="0" presId="urn:microsoft.com/office/officeart/2018/2/layout/IconVerticalSolidList"/>
    <dgm:cxn modelId="{AD631826-CA86-4561-8E99-29AD15FED748}" type="presParOf" srcId="{77BDC52E-ECC4-4E4C-A941-543E94EA01F6}" destId="{41F1355C-831E-4EA7-847D-913095292087}" srcOrd="1" destOrd="0" presId="urn:microsoft.com/office/officeart/2018/2/layout/IconVerticalSolidList"/>
    <dgm:cxn modelId="{DF76E7D4-8FE9-4ED0-9B32-184A488C226E}" type="presParOf" srcId="{77BDC52E-ECC4-4E4C-A941-543E94EA01F6}" destId="{76496EFD-960D-4B9F-B659-A18EE475A59A}" srcOrd="2" destOrd="0" presId="urn:microsoft.com/office/officeart/2018/2/layout/IconVerticalSolidList"/>
    <dgm:cxn modelId="{B5A6543E-31FE-4F9E-A401-D43BA7C335EF}" type="presParOf" srcId="{76496EFD-960D-4B9F-B659-A18EE475A59A}" destId="{532DFFF7-9901-46A5-8217-F1BADF5B3812}" srcOrd="0" destOrd="0" presId="urn:microsoft.com/office/officeart/2018/2/layout/IconVerticalSolidList"/>
    <dgm:cxn modelId="{7E496563-2A80-4F28-B00F-53EAFDD8B773}" type="presParOf" srcId="{76496EFD-960D-4B9F-B659-A18EE475A59A}" destId="{E3C3AE82-FEB9-4B9B-A33C-FC0189A0C67C}" srcOrd="1" destOrd="0" presId="urn:microsoft.com/office/officeart/2018/2/layout/IconVerticalSolidList"/>
    <dgm:cxn modelId="{CB37C771-5985-4BEC-80C1-619DC0655D66}" type="presParOf" srcId="{76496EFD-960D-4B9F-B659-A18EE475A59A}" destId="{FA15D4C4-878E-4AE3-8210-7FE638C3C2AE}" srcOrd="2" destOrd="0" presId="urn:microsoft.com/office/officeart/2018/2/layout/IconVerticalSolidList"/>
    <dgm:cxn modelId="{7292BCE2-224E-40E6-866E-9E7A789927A1}" type="presParOf" srcId="{76496EFD-960D-4B9F-B659-A18EE475A59A}" destId="{C3B4B008-4108-4461-85F9-6841ACAB5A9A}" srcOrd="3" destOrd="0" presId="urn:microsoft.com/office/officeart/2018/2/layout/IconVerticalSolidList"/>
    <dgm:cxn modelId="{0B2BA372-B918-48C5-82AF-65D8FD4FF7B3}" type="presParOf" srcId="{77BDC52E-ECC4-4E4C-A941-543E94EA01F6}" destId="{42E1218A-171D-4FDA-AB47-DCC747DBA8C7}" srcOrd="3" destOrd="0" presId="urn:microsoft.com/office/officeart/2018/2/layout/IconVerticalSolidList"/>
    <dgm:cxn modelId="{CCF7B637-D0A4-4D9C-A59E-81C49B863C6B}" type="presParOf" srcId="{77BDC52E-ECC4-4E4C-A941-543E94EA01F6}" destId="{1422999F-3B0C-4F53-AB8F-6AA70BDDD0E0}" srcOrd="4" destOrd="0" presId="urn:microsoft.com/office/officeart/2018/2/layout/IconVerticalSolidList"/>
    <dgm:cxn modelId="{B0ADF036-C53F-432A-9E8F-1FC6DB76C2B2}" type="presParOf" srcId="{1422999F-3B0C-4F53-AB8F-6AA70BDDD0E0}" destId="{5A87426F-F288-48A7-9267-A7B8E22F603B}" srcOrd="0" destOrd="0" presId="urn:microsoft.com/office/officeart/2018/2/layout/IconVerticalSolidList"/>
    <dgm:cxn modelId="{B09A5587-46A5-4AB8-831C-C47964E72910}" type="presParOf" srcId="{1422999F-3B0C-4F53-AB8F-6AA70BDDD0E0}" destId="{CDC5F9EA-3152-455B-9B76-DE01A16EE116}" srcOrd="1" destOrd="0" presId="urn:microsoft.com/office/officeart/2018/2/layout/IconVerticalSolidList"/>
    <dgm:cxn modelId="{DF7F6166-BA8F-4245-80E1-5BC1D9A905BB}" type="presParOf" srcId="{1422999F-3B0C-4F53-AB8F-6AA70BDDD0E0}" destId="{6FB921C8-5240-4F1D-92A1-C2E43A5E5CD4}" srcOrd="2" destOrd="0" presId="urn:microsoft.com/office/officeart/2018/2/layout/IconVerticalSolidList"/>
    <dgm:cxn modelId="{9F5AB052-FE62-4BBA-8DFE-2E5B152EEB31}" type="presParOf" srcId="{1422999F-3B0C-4F53-AB8F-6AA70BDDD0E0}" destId="{80AFF527-64C8-46F8-9B63-F24C7DA10C90}" srcOrd="3" destOrd="0" presId="urn:microsoft.com/office/officeart/2018/2/layout/IconVerticalSolidList"/>
    <dgm:cxn modelId="{3F9223BA-C0C2-4A00-ADFA-935112CE1CAD}" type="presParOf" srcId="{77BDC52E-ECC4-4E4C-A941-543E94EA01F6}" destId="{B1C07FF9-2BFF-4DC8-90BA-5D1EEEFC3AFD}" srcOrd="5" destOrd="0" presId="urn:microsoft.com/office/officeart/2018/2/layout/IconVerticalSolidList"/>
    <dgm:cxn modelId="{1780543A-6F03-43C4-8069-5A25E9901A75}" type="presParOf" srcId="{77BDC52E-ECC4-4E4C-A941-543E94EA01F6}" destId="{659FBD25-FD27-4FEB-8C7C-0BC1118F581F}" srcOrd="6" destOrd="0" presId="urn:microsoft.com/office/officeart/2018/2/layout/IconVerticalSolidList"/>
    <dgm:cxn modelId="{CCB1298D-1824-4B53-BE44-651DC32B6DFE}" type="presParOf" srcId="{659FBD25-FD27-4FEB-8C7C-0BC1118F581F}" destId="{95A652AE-61A2-4872-B91B-A6C39D569BFD}" srcOrd="0" destOrd="0" presId="urn:microsoft.com/office/officeart/2018/2/layout/IconVerticalSolidList"/>
    <dgm:cxn modelId="{B4D6F3A6-925C-4F52-937A-76BD098F1EB4}" type="presParOf" srcId="{659FBD25-FD27-4FEB-8C7C-0BC1118F581F}" destId="{909B387C-67E6-4476-B5B5-51DA0209187A}" srcOrd="1" destOrd="0" presId="urn:microsoft.com/office/officeart/2018/2/layout/IconVerticalSolidList"/>
    <dgm:cxn modelId="{2EED038E-1040-407C-9F50-BB3A6E1329CF}" type="presParOf" srcId="{659FBD25-FD27-4FEB-8C7C-0BC1118F581F}" destId="{955F8AE9-1B2F-45E9-AB2C-4BB1F9EE0CD3}" srcOrd="2" destOrd="0" presId="urn:microsoft.com/office/officeart/2018/2/layout/IconVerticalSolidList"/>
    <dgm:cxn modelId="{B4A3AD82-0F65-4443-8D96-A48CEBA4C2B8}" type="presParOf" srcId="{659FBD25-FD27-4FEB-8C7C-0BC1118F581F}" destId="{B1985BFE-721E-43D2-B078-2A6E3362A98E}" srcOrd="3" destOrd="0" presId="urn:microsoft.com/office/officeart/2018/2/layout/IconVerticalSolidList"/>
    <dgm:cxn modelId="{E216181E-3AB0-4B90-8DFD-79631D62AEC2}" type="presParOf" srcId="{77BDC52E-ECC4-4E4C-A941-543E94EA01F6}" destId="{186E8785-73D5-48C6-8443-1119EA58F4CC}" srcOrd="7" destOrd="0" presId="urn:microsoft.com/office/officeart/2018/2/layout/IconVerticalSolidList"/>
    <dgm:cxn modelId="{065A6BBA-5562-4AE6-BA08-8AA842E471B3}" type="presParOf" srcId="{77BDC52E-ECC4-4E4C-A941-543E94EA01F6}" destId="{B1106426-A1C4-41F5-AA2E-B72058BC697D}" srcOrd="8" destOrd="0" presId="urn:microsoft.com/office/officeart/2018/2/layout/IconVerticalSolidList"/>
    <dgm:cxn modelId="{2A928190-7503-4CB6-A2E0-69C312061C6D}" type="presParOf" srcId="{B1106426-A1C4-41F5-AA2E-B72058BC697D}" destId="{D9305A24-131D-443C-B682-4B5A9E547FEA}" srcOrd="0" destOrd="0" presId="urn:microsoft.com/office/officeart/2018/2/layout/IconVerticalSolidList"/>
    <dgm:cxn modelId="{C2093C4A-8F89-4BFA-B163-9FE0DCC23D51}" type="presParOf" srcId="{B1106426-A1C4-41F5-AA2E-B72058BC697D}" destId="{70EFD27A-7EA4-4D48-8904-A3377A4CE8E6}" srcOrd="1" destOrd="0" presId="urn:microsoft.com/office/officeart/2018/2/layout/IconVerticalSolidList"/>
    <dgm:cxn modelId="{AE160343-1F51-45A6-BD72-D82D4E0AB7A1}" type="presParOf" srcId="{B1106426-A1C4-41F5-AA2E-B72058BC697D}" destId="{13C162EB-E3A0-4AD3-8C1E-B8932BC36E9B}" srcOrd="2" destOrd="0" presId="urn:microsoft.com/office/officeart/2018/2/layout/IconVerticalSolidList"/>
    <dgm:cxn modelId="{CC9B7FD6-7BD9-47EF-B27F-9EB6DB223A33}" type="presParOf" srcId="{B1106426-A1C4-41F5-AA2E-B72058BC697D}" destId="{89C7CA47-D51E-4FE1-9E65-291CFB6FA9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74058-8FD1-4149-890D-C54684B1D975}">
      <dsp:nvSpPr>
        <dsp:cNvPr id="0" name=""/>
        <dsp:cNvSpPr/>
      </dsp:nvSpPr>
      <dsp:spPr>
        <a:xfrm>
          <a:off x="0" y="1657"/>
          <a:ext cx="10515600" cy="839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92479-ED35-4070-879F-50FE7662E83D}">
      <dsp:nvSpPr>
        <dsp:cNvPr id="0" name=""/>
        <dsp:cNvSpPr/>
      </dsp:nvSpPr>
      <dsp:spPr>
        <a:xfrm>
          <a:off x="254051" y="190620"/>
          <a:ext cx="461911" cy="461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0CBBB-75DD-4A4B-98EB-6F5D444EFE2A}">
      <dsp:nvSpPr>
        <dsp:cNvPr id="0" name=""/>
        <dsp:cNvSpPr/>
      </dsp:nvSpPr>
      <dsp:spPr>
        <a:xfrm>
          <a:off x="970013" y="1657"/>
          <a:ext cx="9545586" cy="83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83" tIns="88883" rIns="88883" bIns="888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microbiome biology and significance of 16S rRNA data</a:t>
          </a:r>
        </a:p>
      </dsp:txBody>
      <dsp:txXfrm>
        <a:off x="970013" y="1657"/>
        <a:ext cx="9545586" cy="839838"/>
      </dsp:txXfrm>
    </dsp:sp>
    <dsp:sp modelId="{66E2B09C-42AB-4073-88C2-CB421F6FB5E1}">
      <dsp:nvSpPr>
        <dsp:cNvPr id="0" name=""/>
        <dsp:cNvSpPr/>
      </dsp:nvSpPr>
      <dsp:spPr>
        <a:xfrm>
          <a:off x="0" y="1051455"/>
          <a:ext cx="10515600" cy="839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1FB8D-6B45-410C-AE16-BE84893D419B}">
      <dsp:nvSpPr>
        <dsp:cNvPr id="0" name=""/>
        <dsp:cNvSpPr/>
      </dsp:nvSpPr>
      <dsp:spPr>
        <a:xfrm>
          <a:off x="254051" y="1240419"/>
          <a:ext cx="461911" cy="461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57D87-29DC-43AE-9842-A1810EE7AD96}">
      <dsp:nvSpPr>
        <dsp:cNvPr id="0" name=""/>
        <dsp:cNvSpPr/>
      </dsp:nvSpPr>
      <dsp:spPr>
        <a:xfrm>
          <a:off x="970013" y="1051455"/>
          <a:ext cx="9545586" cy="83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83" tIns="88883" rIns="88883" bIns="888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Fundamentals of SQL database schema and normalization</a:t>
          </a:r>
        </a:p>
      </dsp:txBody>
      <dsp:txXfrm>
        <a:off x="970013" y="1051455"/>
        <a:ext cx="9545586" cy="839838"/>
      </dsp:txXfrm>
    </dsp:sp>
    <dsp:sp modelId="{DA9018E2-2A94-4A63-93C3-B4FBCB197659}">
      <dsp:nvSpPr>
        <dsp:cNvPr id="0" name=""/>
        <dsp:cNvSpPr/>
      </dsp:nvSpPr>
      <dsp:spPr>
        <a:xfrm>
          <a:off x="0" y="2101253"/>
          <a:ext cx="10515600" cy="839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AD6EE-D254-4C56-98BC-F5916CB4B215}">
      <dsp:nvSpPr>
        <dsp:cNvPr id="0" name=""/>
        <dsp:cNvSpPr/>
      </dsp:nvSpPr>
      <dsp:spPr>
        <a:xfrm>
          <a:off x="254051" y="2290217"/>
          <a:ext cx="461911" cy="461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83C16-DCB3-4569-9F8A-8C332B576BC5}">
      <dsp:nvSpPr>
        <dsp:cNvPr id="0" name=""/>
        <dsp:cNvSpPr/>
      </dsp:nvSpPr>
      <dsp:spPr>
        <a:xfrm>
          <a:off x="970013" y="2101253"/>
          <a:ext cx="9545586" cy="83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83" tIns="88883" rIns="88883" bIns="888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Python scripting for data parsing and visualization</a:t>
          </a:r>
        </a:p>
      </dsp:txBody>
      <dsp:txXfrm>
        <a:off x="970013" y="2101253"/>
        <a:ext cx="9545586" cy="839838"/>
      </dsp:txXfrm>
    </dsp:sp>
    <dsp:sp modelId="{B1D41FB8-BA56-4B86-9EF0-44C195F31930}">
      <dsp:nvSpPr>
        <dsp:cNvPr id="0" name=""/>
        <dsp:cNvSpPr/>
      </dsp:nvSpPr>
      <dsp:spPr>
        <a:xfrm>
          <a:off x="0" y="3151052"/>
          <a:ext cx="10515600" cy="8398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6BBD-13DF-4045-8BA0-7B7832BA64D4}">
      <dsp:nvSpPr>
        <dsp:cNvPr id="0" name=""/>
        <dsp:cNvSpPr/>
      </dsp:nvSpPr>
      <dsp:spPr>
        <a:xfrm>
          <a:off x="254051" y="3340015"/>
          <a:ext cx="461911" cy="461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4F56-ABFA-4A7F-941D-968A1F5C2498}">
      <dsp:nvSpPr>
        <dsp:cNvPr id="0" name=""/>
        <dsp:cNvSpPr/>
      </dsp:nvSpPr>
      <dsp:spPr>
        <a:xfrm>
          <a:off x="970013" y="3151052"/>
          <a:ext cx="9545586" cy="83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83" tIns="88883" rIns="88883" bIns="888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Shell scripting for automation and reproducibility</a:t>
          </a:r>
        </a:p>
      </dsp:txBody>
      <dsp:txXfrm>
        <a:off x="970013" y="3151052"/>
        <a:ext cx="9545586" cy="839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CA225-ADB7-473F-8FFC-884AABCE6CF2}">
      <dsp:nvSpPr>
        <dsp:cNvPr id="0" name=""/>
        <dsp:cNvSpPr/>
      </dsp:nvSpPr>
      <dsp:spPr>
        <a:xfrm>
          <a:off x="0" y="35736"/>
          <a:ext cx="10515600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Integrates public microbiome dataset with depression status</a:t>
          </a:r>
        </a:p>
      </dsp:txBody>
      <dsp:txXfrm>
        <a:off x="69737" y="105473"/>
        <a:ext cx="10376126" cy="1289096"/>
      </dsp:txXfrm>
    </dsp:sp>
    <dsp:sp modelId="{347E6C10-8838-40D2-B4B6-175CDE14F58F}">
      <dsp:nvSpPr>
        <dsp:cNvPr id="0" name=""/>
        <dsp:cNvSpPr/>
      </dsp:nvSpPr>
      <dsp:spPr>
        <a:xfrm>
          <a:off x="0" y="1570866"/>
          <a:ext cx="10515600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Unlike existing tools (NCBI or QIIME2),</a:t>
          </a:r>
        </a:p>
      </dsp:txBody>
      <dsp:txXfrm>
        <a:off x="69737" y="1640603"/>
        <a:ext cx="10376126" cy="1289096"/>
      </dsp:txXfrm>
    </dsp:sp>
    <dsp:sp modelId="{E47DF1F2-1614-48DB-A338-8FFFBB6C586C}">
      <dsp:nvSpPr>
        <dsp:cNvPr id="0" name=""/>
        <dsp:cNvSpPr/>
      </dsp:nvSpPr>
      <dsp:spPr>
        <a:xfrm>
          <a:off x="0" y="2999436"/>
          <a:ext cx="105156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Lightweight Modular (SQL + Python +  Bash)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Tailored for a specific clinical hypothesis</a:t>
          </a:r>
        </a:p>
      </dsp:txBody>
      <dsp:txXfrm>
        <a:off x="0" y="2999436"/>
        <a:ext cx="10515600" cy="957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2586-B192-4176-9B62-579C5D99493C}">
      <dsp:nvSpPr>
        <dsp:cNvPr id="0" name=""/>
        <dsp:cNvSpPr/>
      </dsp:nvSpPr>
      <dsp:spPr>
        <a:xfrm>
          <a:off x="529149" y="974518"/>
          <a:ext cx="1442525" cy="1442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E39D8-E095-4046-9738-B361688F8729}">
      <dsp:nvSpPr>
        <dsp:cNvPr id="0" name=""/>
        <dsp:cNvSpPr/>
      </dsp:nvSpPr>
      <dsp:spPr>
        <a:xfrm>
          <a:off x="836573" y="1281941"/>
          <a:ext cx="827678" cy="827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CB0C-9F85-45D7-BA00-0791D386C2D8}">
      <dsp:nvSpPr>
        <dsp:cNvPr id="0" name=""/>
        <dsp:cNvSpPr/>
      </dsp:nvSpPr>
      <dsp:spPr>
        <a:xfrm>
          <a:off x="68014" y="2866354"/>
          <a:ext cx="23647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Import genus-level relative abundance data</a:t>
          </a:r>
        </a:p>
      </dsp:txBody>
      <dsp:txXfrm>
        <a:off x="68014" y="2866354"/>
        <a:ext cx="2364795" cy="720000"/>
      </dsp:txXfrm>
    </dsp:sp>
    <dsp:sp modelId="{692632A1-0304-4644-9096-6FD514B4088E}">
      <dsp:nvSpPr>
        <dsp:cNvPr id="0" name=""/>
        <dsp:cNvSpPr/>
      </dsp:nvSpPr>
      <dsp:spPr>
        <a:xfrm>
          <a:off x="3307784" y="974518"/>
          <a:ext cx="1442525" cy="1442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F34AA-20D0-4FF5-9956-8B06E0A534F2}">
      <dsp:nvSpPr>
        <dsp:cNvPr id="0" name=""/>
        <dsp:cNvSpPr/>
      </dsp:nvSpPr>
      <dsp:spPr>
        <a:xfrm>
          <a:off x="3615207" y="1281941"/>
          <a:ext cx="827678" cy="827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25D25-D3CB-496C-8AAA-44A9EAA659EE}">
      <dsp:nvSpPr>
        <dsp:cNvPr id="0" name=""/>
        <dsp:cNvSpPr/>
      </dsp:nvSpPr>
      <dsp:spPr>
        <a:xfrm>
          <a:off x="2846649" y="2866354"/>
          <a:ext cx="23647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Load sample metadata (depression status)</a:t>
          </a:r>
        </a:p>
      </dsp:txBody>
      <dsp:txXfrm>
        <a:off x="2846649" y="2866354"/>
        <a:ext cx="2364795" cy="720000"/>
      </dsp:txXfrm>
    </dsp:sp>
    <dsp:sp modelId="{A9DFBD17-0BF1-4904-85BE-1949322EDF0F}">
      <dsp:nvSpPr>
        <dsp:cNvPr id="0" name=""/>
        <dsp:cNvSpPr/>
      </dsp:nvSpPr>
      <dsp:spPr>
        <a:xfrm>
          <a:off x="6086419" y="974518"/>
          <a:ext cx="1442525" cy="1442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F8279-CCB1-4471-8E74-6B1AD1351E5F}">
      <dsp:nvSpPr>
        <dsp:cNvPr id="0" name=""/>
        <dsp:cNvSpPr/>
      </dsp:nvSpPr>
      <dsp:spPr>
        <a:xfrm>
          <a:off x="6393842" y="1281941"/>
          <a:ext cx="827678" cy="827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961E-BA0E-4097-9957-E6985E2BEDF5}">
      <dsp:nvSpPr>
        <dsp:cNvPr id="0" name=""/>
        <dsp:cNvSpPr/>
      </dsp:nvSpPr>
      <dsp:spPr>
        <a:xfrm>
          <a:off x="5625284" y="2866354"/>
          <a:ext cx="23647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Store structured data in MySQL</a:t>
          </a:r>
        </a:p>
      </dsp:txBody>
      <dsp:txXfrm>
        <a:off x="5625284" y="2866354"/>
        <a:ext cx="2364795" cy="720000"/>
      </dsp:txXfrm>
    </dsp:sp>
    <dsp:sp modelId="{E881926A-15A3-4C34-9734-DF2ED18AB701}">
      <dsp:nvSpPr>
        <dsp:cNvPr id="0" name=""/>
        <dsp:cNvSpPr/>
      </dsp:nvSpPr>
      <dsp:spPr>
        <a:xfrm>
          <a:off x="8865054" y="974518"/>
          <a:ext cx="1442525" cy="14425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EC469-622C-46ED-AFEA-4164EFCD0F86}">
      <dsp:nvSpPr>
        <dsp:cNvPr id="0" name=""/>
        <dsp:cNvSpPr/>
      </dsp:nvSpPr>
      <dsp:spPr>
        <a:xfrm>
          <a:off x="9172477" y="1281941"/>
          <a:ext cx="827678" cy="827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6E400-70BA-43DC-A534-C2CFC5540D23}">
      <dsp:nvSpPr>
        <dsp:cNvPr id="0" name=""/>
        <dsp:cNvSpPr/>
      </dsp:nvSpPr>
      <dsp:spPr>
        <a:xfrm>
          <a:off x="8403918" y="2866354"/>
          <a:ext cx="23647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Generate boxplot visualizations for Prevotella genus</a:t>
          </a:r>
        </a:p>
      </dsp:txBody>
      <dsp:txXfrm>
        <a:off x="8403918" y="2866354"/>
        <a:ext cx="236479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A7BF-98BF-4A29-BDC3-8B7B931B93A1}">
      <dsp:nvSpPr>
        <dsp:cNvPr id="0" name=""/>
        <dsp:cNvSpPr/>
      </dsp:nvSpPr>
      <dsp:spPr>
        <a:xfrm>
          <a:off x="679050" y="398773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52AA9-035C-434A-9376-2B7EC0F4555C}">
      <dsp:nvSpPr>
        <dsp:cNvPr id="0" name=""/>
        <dsp:cNvSpPr/>
      </dsp:nvSpPr>
      <dsp:spPr>
        <a:xfrm>
          <a:off x="1081237" y="8009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4D582-1479-4098-8163-DC7DF3E8ECCC}">
      <dsp:nvSpPr>
        <dsp:cNvPr id="0" name=""/>
        <dsp:cNvSpPr/>
      </dsp:nvSpPr>
      <dsp:spPr>
        <a:xfrm>
          <a:off x="75768" y="28737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Code </a:t>
          </a:r>
        </a:p>
      </dsp:txBody>
      <dsp:txXfrm>
        <a:off x="75768" y="2873774"/>
        <a:ext cx="3093750" cy="720000"/>
      </dsp:txXfrm>
    </dsp:sp>
    <dsp:sp modelId="{8A029EE0-2784-46A5-8977-B1151DB7E9BB}">
      <dsp:nvSpPr>
        <dsp:cNvPr id="0" name=""/>
        <dsp:cNvSpPr/>
      </dsp:nvSpPr>
      <dsp:spPr>
        <a:xfrm>
          <a:off x="4314206" y="398773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9D93-4BE2-4032-9648-8F22495B930B}">
      <dsp:nvSpPr>
        <dsp:cNvPr id="0" name=""/>
        <dsp:cNvSpPr/>
      </dsp:nvSpPr>
      <dsp:spPr>
        <a:xfrm>
          <a:off x="4716393" y="8009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0214E-CCC2-48B2-8889-5EF5EB363BDE}">
      <dsp:nvSpPr>
        <dsp:cNvPr id="0" name=""/>
        <dsp:cNvSpPr/>
      </dsp:nvSpPr>
      <dsp:spPr>
        <a:xfrm>
          <a:off x="3710925" y="28737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PIPELINE</a:t>
          </a:r>
        </a:p>
      </dsp:txBody>
      <dsp:txXfrm>
        <a:off x="3710925" y="2873774"/>
        <a:ext cx="3093750" cy="720000"/>
      </dsp:txXfrm>
    </dsp:sp>
    <dsp:sp modelId="{E1DD15AB-BAF9-4033-BBB6-6EC659F2CC87}">
      <dsp:nvSpPr>
        <dsp:cNvPr id="0" name=""/>
        <dsp:cNvSpPr/>
      </dsp:nvSpPr>
      <dsp:spPr>
        <a:xfrm>
          <a:off x="7949362" y="398773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925B8-627D-4E12-8758-2FB57AD87C32}">
      <dsp:nvSpPr>
        <dsp:cNvPr id="0" name=""/>
        <dsp:cNvSpPr/>
      </dsp:nvSpPr>
      <dsp:spPr>
        <a:xfrm>
          <a:off x="8351550" y="8009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D26C9-4A22-4C74-B8D4-A44C57C41D77}">
      <dsp:nvSpPr>
        <dsp:cNvPr id="0" name=""/>
        <dsp:cNvSpPr/>
      </dsp:nvSpPr>
      <dsp:spPr>
        <a:xfrm>
          <a:off x="7346081" y="28737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Documentation</a:t>
          </a:r>
        </a:p>
      </dsp:txBody>
      <dsp:txXfrm>
        <a:off x="7346081" y="2873774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DDFFA-2146-4DCC-A116-A6EF1DA50BFB}">
      <dsp:nvSpPr>
        <dsp:cNvPr id="0" name=""/>
        <dsp:cNvSpPr/>
      </dsp:nvSpPr>
      <dsp:spPr>
        <a:xfrm>
          <a:off x="0" y="487"/>
          <a:ext cx="10515600" cy="11404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AA37E-7D06-452F-A18B-A860BE915B5C}">
      <dsp:nvSpPr>
        <dsp:cNvPr id="0" name=""/>
        <dsp:cNvSpPr/>
      </dsp:nvSpPr>
      <dsp:spPr>
        <a:xfrm>
          <a:off x="344985" y="257088"/>
          <a:ext cx="627247" cy="627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EA3A9-2E71-4421-9FF2-ABE71599DC6A}">
      <dsp:nvSpPr>
        <dsp:cNvPr id="0" name=""/>
        <dsp:cNvSpPr/>
      </dsp:nvSpPr>
      <dsp:spPr>
        <a:xfrm>
          <a:off x="1317219" y="487"/>
          <a:ext cx="9198380" cy="11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98" tIns="120698" rIns="120698" bIns="1206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Installed and configured MySQL Server and Workbench</a:t>
          </a:r>
        </a:p>
      </dsp:txBody>
      <dsp:txXfrm>
        <a:off x="1317219" y="487"/>
        <a:ext cx="9198380" cy="1140449"/>
      </dsp:txXfrm>
    </dsp:sp>
    <dsp:sp modelId="{9193BE6D-FB93-439A-B811-316FCDD58EBF}">
      <dsp:nvSpPr>
        <dsp:cNvPr id="0" name=""/>
        <dsp:cNvSpPr/>
      </dsp:nvSpPr>
      <dsp:spPr>
        <a:xfrm>
          <a:off x="0" y="1426049"/>
          <a:ext cx="10515600" cy="11404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E485-C5E9-474D-8F77-2C272596335B}">
      <dsp:nvSpPr>
        <dsp:cNvPr id="0" name=""/>
        <dsp:cNvSpPr/>
      </dsp:nvSpPr>
      <dsp:spPr>
        <a:xfrm>
          <a:off x="344985" y="1682650"/>
          <a:ext cx="627247" cy="627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77F18-1900-46FB-98D9-F2B860BB2527}">
      <dsp:nvSpPr>
        <dsp:cNvPr id="0" name=""/>
        <dsp:cNvSpPr/>
      </dsp:nvSpPr>
      <dsp:spPr>
        <a:xfrm>
          <a:off x="1317219" y="1426049"/>
          <a:ext cx="9198380" cy="11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98" tIns="120698" rIns="120698" bIns="1206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Learned SQLAlchemy for Python-to-SQL interfacing</a:t>
          </a:r>
        </a:p>
      </dsp:txBody>
      <dsp:txXfrm>
        <a:off x="1317219" y="1426049"/>
        <a:ext cx="9198380" cy="1140449"/>
      </dsp:txXfrm>
    </dsp:sp>
    <dsp:sp modelId="{56431CE7-90C8-4AE6-AF8E-B1878FF4ABD7}">
      <dsp:nvSpPr>
        <dsp:cNvPr id="0" name=""/>
        <dsp:cNvSpPr/>
      </dsp:nvSpPr>
      <dsp:spPr>
        <a:xfrm>
          <a:off x="0" y="2851611"/>
          <a:ext cx="10515600" cy="11404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EDD3E-2117-451A-A868-B5103D233916}">
      <dsp:nvSpPr>
        <dsp:cNvPr id="0" name=""/>
        <dsp:cNvSpPr/>
      </dsp:nvSpPr>
      <dsp:spPr>
        <a:xfrm>
          <a:off x="344985" y="3108212"/>
          <a:ext cx="627247" cy="627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DE43-4443-4339-8C0A-A3FEFB6F7C1D}">
      <dsp:nvSpPr>
        <dsp:cNvPr id="0" name=""/>
        <dsp:cNvSpPr/>
      </dsp:nvSpPr>
      <dsp:spPr>
        <a:xfrm>
          <a:off x="1317219" y="2851611"/>
          <a:ext cx="9198380" cy="11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98" tIns="120698" rIns="120698" bIns="1206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Pandas for real-time database querying and plotting</a:t>
          </a:r>
        </a:p>
      </dsp:txBody>
      <dsp:txXfrm>
        <a:off x="1317219" y="2851611"/>
        <a:ext cx="9198380" cy="1140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62C6-EA53-4000-8D8E-DD565944FC22}">
      <dsp:nvSpPr>
        <dsp:cNvPr id="0" name=""/>
        <dsp:cNvSpPr/>
      </dsp:nvSpPr>
      <dsp:spPr>
        <a:xfrm>
          <a:off x="3286" y="97712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My scope was too big too ambitious in the beginning </a:t>
          </a:r>
        </a:p>
      </dsp:txBody>
      <dsp:txXfrm>
        <a:off x="3286" y="977121"/>
        <a:ext cx="3203971" cy="1281588"/>
      </dsp:txXfrm>
    </dsp:sp>
    <dsp:sp modelId="{9E40E761-2999-4C54-AB77-591DF4C61290}">
      <dsp:nvSpPr>
        <dsp:cNvPr id="0" name=""/>
        <dsp:cNvSpPr/>
      </dsp:nvSpPr>
      <dsp:spPr>
        <a:xfrm>
          <a:off x="3286" y="2258710"/>
          <a:ext cx="3203971" cy="14123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 had to minimized my project scope and worked on it little every week.</a:t>
          </a:r>
        </a:p>
      </dsp:txBody>
      <dsp:txXfrm>
        <a:off x="3286" y="2258710"/>
        <a:ext cx="3203971" cy="1412302"/>
      </dsp:txXfrm>
    </dsp:sp>
    <dsp:sp modelId="{C030FEBC-4C5E-4FD2-A771-29CBB0652578}">
      <dsp:nvSpPr>
        <dsp:cNvPr id="0" name=""/>
        <dsp:cNvSpPr/>
      </dsp:nvSpPr>
      <dsp:spPr>
        <a:xfrm>
          <a:off x="3655814" y="97712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Lock wait timeout errors with large </a:t>
          </a:r>
          <a:r>
            <a:rPr lang="en-US" sz="2100" kern="1200" dirty="0" err="1"/>
            <a:t>dataCSV</a:t>
          </a:r>
          <a:r>
            <a:rPr lang="en-US" sz="2100" kern="1200" dirty="0"/>
            <a:t> formatting and column parsing issues</a:t>
          </a:r>
        </a:p>
      </dsp:txBody>
      <dsp:txXfrm>
        <a:off x="3655814" y="977121"/>
        <a:ext cx="3203971" cy="1281588"/>
      </dsp:txXfrm>
    </dsp:sp>
    <dsp:sp modelId="{A6A164AB-459F-4DFD-A369-A05065953EA7}">
      <dsp:nvSpPr>
        <dsp:cNvPr id="0" name=""/>
        <dsp:cNvSpPr/>
      </dsp:nvSpPr>
      <dsp:spPr>
        <a:xfrm>
          <a:off x="3655814" y="2258710"/>
          <a:ext cx="3203971" cy="14123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Learned to chunk rows to handle large datasets</a:t>
          </a:r>
        </a:p>
      </dsp:txBody>
      <dsp:txXfrm>
        <a:off x="3655814" y="2258710"/>
        <a:ext cx="3203971" cy="1412302"/>
      </dsp:txXfrm>
    </dsp:sp>
    <dsp:sp modelId="{4869FAE9-810E-412C-9C6C-BC281EEA803B}">
      <dsp:nvSpPr>
        <dsp:cNvPr id="0" name=""/>
        <dsp:cNvSpPr/>
      </dsp:nvSpPr>
      <dsp:spPr>
        <a:xfrm>
          <a:off x="7308342" y="977121"/>
          <a:ext cx="3203971" cy="1281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My original dataset was too big and needed processing</a:t>
          </a:r>
        </a:p>
      </dsp:txBody>
      <dsp:txXfrm>
        <a:off x="7308342" y="977121"/>
        <a:ext cx="3203971" cy="1281588"/>
      </dsp:txXfrm>
    </dsp:sp>
    <dsp:sp modelId="{3774AFBC-15C9-4F12-82AF-6EA72CE48C1E}">
      <dsp:nvSpPr>
        <dsp:cNvPr id="0" name=""/>
        <dsp:cNvSpPr/>
      </dsp:nvSpPr>
      <dsp:spPr>
        <a:xfrm>
          <a:off x="7308342" y="2258710"/>
          <a:ext cx="3203971" cy="14123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 had to tweak my topic to focus on a small dataset that was available </a:t>
          </a:r>
        </a:p>
      </dsp:txBody>
      <dsp:txXfrm>
        <a:off x="7308342" y="2258710"/>
        <a:ext cx="3203971" cy="1412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8F7A4-C145-46BA-B71D-E4906FDA30F5}">
      <dsp:nvSpPr>
        <dsp:cNvPr id="0" name=""/>
        <dsp:cNvSpPr/>
      </dsp:nvSpPr>
      <dsp:spPr>
        <a:xfrm>
          <a:off x="0" y="3274754"/>
          <a:ext cx="2628900" cy="7164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 </a:t>
          </a:r>
        </a:p>
      </dsp:txBody>
      <dsp:txXfrm>
        <a:off x="0" y="3274754"/>
        <a:ext cx="2628900" cy="716436"/>
      </dsp:txXfrm>
    </dsp:sp>
    <dsp:sp modelId="{5739244D-97D6-4B49-B96A-7754D1F1AC51}">
      <dsp:nvSpPr>
        <dsp:cNvPr id="0" name=""/>
        <dsp:cNvSpPr/>
      </dsp:nvSpPr>
      <dsp:spPr>
        <a:xfrm>
          <a:off x="2628900" y="3274754"/>
          <a:ext cx="7886700" cy="71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 cloud for collaborative research</a:t>
          </a:r>
        </a:p>
      </dsp:txBody>
      <dsp:txXfrm>
        <a:off x="2628900" y="3274754"/>
        <a:ext cx="7886700" cy="716436"/>
      </dsp:txXfrm>
    </dsp:sp>
    <dsp:sp modelId="{E47E1946-C842-4265-A497-6CE7754B82D4}">
      <dsp:nvSpPr>
        <dsp:cNvPr id="0" name=""/>
        <dsp:cNvSpPr/>
      </dsp:nvSpPr>
      <dsp:spPr>
        <a:xfrm rot="10800000">
          <a:off x="0" y="2183622"/>
          <a:ext cx="2628900" cy="110187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Expand</a:t>
          </a:r>
        </a:p>
      </dsp:txBody>
      <dsp:txXfrm rot="-10800000">
        <a:off x="0" y="2183622"/>
        <a:ext cx="2628900" cy="716221"/>
      </dsp:txXfrm>
    </dsp:sp>
    <dsp:sp modelId="{54A1C5C2-4A0B-4565-8925-1463E11E1D46}">
      <dsp:nvSpPr>
        <dsp:cNvPr id="0" name=""/>
        <dsp:cNvSpPr/>
      </dsp:nvSpPr>
      <dsp:spPr>
        <a:xfrm>
          <a:off x="2628900" y="2183622"/>
          <a:ext cx="7886700" cy="7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genus types</a:t>
          </a:r>
        </a:p>
      </dsp:txBody>
      <dsp:txXfrm>
        <a:off x="2628900" y="2183622"/>
        <a:ext cx="7886700" cy="716221"/>
      </dsp:txXfrm>
    </dsp:sp>
    <dsp:sp modelId="{D49A74DD-E10B-4F98-B706-C7E001583B45}">
      <dsp:nvSpPr>
        <dsp:cNvPr id="0" name=""/>
        <dsp:cNvSpPr/>
      </dsp:nvSpPr>
      <dsp:spPr>
        <a:xfrm rot="10800000">
          <a:off x="0" y="1092489"/>
          <a:ext cx="2628900" cy="110187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</a:t>
          </a:r>
        </a:p>
      </dsp:txBody>
      <dsp:txXfrm rot="-10800000">
        <a:off x="0" y="1092489"/>
        <a:ext cx="2628900" cy="716221"/>
      </dsp:txXfrm>
    </dsp:sp>
    <dsp:sp modelId="{0F5D4C7B-3C4F-472C-9516-C1EB0260DFE2}">
      <dsp:nvSpPr>
        <dsp:cNvPr id="0" name=""/>
        <dsp:cNvSpPr/>
      </dsp:nvSpPr>
      <dsp:spPr>
        <a:xfrm>
          <a:off x="2628900" y="1092489"/>
          <a:ext cx="7886700" cy="7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Support for larger FASTA datasets</a:t>
          </a:r>
        </a:p>
      </dsp:txBody>
      <dsp:txXfrm>
        <a:off x="2628900" y="1092489"/>
        <a:ext cx="7886700" cy="716221"/>
      </dsp:txXfrm>
    </dsp:sp>
    <dsp:sp modelId="{C5605794-8296-4069-BE24-9477A9EFA5D4}">
      <dsp:nvSpPr>
        <dsp:cNvPr id="0" name=""/>
        <dsp:cNvSpPr/>
      </dsp:nvSpPr>
      <dsp:spPr>
        <a:xfrm rot="10800000">
          <a:off x="0" y="1357"/>
          <a:ext cx="2628900" cy="110187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</a:t>
          </a:r>
        </a:p>
      </dsp:txBody>
      <dsp:txXfrm rot="-10800000">
        <a:off x="0" y="1357"/>
        <a:ext cx="2628900" cy="716221"/>
      </dsp:txXfrm>
    </dsp:sp>
    <dsp:sp modelId="{CFC0D9B4-9E41-4C43-A910-9ABBF3547500}">
      <dsp:nvSpPr>
        <dsp:cNvPr id="0" name=""/>
        <dsp:cNvSpPr/>
      </dsp:nvSpPr>
      <dsp:spPr>
        <a:xfrm>
          <a:off x="2628900" y="1357"/>
          <a:ext cx="7886700" cy="7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Web-based GUI</a:t>
          </a:r>
        </a:p>
      </dsp:txBody>
      <dsp:txXfrm>
        <a:off x="2628900" y="1357"/>
        <a:ext cx="7886700" cy="716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B2AFB-D712-4AA4-B18C-37203E144716}">
      <dsp:nvSpPr>
        <dsp:cNvPr id="0" name=""/>
        <dsp:cNvSpPr/>
      </dsp:nvSpPr>
      <dsp:spPr>
        <a:xfrm>
          <a:off x="0" y="3331"/>
          <a:ext cx="10515600" cy="709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87F7E-B413-4F7D-8B1B-F191C3E1F67C}">
      <dsp:nvSpPr>
        <dsp:cNvPr id="0" name=""/>
        <dsp:cNvSpPr/>
      </dsp:nvSpPr>
      <dsp:spPr>
        <a:xfrm>
          <a:off x="214674" y="163007"/>
          <a:ext cx="390317" cy="390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B911E-A622-4658-A0D5-EEFD779209E9}">
      <dsp:nvSpPr>
        <dsp:cNvPr id="0" name=""/>
        <dsp:cNvSpPr/>
      </dsp:nvSpPr>
      <dsp:spPr>
        <a:xfrm>
          <a:off x="819667" y="3331"/>
          <a:ext cx="9695932" cy="70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" tIns="75107" rIns="75107" bIns="751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 a working, reproducible pipeline for oral microbiome analysis</a:t>
          </a:r>
        </a:p>
      </dsp:txBody>
      <dsp:txXfrm>
        <a:off x="819667" y="3331"/>
        <a:ext cx="9695932" cy="709668"/>
      </dsp:txXfrm>
    </dsp:sp>
    <dsp:sp modelId="{532DFFF7-9901-46A5-8217-F1BADF5B3812}">
      <dsp:nvSpPr>
        <dsp:cNvPr id="0" name=""/>
        <dsp:cNvSpPr/>
      </dsp:nvSpPr>
      <dsp:spPr>
        <a:xfrm>
          <a:off x="0" y="890417"/>
          <a:ext cx="10515600" cy="709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3AE82-FEB9-4B9B-A33C-FC0189A0C67C}">
      <dsp:nvSpPr>
        <dsp:cNvPr id="0" name=""/>
        <dsp:cNvSpPr/>
      </dsp:nvSpPr>
      <dsp:spPr>
        <a:xfrm>
          <a:off x="214674" y="1050093"/>
          <a:ext cx="390317" cy="390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4B008-4108-4461-85F9-6841ACAB5A9A}">
      <dsp:nvSpPr>
        <dsp:cNvPr id="0" name=""/>
        <dsp:cNvSpPr/>
      </dsp:nvSpPr>
      <dsp:spPr>
        <a:xfrm>
          <a:off x="819667" y="890417"/>
          <a:ext cx="9695932" cy="70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" tIns="75107" rIns="75107" bIns="751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Demonstrated capability to process real oral microbiome data and generated clinically relevant visualization</a:t>
          </a:r>
        </a:p>
      </dsp:txBody>
      <dsp:txXfrm>
        <a:off x="819667" y="890417"/>
        <a:ext cx="9695932" cy="709668"/>
      </dsp:txXfrm>
    </dsp:sp>
    <dsp:sp modelId="{5A87426F-F288-48A7-9267-A7B8E22F603B}">
      <dsp:nvSpPr>
        <dsp:cNvPr id="0" name=""/>
        <dsp:cNvSpPr/>
      </dsp:nvSpPr>
      <dsp:spPr>
        <a:xfrm>
          <a:off x="0" y="1712661"/>
          <a:ext cx="10515600" cy="709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5F9EA-3152-455B-9B76-DE01A16EE116}">
      <dsp:nvSpPr>
        <dsp:cNvPr id="0" name=""/>
        <dsp:cNvSpPr/>
      </dsp:nvSpPr>
      <dsp:spPr>
        <a:xfrm>
          <a:off x="214674" y="1937179"/>
          <a:ext cx="390317" cy="390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FF527-64C8-46F8-9B63-F24C7DA10C90}">
      <dsp:nvSpPr>
        <dsp:cNvPr id="0" name=""/>
        <dsp:cNvSpPr/>
      </dsp:nvSpPr>
      <dsp:spPr>
        <a:xfrm>
          <a:off x="819667" y="1777503"/>
          <a:ext cx="9695932" cy="70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" tIns="75107" rIns="75107" bIns="751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Directions: Link to taxonomy, scale to full oral microbiome dataset</a:t>
          </a:r>
        </a:p>
      </dsp:txBody>
      <dsp:txXfrm>
        <a:off x="819667" y="1777503"/>
        <a:ext cx="9695932" cy="709668"/>
      </dsp:txXfrm>
    </dsp:sp>
    <dsp:sp modelId="{95A652AE-61A2-4872-B91B-A6C39D569BFD}">
      <dsp:nvSpPr>
        <dsp:cNvPr id="0" name=""/>
        <dsp:cNvSpPr/>
      </dsp:nvSpPr>
      <dsp:spPr>
        <a:xfrm>
          <a:off x="0" y="2664589"/>
          <a:ext cx="10515600" cy="709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B387C-67E6-4476-B5B5-51DA0209187A}">
      <dsp:nvSpPr>
        <dsp:cNvPr id="0" name=""/>
        <dsp:cNvSpPr/>
      </dsp:nvSpPr>
      <dsp:spPr>
        <a:xfrm>
          <a:off x="214674" y="2824265"/>
          <a:ext cx="390317" cy="390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85BFE-721E-43D2-B078-2A6E3362A98E}">
      <dsp:nvSpPr>
        <dsp:cNvPr id="0" name=""/>
        <dsp:cNvSpPr/>
      </dsp:nvSpPr>
      <dsp:spPr>
        <a:xfrm>
          <a:off x="819667" y="2664589"/>
          <a:ext cx="9695932" cy="70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" tIns="75107" rIns="75107" bIns="751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Great learning experience in bioinformatics tooling &amp; scripting</a:t>
          </a:r>
        </a:p>
      </dsp:txBody>
      <dsp:txXfrm>
        <a:off x="819667" y="2664589"/>
        <a:ext cx="9695932" cy="709668"/>
      </dsp:txXfrm>
    </dsp:sp>
    <dsp:sp modelId="{D9305A24-131D-443C-B682-4B5A9E547FEA}">
      <dsp:nvSpPr>
        <dsp:cNvPr id="0" name=""/>
        <dsp:cNvSpPr/>
      </dsp:nvSpPr>
      <dsp:spPr>
        <a:xfrm>
          <a:off x="0" y="3551675"/>
          <a:ext cx="10515600" cy="709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FD27A-7EA4-4D48-8904-A3377A4CE8E6}">
      <dsp:nvSpPr>
        <dsp:cNvPr id="0" name=""/>
        <dsp:cNvSpPr/>
      </dsp:nvSpPr>
      <dsp:spPr>
        <a:xfrm>
          <a:off x="214674" y="3711350"/>
          <a:ext cx="390317" cy="390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7CA47-D51E-4FE1-9E65-291CFB6FA947}">
      <dsp:nvSpPr>
        <dsp:cNvPr id="0" name=""/>
        <dsp:cNvSpPr/>
      </dsp:nvSpPr>
      <dsp:spPr>
        <a:xfrm>
          <a:off x="819667" y="3551675"/>
          <a:ext cx="9695932" cy="709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" tIns="75107" rIns="75107" bIns="7510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 can be adapted for other general and conditions</a:t>
          </a:r>
        </a:p>
      </dsp:txBody>
      <dsp:txXfrm>
        <a:off x="819667" y="3551675"/>
        <a:ext cx="9695932" cy="70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E40C-3385-9643-A9C2-B6F593C56AE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6671-D779-3C4F-A868-2BF6420B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BB4-A4C9-D740-BE92-B181978B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02457"/>
            <a:ext cx="9144000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632B-3613-C448-A0CE-35F31B4B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5047"/>
            <a:ext cx="9144000" cy="11753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6D43-26CE-FD45-9FE1-B4404DBA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7BB92-7BAB-C04F-8090-6FDDC8C518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993516"/>
            <a:ext cx="5859463" cy="893763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88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2DC-6D7C-384B-87DD-CA056D978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C029-B732-244A-A5C0-1E29B06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48970A-FF76-7E4C-A3A6-32D10D603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467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2C0-2F0F-214E-8EE2-E5D6386F9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F9EC-EDBB-AD4A-9976-62AD1288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818F-4166-A34F-B1C6-7BA7907F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241B2F-5771-F042-8101-4E6E4A2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792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E24-26F1-5A4F-B65E-79BDCC949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E1F0-4E39-CA4C-9A29-6A6FAB33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CA85E-FB7A-7E49-A1C0-02533182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0EC13-1C61-624E-86FE-679711E2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AF9C-999B-D240-AD38-879591A43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FB93B7-E795-6F49-B146-0E2B22328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2151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92E-B298-BA42-92A3-94CAED558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7D-7F3B-BD42-AAB1-45BBBDB1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D72C-2A6C-414F-8D24-4A8EF2CB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D5BDBD-4321-F84A-A66B-284D997D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033-4994-8E47-ACCE-130B3001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8734-134F-294C-8A79-1D093C3B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20B5-4BC4-B34B-88A0-93AB8CBE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03285B-A734-F941-9822-C9D02A72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21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A92284-6D85-974A-9889-75E7BE88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A9FC2F-1125-9149-967D-E7D2FC1CBF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1621357"/>
            <a:ext cx="10182225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4C09319-B5A5-DB4D-8F9C-CD883431F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2473947"/>
            <a:ext cx="9144000" cy="3183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divider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6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1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BFF7-B66E-AF4F-BB73-F931808C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221"/>
            <a:ext cx="10515600" cy="676173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2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F0FB03-FC51-274D-A4F2-BAA829A47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7EA38-C2CE-DC48-8D16-4BAC6D9874B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6C1D2-49C4-1A4F-BF79-BD8D6FC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20D-1047-EF4A-AF9A-A90791F2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CFC4-8B69-A341-B39E-628E0172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7408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  <p:sldLayoutId id="214748366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D719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699867-562E-CD4B-B841-D4BA6BC59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C1499-9A35-9F48-98EC-702212B7BF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unkim18/BMI-Programming/tree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DEE-A39C-1C40-8BB7-06FA3DEC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2190309"/>
            <a:ext cx="10861133" cy="689491"/>
          </a:xfrm>
        </p:spPr>
        <p:txBody>
          <a:bodyPr/>
          <a:lstStyle/>
          <a:p>
            <a:r>
              <a:rPr lang="en-US" dirty="0"/>
              <a:t>A Reproducible SQL-Driven Pipeline for Oral Microbiome Analysis and Visualization of Genus-Level Biomarkers in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699A-C14A-6C41-B92E-8BB5E4C84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6" y="5525258"/>
            <a:ext cx="9144000" cy="1175370"/>
          </a:xfrm>
        </p:spPr>
        <p:txBody>
          <a:bodyPr/>
          <a:lstStyle/>
          <a:p>
            <a:r>
              <a:rPr lang="en-US" dirty="0"/>
              <a:t>Daun Kim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E863-C217-C940-8FFB-F2E0D3029C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5964237"/>
            <a:ext cx="5859463" cy="893763"/>
          </a:xfrm>
        </p:spPr>
        <p:txBody>
          <a:bodyPr/>
          <a:lstStyle/>
          <a:p>
            <a:r>
              <a:rPr lang="en-US" dirty="0"/>
              <a:t>BMI 8540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6E065-1D74-18E9-10E8-A3DC030D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4305-2E0E-48B5-9DED-D6602ADC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Lessons Learned Outside My Scope of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EEDF9-FDDF-E7B6-03B1-279A4BEE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43D9A3-354B-3194-F3D7-BE407A45D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527349"/>
              </p:ext>
            </p:extLst>
          </p:nvPr>
        </p:nvGraphicFramePr>
        <p:xfrm>
          <a:off x="838200" y="1825625"/>
          <a:ext cx="10515600" cy="399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754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ABEFB-2E12-7BEB-54E8-D262D11C5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99D8-E938-B1B5-0038-D17242E4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Challenges Encountered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ECD95-EC9A-453C-C303-D098E1609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081157-93BF-22FC-8B02-3BFFFBEC2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12193"/>
              </p:ext>
            </p:extLst>
          </p:nvPr>
        </p:nvGraphicFramePr>
        <p:xfrm>
          <a:off x="838200" y="1170039"/>
          <a:ext cx="10515600" cy="464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44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AF20-5596-133D-015A-AEB94607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8EF-2695-843E-0C0B-FB49B0E7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Improvements with More Time and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FD08-E0F9-B543-31BC-8DA19F93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FEBF1FA-3194-3766-ECE2-75109F8E2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0095"/>
              </p:ext>
            </p:extLst>
          </p:nvPr>
        </p:nvGraphicFramePr>
        <p:xfrm>
          <a:off x="838200" y="1825625"/>
          <a:ext cx="10515600" cy="399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7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7AC1-5AD3-BA40-EAF0-C5A368AF1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58A-3B49-1309-828E-5B60E090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91A24-3809-D5BC-5DFF-5A78581E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F0B05D-FEFE-2BEE-7EE1-34EA2325E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25650"/>
              </p:ext>
            </p:extLst>
          </p:nvPr>
        </p:nvGraphicFramePr>
        <p:xfrm>
          <a:off x="838200" y="1553497"/>
          <a:ext cx="10515600" cy="4264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14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A6ED0-BBA4-D5E3-FE83-FE0AB46F3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4264-BC27-7589-DEBC-13C7E0E3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5AD-6130-ADE0-F01D-37960CF1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47026"/>
            <a:ext cx="11723914" cy="3992548"/>
          </a:xfrm>
        </p:spPr>
        <p:txBody>
          <a:bodyPr>
            <a:noAutofit/>
          </a:bodyPr>
          <a:lstStyle/>
          <a:p>
            <a:r>
              <a:rPr lang="en-US" sz="3600" dirty="0"/>
              <a:t>Dataset Source: Kaggle - Oral Microbiome in Depression and Non-Depression</a:t>
            </a:r>
          </a:p>
          <a:p>
            <a:r>
              <a:rPr lang="en-US" sz="3600" dirty="0">
                <a:hlinkClick r:id="rId2"/>
              </a:rPr>
              <a:t>https://github.com/daunkim18/BMI-Programming/tree/main</a:t>
            </a:r>
            <a:r>
              <a:rPr lang="en-US" sz="36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8EC8B-9D06-9DA5-3923-EE4AE969E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BMI 8540 </a:t>
            </a:r>
          </a:p>
        </p:txBody>
      </p:sp>
    </p:spTree>
    <p:extLst>
      <p:ext uri="{BB962C8B-B14F-4D97-AF65-F5344CB8AC3E}">
        <p14:creationId xmlns:p14="http://schemas.microsoft.com/office/powerpoint/2010/main" val="12128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CF38A-C6D9-0BFF-3AF8-64F6C9D529FC}"/>
              </a:ext>
            </a:extLst>
          </p:cNvPr>
          <p:cNvSpPr/>
          <p:nvPr/>
        </p:nvSpPr>
        <p:spPr>
          <a:xfrm>
            <a:off x="2545968" y="1630148"/>
            <a:ext cx="6844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sa Offc Serif Pro" panose="020F0502020204030204" pitchFamily="2" charset="0"/>
                <a:cs typeface="Times New Roman" panose="02020603050405020304" pitchFamily="18" charset="0"/>
              </a:rPr>
              <a:t>Thank You for Listening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B9B2E-AFD7-7D30-3512-CE9661ABAA56}"/>
              </a:ext>
            </a:extLst>
          </p:cNvPr>
          <p:cNvSpPr/>
          <p:nvPr/>
        </p:nvSpPr>
        <p:spPr>
          <a:xfrm>
            <a:off x="1819466" y="4304523"/>
            <a:ext cx="82974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sa Offc Serif Pro" panose="020F0502020204030204" pitchFamily="2" charset="0"/>
                <a:cs typeface="Times New Roman" panose="02020603050405020304" pitchFamily="18" charset="0"/>
              </a:rPr>
              <a:t>For any questions, </a:t>
            </a: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sa Offc Serif Pro" panose="020F0502020204030204" pitchFamily="2" charset="0"/>
                <a:cs typeface="Times New Roman" panose="02020603050405020304" pitchFamily="18" charset="0"/>
              </a:rPr>
              <a:t>contact daunkim@unaomah.edu</a:t>
            </a:r>
          </a:p>
        </p:txBody>
      </p:sp>
    </p:spTree>
    <p:extLst>
      <p:ext uri="{BB962C8B-B14F-4D97-AF65-F5344CB8AC3E}">
        <p14:creationId xmlns:p14="http://schemas.microsoft.com/office/powerpoint/2010/main" val="2031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3747-C5F8-5B44-B2C0-BF936E13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Purpose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90484D-936F-0740-EEB6-F28716DB0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44" y="1338240"/>
            <a:ext cx="12016056" cy="44159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4C17E-18F9-BA4E-B8CB-89A4D51D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5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3D12-378D-26D9-E807-5B8C4A52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D68F-3853-AF7A-0E0B-891AD072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A8FF-2019-DEDD-1AE1-A92BB763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0991"/>
            <a:ext cx="6883800" cy="43583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600" dirty="0"/>
              <a:t>Certain genera, like </a:t>
            </a:r>
            <a:r>
              <a:rPr lang="en-US" sz="3600" dirty="0" err="1"/>
              <a:t>Prevotella</a:t>
            </a:r>
            <a:r>
              <a:rPr lang="en-US" sz="3600" dirty="0"/>
              <a:t> and Porphyromonas, are more abundant in people with depression.</a:t>
            </a:r>
          </a:p>
          <a:p>
            <a:r>
              <a:rPr lang="en-US" sz="3600" dirty="0"/>
              <a:t>These bacteria are also associated with pro-inflammatory responses.</a:t>
            </a:r>
          </a:p>
          <a:p>
            <a:r>
              <a:rPr lang="en-US" sz="3600" dirty="0"/>
              <a:t>Oral microbiome profiles might serve as non-invasive biomarkers for mental health screening in the future.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AE3B0-C9F3-DC55-DF30-D3C659BB9E06}"/>
              </a:ext>
            </a:extLst>
          </p:cNvPr>
          <p:cNvSpPr txBox="1"/>
          <p:nvPr/>
        </p:nvSpPr>
        <p:spPr>
          <a:xfrm>
            <a:off x="6912077" y="5416291"/>
            <a:ext cx="5019795" cy="50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400" dirty="0"/>
              <a:t>Source: ScienceDirect Topics on </a:t>
            </a:r>
            <a:r>
              <a:rPr lang="en-US" sz="1400" dirty="0" err="1"/>
              <a:t>Prevotella</a:t>
            </a:r>
            <a:endParaRPr lang="en-US" sz="1400" dirty="0"/>
          </a:p>
        </p:txBody>
      </p:sp>
      <p:pic>
        <p:nvPicPr>
          <p:cNvPr id="2050" name="Picture 2" descr="Prevotella - an overview | ScienceDirect Topics">
            <a:extLst>
              <a:ext uri="{FF2B5EF4-FFF2-40B4-BE49-F238E27FC236}">
                <a16:creationId xmlns:a16="http://schemas.microsoft.com/office/drawing/2014/main" id="{0961A866-BC06-F238-7B47-7D3FE5C3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5303" y="453741"/>
            <a:ext cx="3893258" cy="509726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3B8C7-EBB9-33B4-9BF3-900F07F09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7835" y="6310312"/>
            <a:ext cx="90300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latin typeface="+mn-lt"/>
                <a:ea typeface="+mn-ea"/>
                <a:cs typeface="+mn-cs"/>
              </a:rPr>
              <a:t>BMI 8540 </a:t>
            </a:r>
          </a:p>
        </p:txBody>
      </p:sp>
    </p:spTree>
    <p:extLst>
      <p:ext uri="{BB962C8B-B14F-4D97-AF65-F5344CB8AC3E}">
        <p14:creationId xmlns:p14="http://schemas.microsoft.com/office/powerpoint/2010/main" val="65670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735A3-B42E-0ACD-1CBE-A36E57C0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E408-D5A7-15F7-5EC4-E6AF61B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8301-AE91-9A9D-A953-A642C0B0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/>
              <a:t>BMI 8540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A50C8E-B61A-6B74-A030-D16C55FE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75405"/>
              </p:ext>
            </p:extLst>
          </p:nvPr>
        </p:nvGraphicFramePr>
        <p:xfrm>
          <a:off x="838200" y="1825625"/>
          <a:ext cx="10515600" cy="399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2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AA73A-6A1C-ABD8-0E4A-3248FDF57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D3D6-1F36-A3C0-F24D-EE552DB4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Significance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180-E331-EA2B-B85F-70FE3704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9581" cy="399254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Depression is often underdiagnosed, especially in early stages</a:t>
            </a:r>
          </a:p>
          <a:p>
            <a:r>
              <a:rPr lang="en-US" sz="3600" dirty="0"/>
              <a:t>Oral microbiome offers a non-invasive biomarker avenue</a:t>
            </a:r>
          </a:p>
          <a:p>
            <a:r>
              <a:rPr lang="en-US" sz="3600" dirty="0"/>
              <a:t>A reproducible bioinformatics pipeline aids in scalable analysis for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8BCF-7EE5-D753-35ED-E3E8F8218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BMI 8540 </a:t>
            </a:r>
          </a:p>
        </p:txBody>
      </p:sp>
      <p:pic>
        <p:nvPicPr>
          <p:cNvPr id="3074" name="Picture 2" descr="Oral microbiome composition, but not diversity, is associated with  adolescent anxiety and depression symptoms - ScienceDirect">
            <a:extLst>
              <a:ext uri="{FF2B5EF4-FFF2-40B4-BE49-F238E27FC236}">
                <a16:creationId xmlns:a16="http://schemas.microsoft.com/office/drawing/2014/main" id="{FA2C9385-3E25-E844-6F06-EA3F92CD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74" y="1027906"/>
            <a:ext cx="4496108" cy="46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3E9E6-9F4B-FDC6-CF78-D6D41B8CCF4A}"/>
              </a:ext>
            </a:extLst>
          </p:cNvPr>
          <p:cNvSpPr txBox="1"/>
          <p:nvPr/>
        </p:nvSpPr>
        <p:spPr>
          <a:xfrm>
            <a:off x="6912077" y="5416291"/>
            <a:ext cx="5019795" cy="50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400" dirty="0"/>
              <a:t>Source: ScienceDirect</a:t>
            </a:r>
          </a:p>
        </p:txBody>
      </p:sp>
    </p:spTree>
    <p:extLst>
      <p:ext uri="{BB962C8B-B14F-4D97-AF65-F5344CB8AC3E}">
        <p14:creationId xmlns:p14="http://schemas.microsoft.com/office/powerpoint/2010/main" val="32916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C1372-6C16-C2BE-FE61-5E7089AAD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2DDF-BD6B-5A24-D210-08A1EC9A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Novelty of the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5A27-95B2-7E16-5F76-4B5F9602C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8C7F9CB-A670-FE78-3E2A-6C8FCD808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555606"/>
              </p:ext>
            </p:extLst>
          </p:nvPr>
        </p:nvGraphicFramePr>
        <p:xfrm>
          <a:off x="838200" y="1825625"/>
          <a:ext cx="10515600" cy="399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FA4A-3A24-1181-E7DF-9B6C509F2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54A7-F1A2-671C-9C8C-BE9C191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60C40-5E43-5E4A-254C-DE8FFC509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BMI 8540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F7CFD-22CE-7E12-84F7-B1A80F53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017" y="1845128"/>
            <a:ext cx="6477042" cy="31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9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0A881-9A1E-9AFE-E230-EFAB5349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1BE7-969C-23E0-148B-C36FA0F5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Project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D4B1-6FAA-8BD6-486A-E7E271F9D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FF8435-1B61-1BE4-5F89-812027335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37026"/>
              </p:ext>
            </p:extLst>
          </p:nvPr>
        </p:nvGraphicFramePr>
        <p:xfrm>
          <a:off x="838199" y="1257300"/>
          <a:ext cx="10836729" cy="456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65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46BB8-B207-0090-2BF9-BAE25E205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8F2-E304-A6F1-BE23-D465C127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Demonstration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CAF5D-A758-C3EE-BE0C-1681C170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BMI 8540 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CFE05E-5218-524E-4B7C-FAE8AB72F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46784"/>
              </p:ext>
            </p:extLst>
          </p:nvPr>
        </p:nvGraphicFramePr>
        <p:xfrm>
          <a:off x="838200" y="1825625"/>
          <a:ext cx="10515600" cy="399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4EE1ED631E14D85A24939D16C8936" ma:contentTypeVersion="13" ma:contentTypeDescription="Create a new document." ma:contentTypeScope="" ma:versionID="6017f67bb77ff6d9be2d221c77aa995f">
  <xsd:schema xmlns:xsd="http://www.w3.org/2001/XMLSchema" xmlns:xs="http://www.w3.org/2001/XMLSchema" xmlns:p="http://schemas.microsoft.com/office/2006/metadata/properties" xmlns:ns2="95982f6c-2172-479f-8b01-dd33fa6fbe04" xmlns:ns3="f6da95f1-0d27-4b84-83fb-450c771ae8a8" targetNamespace="http://schemas.microsoft.com/office/2006/metadata/properties" ma:root="true" ma:fieldsID="a3e421abf5162528b1592d7606c61c29" ns2:_="" ns3:_="">
    <xsd:import namespace="95982f6c-2172-479f-8b01-dd33fa6fbe04"/>
    <xsd:import namespace="f6da95f1-0d27-4b84-83fb-450c771ae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82f6c-2172-479f-8b01-dd33fa6fbe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95f1-0d27-4b84-83fb-450c771ae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8E3BF-FF74-4842-8F55-3F98C5C92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82f6c-2172-479f-8b01-dd33fa6fbe04"/>
    <ds:schemaRef ds:uri="f6da95f1-0d27-4b84-83fb-450c771ae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82675A-704E-4AC1-95C4-9CEF05526266}">
  <ds:schemaRefs>
    <ds:schemaRef ds:uri="http://schemas.microsoft.com/office/infopath/2007/PartnerControls"/>
    <ds:schemaRef ds:uri="95982f6c-2172-479f-8b01-dd33fa6fbe04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f6da95f1-0d27-4b84-83fb-450c771ae8a8"/>
  </ds:schemaRefs>
</ds:datastoreItem>
</file>

<file path=customXml/itemProps3.xml><?xml version="1.0" encoding="utf-8"?>
<ds:datastoreItem xmlns:ds="http://schemas.openxmlformats.org/officeDocument/2006/customXml" ds:itemID="{05D4764C-B014-402B-A43D-DBC2DA6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442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Tisa Offc Serif Pro</vt:lpstr>
      <vt:lpstr>Office Theme</vt:lpstr>
      <vt:lpstr>Custom Design</vt:lpstr>
      <vt:lpstr>1_Custom Design</vt:lpstr>
      <vt:lpstr>2_Custom Design</vt:lpstr>
      <vt:lpstr>A Reproducible SQL-Driven Pipeline for Oral Microbiome Analysis and Visualization of Genus-Level Biomarkers in Depression</vt:lpstr>
      <vt:lpstr>Purpose</vt:lpstr>
      <vt:lpstr>Background</vt:lpstr>
      <vt:lpstr>Background</vt:lpstr>
      <vt:lpstr>Significance of the Project</vt:lpstr>
      <vt:lpstr>Novelty of the Project</vt:lpstr>
      <vt:lpstr>Project Components</vt:lpstr>
      <vt:lpstr>Project Functions</vt:lpstr>
      <vt:lpstr>Demonstration </vt:lpstr>
      <vt:lpstr>Lessons Learned Outside My Scope of Knowledge</vt:lpstr>
      <vt:lpstr>Challenges Encountered</vt:lpstr>
      <vt:lpstr>Improvements with More Time and Resources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Kennedy</dc:creator>
  <cp:lastModifiedBy>Daun Kim</cp:lastModifiedBy>
  <cp:revision>18</cp:revision>
  <dcterms:created xsi:type="dcterms:W3CDTF">2020-12-03T21:16:42Z</dcterms:created>
  <dcterms:modified xsi:type="dcterms:W3CDTF">2025-05-11T18:32:57Z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0x01010053B4EE1ED631E14D85A24939D16C8936</vt:lpwstr>
  </property>
</Properties>
</file>