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9c12f9f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9c12f9f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c12f9f3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9c12f9f3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9c12f9f3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9c12f9f3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9c12f9f3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9c12f9f3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9c12f9f3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9c12f9f3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9c12f9f3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9c12f9f3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"Blockchain Technology: A Practical Approach"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Bekuzakov 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Introduction to Blockchain</a:t>
            </a:r>
            <a:endParaRPr sz="25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"Blockchain technology is a revolutionary approach to distributed ledger systems. It underpins cryptocurrencies and has numerous applications in finance, supply chain, and beyond."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Project Overview</a:t>
            </a:r>
            <a:endParaRPr sz="25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The project in the "blockchain" GitHub repository is a JavaScript implementation of RSA encryption and digital signature verification. It includes a class named RSASingleton, which handles the core RSA operations such as key generation, encryption, decryption, signing, and signature verification. The HTML component provides a user interface for inputting a message, generating a signature, and verifying its authenticity. The project demonstrates the fundamental principles of asymmetric encryption using RSA, showcasing how digital signatures ensure the integrity and authenticity of messages.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Project Overview</a:t>
            </a:r>
            <a:endParaRPr sz="25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The project in the "blockchain" GitHub repository is a JavaScript implementation of RSA encryption and digital signature verification. It includes a class named RSASingleton, which handles the core RSA operations such as key generation, encryption, decryption, signing, and signature verification. The HTML component provides a user interface for inputting a message, generating a signature, and verifying its authenticity. The project demonstrates the fundamental principles of asymmetric encryption using RSA, showcasing how digital signatures ensure the integrity and authenticity of messages.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Asymmetric Encryption</a:t>
            </a:r>
            <a:endParaRPr sz="25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"Asymmetric encryption, or public-key cryptography, uses two keys - a public key for encryption and a private key for decryption. Our project demonstrates this through practical code implementations."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Blockchain Structure</a:t>
            </a:r>
            <a:endParaRPr sz="25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"We've created a simple blockchain structure to illustrate how individual blocks are linked together, ensuring data integrity and security in a blockchain network."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40"/>
              <a:t>Thanks for attention</a:t>
            </a:r>
            <a:endParaRPr sz="2740"/>
          </a:p>
        </p:txBody>
      </p:sp>
      <p:sp>
        <p:nvSpPr>
          <p:cNvPr id="123" name="Google Shape;123;p19"/>
          <p:cNvSpPr/>
          <p:nvPr/>
        </p:nvSpPr>
        <p:spPr>
          <a:xfrm>
            <a:off x="3523500" y="2314675"/>
            <a:ext cx="2097000" cy="2097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