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CB5969-BB12-4E24-8CD6-21153317BBD4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fr-FR"/>
        </a:p>
      </dgm:t>
    </dgm:pt>
    <dgm:pt modelId="{BCC31568-275E-4E3E-AF27-A9803E7634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Lampe </a:t>
          </a:r>
          <a:r>
            <a:rPr lang="fr-FR">
              <a:solidFill>
                <a:srgbClr val="000000"/>
              </a:solidFill>
            </a:rPr>
            <a:t>contrôlable en Wifi </a:t>
          </a:r>
          <a:endParaRPr lang="fr-FR"/>
        </a:p>
      </dgm:t>
    </dgm:pt>
    <dgm:pt modelId="{6CEBA223-B22E-4AF9-A2AC-C606C33B1AFD}" type="parTrans" cxnId="{E0459FFA-3DF1-4CB5-95DE-638890BB5EEA}">
      <dgm:prSet/>
      <dgm:spPr/>
      <dgm:t>
        <a:bodyPr/>
        <a:lstStyle/>
        <a:p>
          <a:endParaRPr lang="fr-FR"/>
        </a:p>
      </dgm:t>
    </dgm:pt>
    <dgm:pt modelId="{B3D5CB22-A3E4-45C8-9AF3-C0767C6D022F}" type="sibTrans" cxnId="{E0459FFA-3DF1-4CB5-95DE-638890BB5EEA}">
      <dgm:prSet/>
      <dgm:spPr/>
      <dgm:t>
        <a:bodyPr/>
        <a:lstStyle/>
        <a:p>
          <a:endParaRPr lang="fr-FR"/>
        </a:p>
      </dgm:t>
    </dgm:pt>
    <dgm:pt modelId="{14075E4D-7740-477C-878C-B5491831D9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S'adapte à son environement</a:t>
          </a:r>
        </a:p>
      </dgm:t>
    </dgm:pt>
    <dgm:pt modelId="{17FC3705-DA75-49E8-980C-F13F054A8004}" type="parTrans" cxnId="{6911256F-0237-4A60-8C94-08E5F21F8430}">
      <dgm:prSet/>
      <dgm:spPr/>
      <dgm:t>
        <a:bodyPr/>
        <a:lstStyle/>
        <a:p>
          <a:endParaRPr lang="fr-FR"/>
        </a:p>
      </dgm:t>
    </dgm:pt>
    <dgm:pt modelId="{EB4B05D0-FE6C-43B2-965A-BB44924BE528}" type="sibTrans" cxnId="{6911256F-0237-4A60-8C94-08E5F21F8430}">
      <dgm:prSet/>
      <dgm:spPr/>
      <dgm:t>
        <a:bodyPr/>
        <a:lstStyle/>
        <a:p>
          <a:endParaRPr lang="fr-FR"/>
        </a:p>
      </dgm:t>
    </dgm:pt>
    <dgm:pt modelId="{DED8E31C-E7A8-448E-AC29-6C013F560F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>
              <a:cs typeface="Calibri Light"/>
            </a:rPr>
            <a:t>App mobile</a:t>
          </a:r>
        </a:p>
      </dgm:t>
    </dgm:pt>
    <dgm:pt modelId="{03B8AF7F-7295-4E8F-9934-5B7CD1219F9B}" type="parTrans" cxnId="{23523D8C-562D-4303-991B-54846A753AB1}">
      <dgm:prSet/>
      <dgm:spPr/>
    </dgm:pt>
    <dgm:pt modelId="{124D21D9-6DFC-4793-A8B2-619DE28A08D3}" type="sibTrans" cxnId="{23523D8C-562D-4303-991B-54846A753AB1}">
      <dgm:prSet/>
      <dgm:spPr/>
    </dgm:pt>
    <dgm:pt modelId="{88F131FD-515E-41D3-BCEE-89FB5ABB1544}" type="pres">
      <dgm:prSet presAssocID="{41CB5969-BB12-4E24-8CD6-21153317BBD4}" presName="root" presStyleCnt="0">
        <dgm:presLayoutVars>
          <dgm:dir/>
          <dgm:resizeHandles val="exact"/>
        </dgm:presLayoutVars>
      </dgm:prSet>
      <dgm:spPr/>
    </dgm:pt>
    <dgm:pt modelId="{81FA25EF-8529-4014-9765-5EC9CC0AB572}" type="pres">
      <dgm:prSet presAssocID="{BCC31568-275E-4E3E-AF27-A9803E763494}" presName="compNode" presStyleCnt="0"/>
      <dgm:spPr/>
    </dgm:pt>
    <dgm:pt modelId="{5CC98F30-1B04-440A-B507-785D3ED61DC6}" type="pres">
      <dgm:prSet presAssocID="{BCC31568-275E-4E3E-AF27-A9803E763494}" presName="iconBgRect" presStyleLbl="bgShp" presStyleIdx="0" presStyleCnt="3"/>
      <dgm:spPr/>
    </dgm:pt>
    <dgm:pt modelId="{5C8E48BA-7560-4078-9BD6-951571C9188F}" type="pres">
      <dgm:prSet presAssocID="{BCC31568-275E-4E3E-AF27-A9803E7634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5BB15DED-A9F6-4783-8A8A-EEB418068B7A}" type="pres">
      <dgm:prSet presAssocID="{BCC31568-275E-4E3E-AF27-A9803E763494}" presName="spaceRect" presStyleCnt="0"/>
      <dgm:spPr/>
    </dgm:pt>
    <dgm:pt modelId="{94AC7C2A-CF98-4EF6-AE81-6A6CAE40AA40}" type="pres">
      <dgm:prSet presAssocID="{BCC31568-275E-4E3E-AF27-A9803E763494}" presName="textRect" presStyleLbl="revTx" presStyleIdx="0" presStyleCnt="3">
        <dgm:presLayoutVars>
          <dgm:chMax val="1"/>
          <dgm:chPref val="1"/>
        </dgm:presLayoutVars>
      </dgm:prSet>
      <dgm:spPr/>
    </dgm:pt>
    <dgm:pt modelId="{F644BB6B-878E-4E2A-A347-48F554EF2A4A}" type="pres">
      <dgm:prSet presAssocID="{B3D5CB22-A3E4-45C8-9AF3-C0767C6D022F}" presName="sibTrans" presStyleCnt="0"/>
      <dgm:spPr/>
    </dgm:pt>
    <dgm:pt modelId="{017DFA3D-2F33-4131-A447-FF26B670D5F6}" type="pres">
      <dgm:prSet presAssocID="{14075E4D-7740-477C-878C-B5491831D942}" presName="compNode" presStyleCnt="0"/>
      <dgm:spPr/>
    </dgm:pt>
    <dgm:pt modelId="{FB5D93B3-B146-4716-A7FC-4F1E14DAEC81}" type="pres">
      <dgm:prSet presAssocID="{14075E4D-7740-477C-878C-B5491831D942}" presName="iconBgRect" presStyleLbl="bgShp" presStyleIdx="1" presStyleCnt="3"/>
      <dgm:spPr/>
    </dgm:pt>
    <dgm:pt modelId="{439B7E12-4434-4944-92FE-797E6EEFBF90}" type="pres">
      <dgm:prSet presAssocID="{14075E4D-7740-477C-878C-B5491831D9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ellement ensoleillé"/>
        </a:ext>
      </dgm:extLst>
    </dgm:pt>
    <dgm:pt modelId="{2AF09E14-B128-4237-8ECB-1F0AD378503C}" type="pres">
      <dgm:prSet presAssocID="{14075E4D-7740-477C-878C-B5491831D942}" presName="spaceRect" presStyleCnt="0"/>
      <dgm:spPr/>
    </dgm:pt>
    <dgm:pt modelId="{240FF8E7-D747-4C02-A392-5E63929E57AF}" type="pres">
      <dgm:prSet presAssocID="{14075E4D-7740-477C-878C-B5491831D942}" presName="textRect" presStyleLbl="revTx" presStyleIdx="1" presStyleCnt="3">
        <dgm:presLayoutVars>
          <dgm:chMax val="1"/>
          <dgm:chPref val="1"/>
        </dgm:presLayoutVars>
      </dgm:prSet>
      <dgm:spPr/>
    </dgm:pt>
    <dgm:pt modelId="{53FC29C0-61CB-4074-B05B-7C98F594207F}" type="pres">
      <dgm:prSet presAssocID="{EB4B05D0-FE6C-43B2-965A-BB44924BE528}" presName="sibTrans" presStyleCnt="0"/>
      <dgm:spPr/>
    </dgm:pt>
    <dgm:pt modelId="{4A5135B3-5DD5-488D-8C6E-49CA2E3C8D5A}" type="pres">
      <dgm:prSet presAssocID="{DED8E31C-E7A8-448E-AC29-6C013F560FC0}" presName="compNode" presStyleCnt="0"/>
      <dgm:spPr/>
    </dgm:pt>
    <dgm:pt modelId="{504CE23C-FE2F-4E37-91A5-DBD5FD9665F4}" type="pres">
      <dgm:prSet presAssocID="{DED8E31C-E7A8-448E-AC29-6C013F560FC0}" presName="iconBgRect" presStyleLbl="bgShp" presStyleIdx="2" presStyleCnt="3"/>
      <dgm:spPr/>
    </dgm:pt>
    <dgm:pt modelId="{BCD783D6-21A8-4028-8E04-2D329F4533DD}" type="pres">
      <dgm:prSet presAssocID="{DED8E31C-E7A8-448E-AC29-6C013F560F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9FDA4EA8-71DA-4765-904D-3FA50DCB4897}" type="pres">
      <dgm:prSet presAssocID="{DED8E31C-E7A8-448E-AC29-6C013F560FC0}" presName="spaceRect" presStyleCnt="0"/>
      <dgm:spPr/>
    </dgm:pt>
    <dgm:pt modelId="{70270E40-F429-49E2-99D3-829D304AA1A3}" type="pres">
      <dgm:prSet presAssocID="{DED8E31C-E7A8-448E-AC29-6C013F560FC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3E6718-5FC0-4820-9344-D9282E682DC8}" type="presOf" srcId="{41CB5969-BB12-4E24-8CD6-21153317BBD4}" destId="{88F131FD-515E-41D3-BCEE-89FB5ABB1544}" srcOrd="0" destOrd="0" presId="urn:microsoft.com/office/officeart/2018/5/layout/IconCircleLabelList"/>
    <dgm:cxn modelId="{3683E32C-59AE-4AEB-AB89-9D58F8E83421}" type="presOf" srcId="{14075E4D-7740-477C-878C-B5491831D942}" destId="{240FF8E7-D747-4C02-A392-5E63929E57AF}" srcOrd="0" destOrd="0" presId="urn:microsoft.com/office/officeart/2018/5/layout/IconCircleLabelList"/>
    <dgm:cxn modelId="{6911256F-0237-4A60-8C94-08E5F21F8430}" srcId="{41CB5969-BB12-4E24-8CD6-21153317BBD4}" destId="{14075E4D-7740-477C-878C-B5491831D942}" srcOrd="1" destOrd="0" parTransId="{17FC3705-DA75-49E8-980C-F13F054A8004}" sibTransId="{EB4B05D0-FE6C-43B2-965A-BB44924BE528}"/>
    <dgm:cxn modelId="{23523D8C-562D-4303-991B-54846A753AB1}" srcId="{41CB5969-BB12-4E24-8CD6-21153317BBD4}" destId="{DED8E31C-E7A8-448E-AC29-6C013F560FC0}" srcOrd="2" destOrd="0" parTransId="{03B8AF7F-7295-4E8F-9934-5B7CD1219F9B}" sibTransId="{124D21D9-6DFC-4793-A8B2-619DE28A08D3}"/>
    <dgm:cxn modelId="{91E835C2-B1A5-4693-8802-C6C8DF3FCDF3}" type="presOf" srcId="{DED8E31C-E7A8-448E-AC29-6C013F560FC0}" destId="{70270E40-F429-49E2-99D3-829D304AA1A3}" srcOrd="0" destOrd="0" presId="urn:microsoft.com/office/officeart/2018/5/layout/IconCircleLabelList"/>
    <dgm:cxn modelId="{6AEF9EE7-28AF-45AA-978C-7E1694BB4E2B}" type="presOf" srcId="{BCC31568-275E-4E3E-AF27-A9803E763494}" destId="{94AC7C2A-CF98-4EF6-AE81-6A6CAE40AA40}" srcOrd="0" destOrd="0" presId="urn:microsoft.com/office/officeart/2018/5/layout/IconCircleLabelList"/>
    <dgm:cxn modelId="{E0459FFA-3DF1-4CB5-95DE-638890BB5EEA}" srcId="{41CB5969-BB12-4E24-8CD6-21153317BBD4}" destId="{BCC31568-275E-4E3E-AF27-A9803E763494}" srcOrd="0" destOrd="0" parTransId="{6CEBA223-B22E-4AF9-A2AC-C606C33B1AFD}" sibTransId="{B3D5CB22-A3E4-45C8-9AF3-C0767C6D022F}"/>
    <dgm:cxn modelId="{02A3D516-E6DC-46A1-85A6-E3C058CAFF13}" type="presParOf" srcId="{88F131FD-515E-41D3-BCEE-89FB5ABB1544}" destId="{81FA25EF-8529-4014-9765-5EC9CC0AB572}" srcOrd="0" destOrd="0" presId="urn:microsoft.com/office/officeart/2018/5/layout/IconCircleLabelList"/>
    <dgm:cxn modelId="{E48DB440-7A50-4C28-BD71-4FB620D93B7B}" type="presParOf" srcId="{81FA25EF-8529-4014-9765-5EC9CC0AB572}" destId="{5CC98F30-1B04-440A-B507-785D3ED61DC6}" srcOrd="0" destOrd="0" presId="urn:microsoft.com/office/officeart/2018/5/layout/IconCircleLabelList"/>
    <dgm:cxn modelId="{E53A99C8-7251-4165-822D-74D673FBDFF5}" type="presParOf" srcId="{81FA25EF-8529-4014-9765-5EC9CC0AB572}" destId="{5C8E48BA-7560-4078-9BD6-951571C9188F}" srcOrd="1" destOrd="0" presId="urn:microsoft.com/office/officeart/2018/5/layout/IconCircleLabelList"/>
    <dgm:cxn modelId="{5B6764B3-D4AD-4D49-BF2D-483040CF58AA}" type="presParOf" srcId="{81FA25EF-8529-4014-9765-5EC9CC0AB572}" destId="{5BB15DED-A9F6-4783-8A8A-EEB418068B7A}" srcOrd="2" destOrd="0" presId="urn:microsoft.com/office/officeart/2018/5/layout/IconCircleLabelList"/>
    <dgm:cxn modelId="{6E41AF4D-3261-424D-A299-0879F2D9D542}" type="presParOf" srcId="{81FA25EF-8529-4014-9765-5EC9CC0AB572}" destId="{94AC7C2A-CF98-4EF6-AE81-6A6CAE40AA40}" srcOrd="3" destOrd="0" presId="urn:microsoft.com/office/officeart/2018/5/layout/IconCircleLabelList"/>
    <dgm:cxn modelId="{F2347AD8-53F3-4DB9-8264-A8A5D3BE4E2D}" type="presParOf" srcId="{88F131FD-515E-41D3-BCEE-89FB5ABB1544}" destId="{F644BB6B-878E-4E2A-A347-48F554EF2A4A}" srcOrd="1" destOrd="0" presId="urn:microsoft.com/office/officeart/2018/5/layout/IconCircleLabelList"/>
    <dgm:cxn modelId="{89D120DA-4E67-444D-B6BB-6C291B1973DE}" type="presParOf" srcId="{88F131FD-515E-41D3-BCEE-89FB5ABB1544}" destId="{017DFA3D-2F33-4131-A447-FF26B670D5F6}" srcOrd="2" destOrd="0" presId="urn:microsoft.com/office/officeart/2018/5/layout/IconCircleLabelList"/>
    <dgm:cxn modelId="{88753740-315C-4751-A321-FFE42ECCA711}" type="presParOf" srcId="{017DFA3D-2F33-4131-A447-FF26B670D5F6}" destId="{FB5D93B3-B146-4716-A7FC-4F1E14DAEC81}" srcOrd="0" destOrd="0" presId="urn:microsoft.com/office/officeart/2018/5/layout/IconCircleLabelList"/>
    <dgm:cxn modelId="{C694501A-CFBC-4519-800F-7CC69DC5B150}" type="presParOf" srcId="{017DFA3D-2F33-4131-A447-FF26B670D5F6}" destId="{439B7E12-4434-4944-92FE-797E6EEFBF90}" srcOrd="1" destOrd="0" presId="urn:microsoft.com/office/officeart/2018/5/layout/IconCircleLabelList"/>
    <dgm:cxn modelId="{E726BBDE-878F-4D5F-A6D0-2F1E99B8BCD3}" type="presParOf" srcId="{017DFA3D-2F33-4131-A447-FF26B670D5F6}" destId="{2AF09E14-B128-4237-8ECB-1F0AD378503C}" srcOrd="2" destOrd="0" presId="urn:microsoft.com/office/officeart/2018/5/layout/IconCircleLabelList"/>
    <dgm:cxn modelId="{7D2A9261-3772-4C95-A028-8D24887ECC5E}" type="presParOf" srcId="{017DFA3D-2F33-4131-A447-FF26B670D5F6}" destId="{240FF8E7-D747-4C02-A392-5E63929E57AF}" srcOrd="3" destOrd="0" presId="urn:microsoft.com/office/officeart/2018/5/layout/IconCircleLabelList"/>
    <dgm:cxn modelId="{6EA11E94-D117-49AE-B48D-EC025E58A0FA}" type="presParOf" srcId="{88F131FD-515E-41D3-BCEE-89FB5ABB1544}" destId="{53FC29C0-61CB-4074-B05B-7C98F594207F}" srcOrd="3" destOrd="0" presId="urn:microsoft.com/office/officeart/2018/5/layout/IconCircleLabelList"/>
    <dgm:cxn modelId="{481FB976-6BC8-440E-9E3E-10C038AEFB3E}" type="presParOf" srcId="{88F131FD-515E-41D3-BCEE-89FB5ABB1544}" destId="{4A5135B3-5DD5-488D-8C6E-49CA2E3C8D5A}" srcOrd="4" destOrd="0" presId="urn:microsoft.com/office/officeart/2018/5/layout/IconCircleLabelList"/>
    <dgm:cxn modelId="{0D73C06A-5FAA-44D9-AD18-D094E6E9952B}" type="presParOf" srcId="{4A5135B3-5DD5-488D-8C6E-49CA2E3C8D5A}" destId="{504CE23C-FE2F-4E37-91A5-DBD5FD9665F4}" srcOrd="0" destOrd="0" presId="urn:microsoft.com/office/officeart/2018/5/layout/IconCircleLabelList"/>
    <dgm:cxn modelId="{DC88F8EC-8D3D-4A3E-A24D-57099A17A77E}" type="presParOf" srcId="{4A5135B3-5DD5-488D-8C6E-49CA2E3C8D5A}" destId="{BCD783D6-21A8-4028-8E04-2D329F4533DD}" srcOrd="1" destOrd="0" presId="urn:microsoft.com/office/officeart/2018/5/layout/IconCircleLabelList"/>
    <dgm:cxn modelId="{69AA5AC0-9F17-43E6-8312-F741A7C26C0E}" type="presParOf" srcId="{4A5135B3-5DD5-488D-8C6E-49CA2E3C8D5A}" destId="{9FDA4EA8-71DA-4765-904D-3FA50DCB4897}" srcOrd="2" destOrd="0" presId="urn:microsoft.com/office/officeart/2018/5/layout/IconCircleLabelList"/>
    <dgm:cxn modelId="{0C7AAC04-46D3-4A35-A765-B515E419DF41}" type="presParOf" srcId="{4A5135B3-5DD5-488D-8C6E-49CA2E3C8D5A}" destId="{70270E40-F429-49E2-99D3-829D304AA1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62D8EA-335D-4BCC-BCCD-6E61893C9B39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fr-FR"/>
        </a:p>
      </dgm:t>
    </dgm:pt>
    <dgm:pt modelId="{ABC09870-CF77-45D0-A6C4-4F4D4D8C12E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Lampe led</a:t>
          </a:r>
        </a:p>
      </dgm:t>
    </dgm:pt>
    <dgm:pt modelId="{806EA0A7-3DE0-4550-B2E0-0BB9E6F6BD93}" type="parTrans" cxnId="{09FCBB96-75F4-4EE4-9F47-B0588FC3BD41}">
      <dgm:prSet/>
      <dgm:spPr/>
      <dgm:t>
        <a:bodyPr/>
        <a:lstStyle/>
        <a:p>
          <a:endParaRPr lang="fr-FR"/>
        </a:p>
      </dgm:t>
    </dgm:pt>
    <dgm:pt modelId="{9B82C6D6-D2B1-43AF-8904-DB7678DA7A74}" type="sibTrans" cxnId="{09FCBB96-75F4-4EE4-9F47-B0588FC3BD41}">
      <dgm:prSet/>
      <dgm:spPr/>
      <dgm:t>
        <a:bodyPr/>
        <a:lstStyle/>
        <a:p>
          <a:endParaRPr lang="fr-FR"/>
        </a:p>
      </dgm:t>
    </dgm:pt>
    <dgm:pt modelId="{7092317D-BE1F-4727-B855-10ABFDBB8CD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Arduino</a:t>
          </a:r>
        </a:p>
      </dgm:t>
    </dgm:pt>
    <dgm:pt modelId="{A826B17C-1CAB-4267-8D5E-5983C7FD8D41}" type="parTrans" cxnId="{33CAF40A-B79A-4795-8CC6-0EA8291C5B6C}">
      <dgm:prSet/>
      <dgm:spPr/>
      <dgm:t>
        <a:bodyPr/>
        <a:lstStyle/>
        <a:p>
          <a:endParaRPr lang="fr-FR"/>
        </a:p>
      </dgm:t>
    </dgm:pt>
    <dgm:pt modelId="{95B82539-3036-4B16-AC41-0B37947E64AD}" type="sibTrans" cxnId="{33CAF40A-B79A-4795-8CC6-0EA8291C5B6C}">
      <dgm:prSet/>
      <dgm:spPr/>
      <dgm:t>
        <a:bodyPr/>
        <a:lstStyle/>
        <a:p>
          <a:endParaRPr lang="fr-FR"/>
        </a:p>
      </dgm:t>
    </dgm:pt>
    <dgm:pt modelId="{4851CD65-4517-4F6C-975A-45BF1BCEAA8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</a:t>
          </a:r>
        </a:p>
      </dgm:t>
    </dgm:pt>
    <dgm:pt modelId="{1262590D-476A-4B63-B8F4-3DEEF5F00468}" type="parTrans" cxnId="{7C728AA5-CD86-4AEA-B405-7AA445B44736}">
      <dgm:prSet/>
      <dgm:spPr/>
      <dgm:t>
        <a:bodyPr/>
        <a:lstStyle/>
        <a:p>
          <a:endParaRPr lang="fr-FR"/>
        </a:p>
      </dgm:t>
    </dgm:pt>
    <dgm:pt modelId="{C77B805E-A1C2-46AA-94D0-E3BFB3F4C8F5}" type="sibTrans" cxnId="{7C728AA5-CD86-4AEA-B405-7AA445B44736}">
      <dgm:prSet/>
      <dgm:spPr/>
      <dgm:t>
        <a:bodyPr/>
        <a:lstStyle/>
        <a:p>
          <a:endParaRPr lang="fr-FR"/>
        </a:p>
      </dgm:t>
    </dgm:pt>
    <dgm:pt modelId="{257208E4-80AF-4238-974C-2FEE975B0CB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MQTT</a:t>
          </a:r>
        </a:p>
      </dgm:t>
    </dgm:pt>
    <dgm:pt modelId="{E962CD27-9EB1-4499-B315-8CB5730D37A6}" type="parTrans" cxnId="{47E060C1-BB95-4A76-ACF2-70825054762C}">
      <dgm:prSet/>
      <dgm:spPr/>
      <dgm:t>
        <a:bodyPr/>
        <a:lstStyle/>
        <a:p>
          <a:endParaRPr lang="fr-FR"/>
        </a:p>
      </dgm:t>
    </dgm:pt>
    <dgm:pt modelId="{8BE9B659-926A-4617-8DCC-2736B52A7927}" type="sibTrans" cxnId="{47E060C1-BB95-4A76-ACF2-70825054762C}">
      <dgm:prSet/>
      <dgm:spPr/>
      <dgm:t>
        <a:bodyPr/>
        <a:lstStyle/>
        <a:p>
          <a:endParaRPr lang="fr-FR"/>
        </a:p>
      </dgm:t>
    </dgm:pt>
    <dgm:pt modelId="{FDE38E0A-0C3F-4687-B365-B4923A2A7F6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Serveur</a:t>
          </a:r>
        </a:p>
      </dgm:t>
    </dgm:pt>
    <dgm:pt modelId="{92310197-C717-4356-A71F-F538F04E18A4}" type="parTrans" cxnId="{B5F7E663-B31F-495C-8229-75DF78E514E3}">
      <dgm:prSet/>
      <dgm:spPr/>
      <dgm:t>
        <a:bodyPr/>
        <a:lstStyle/>
        <a:p>
          <a:endParaRPr lang="fr-FR"/>
        </a:p>
      </dgm:t>
    </dgm:pt>
    <dgm:pt modelId="{FD84FE3A-FA7B-447D-B4BD-A4E6EE3888C4}" type="sibTrans" cxnId="{B5F7E663-B31F-495C-8229-75DF78E514E3}">
      <dgm:prSet/>
      <dgm:spPr/>
      <dgm:t>
        <a:bodyPr/>
        <a:lstStyle/>
        <a:p>
          <a:endParaRPr lang="fr-FR"/>
        </a:p>
      </dgm:t>
    </dgm:pt>
    <dgm:pt modelId="{CC7F4683-C5AF-4897-870F-AF191B4581E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NodeJS</a:t>
          </a:r>
        </a:p>
      </dgm:t>
    </dgm:pt>
    <dgm:pt modelId="{EB86B23C-E74B-471A-9543-1B8BA1089EB0}" type="parTrans" cxnId="{6CEF2DC3-2C2B-4EC1-8DB7-82BA1E2071B1}">
      <dgm:prSet/>
      <dgm:spPr/>
      <dgm:t>
        <a:bodyPr/>
        <a:lstStyle/>
        <a:p>
          <a:endParaRPr lang="fr-FR"/>
        </a:p>
      </dgm:t>
    </dgm:pt>
    <dgm:pt modelId="{31F09753-ED92-44A4-9F97-6100DA2DEADE}" type="sibTrans" cxnId="{6CEF2DC3-2C2B-4EC1-8DB7-82BA1E2071B1}">
      <dgm:prSet/>
      <dgm:spPr/>
      <dgm:t>
        <a:bodyPr/>
        <a:lstStyle/>
        <a:p>
          <a:endParaRPr lang="fr-FR"/>
        </a:p>
      </dgm:t>
    </dgm:pt>
    <dgm:pt modelId="{C8F45079-6FF6-4C5C-89F5-6A0CC2511A9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MongoDB</a:t>
          </a:r>
        </a:p>
      </dgm:t>
    </dgm:pt>
    <dgm:pt modelId="{1D1805A4-644C-4B21-A5CE-7A21CA37DEC1}" type="parTrans" cxnId="{CBEE2317-5160-4328-867B-645DB63F673A}">
      <dgm:prSet/>
      <dgm:spPr/>
      <dgm:t>
        <a:bodyPr/>
        <a:lstStyle/>
        <a:p>
          <a:endParaRPr lang="fr-FR"/>
        </a:p>
      </dgm:t>
    </dgm:pt>
    <dgm:pt modelId="{DA17E191-77E0-4B3F-BABE-7BC8F39371D5}" type="sibTrans" cxnId="{CBEE2317-5160-4328-867B-645DB63F673A}">
      <dgm:prSet/>
      <dgm:spPr/>
      <dgm:t>
        <a:bodyPr/>
        <a:lstStyle/>
        <a:p>
          <a:endParaRPr lang="fr-FR"/>
        </a:p>
      </dgm:t>
    </dgm:pt>
    <dgm:pt modelId="{C229AEDE-C35C-4678-9AEF-FD29983F6B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Client</a:t>
          </a:r>
        </a:p>
      </dgm:t>
    </dgm:pt>
    <dgm:pt modelId="{BD0BF476-0000-4866-AEFD-083687C4DC8D}" type="parTrans" cxnId="{E5115E91-3578-4F4E-ACCD-A9AC7F6D98AE}">
      <dgm:prSet/>
      <dgm:spPr/>
      <dgm:t>
        <a:bodyPr/>
        <a:lstStyle/>
        <a:p>
          <a:endParaRPr lang="fr-FR"/>
        </a:p>
      </dgm:t>
    </dgm:pt>
    <dgm:pt modelId="{D56BF7D4-FBC8-4D07-AB30-9AB57133C876}" type="sibTrans" cxnId="{E5115E91-3578-4F4E-ACCD-A9AC7F6D98AE}">
      <dgm:prSet/>
      <dgm:spPr/>
      <dgm:t>
        <a:bodyPr/>
        <a:lstStyle/>
        <a:p>
          <a:endParaRPr lang="fr-FR"/>
        </a:p>
      </dgm:t>
    </dgm:pt>
    <dgm:pt modelId="{4F8AB597-E008-43D4-930E-A6FB3B8CDCD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Android</a:t>
          </a:r>
        </a:p>
      </dgm:t>
    </dgm:pt>
    <dgm:pt modelId="{F16DBA3E-8D05-42A8-AC69-926694FB4062}" type="parTrans" cxnId="{DC0E4C68-740C-4D80-A304-EA12D9C14C1A}">
      <dgm:prSet/>
      <dgm:spPr/>
      <dgm:t>
        <a:bodyPr/>
        <a:lstStyle/>
        <a:p>
          <a:endParaRPr lang="fr-FR"/>
        </a:p>
      </dgm:t>
    </dgm:pt>
    <dgm:pt modelId="{DE9547FD-BEAD-4F7E-AD83-B30E93A4C4AA}" type="sibTrans" cxnId="{DC0E4C68-740C-4D80-A304-EA12D9C14C1A}">
      <dgm:prSet/>
      <dgm:spPr/>
      <dgm:t>
        <a:bodyPr/>
        <a:lstStyle/>
        <a:p>
          <a:endParaRPr lang="fr-FR"/>
        </a:p>
      </dgm:t>
    </dgm:pt>
    <dgm:pt modelId="{E5F0FF48-582E-47EA-9C94-A3661C66A74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AngularJS</a:t>
          </a:r>
        </a:p>
      </dgm:t>
    </dgm:pt>
    <dgm:pt modelId="{7123CBFF-8251-4050-8064-DB7BB453AF44}" type="parTrans" cxnId="{5A5FD856-9A48-4954-BDC8-49866E158B21}">
      <dgm:prSet/>
      <dgm:spPr/>
      <dgm:t>
        <a:bodyPr/>
        <a:lstStyle/>
        <a:p>
          <a:endParaRPr lang="fr-FR"/>
        </a:p>
      </dgm:t>
    </dgm:pt>
    <dgm:pt modelId="{EF4BAFC7-0541-4076-8F69-F9E103C6C427}" type="sibTrans" cxnId="{5A5FD856-9A48-4954-BDC8-49866E158B21}">
      <dgm:prSet/>
      <dgm:spPr/>
      <dgm:t>
        <a:bodyPr/>
        <a:lstStyle/>
        <a:p>
          <a:endParaRPr lang="fr-FR"/>
        </a:p>
      </dgm:t>
    </dgm:pt>
    <dgm:pt modelId="{1DE5E5C5-9AC5-4F16-A60A-8995319DD54B}" type="pres">
      <dgm:prSet presAssocID="{2162D8EA-335D-4BCC-BCCD-6E61893C9B39}" presName="root" presStyleCnt="0">
        <dgm:presLayoutVars>
          <dgm:dir/>
          <dgm:resizeHandles val="exact"/>
        </dgm:presLayoutVars>
      </dgm:prSet>
      <dgm:spPr/>
    </dgm:pt>
    <dgm:pt modelId="{8A0709D7-174C-49F0-8004-AFD9B80627CE}" type="pres">
      <dgm:prSet presAssocID="{ABC09870-CF77-45D0-A6C4-4F4D4D8C12E7}" presName="compNode" presStyleCnt="0"/>
      <dgm:spPr/>
    </dgm:pt>
    <dgm:pt modelId="{5BE25C8E-A2E3-453C-8062-619955B0E416}" type="pres">
      <dgm:prSet presAssocID="{ABC09870-CF77-45D0-A6C4-4F4D4D8C12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03B6D6A-BE53-442D-816A-D84BBC52B533}" type="pres">
      <dgm:prSet presAssocID="{ABC09870-CF77-45D0-A6C4-4F4D4D8C12E7}" presName="iconSpace" presStyleCnt="0"/>
      <dgm:spPr/>
    </dgm:pt>
    <dgm:pt modelId="{DE0886C2-8D5E-42E6-8C09-5328E98B20E0}" type="pres">
      <dgm:prSet presAssocID="{ABC09870-CF77-45D0-A6C4-4F4D4D8C12E7}" presName="parTx" presStyleLbl="revTx" presStyleIdx="0" presStyleCnt="6">
        <dgm:presLayoutVars>
          <dgm:chMax val="0"/>
          <dgm:chPref val="0"/>
        </dgm:presLayoutVars>
      </dgm:prSet>
      <dgm:spPr/>
    </dgm:pt>
    <dgm:pt modelId="{BAD47C7B-BC80-43A5-BAF6-2AEA7E8BB9FF}" type="pres">
      <dgm:prSet presAssocID="{ABC09870-CF77-45D0-A6C4-4F4D4D8C12E7}" presName="txSpace" presStyleCnt="0"/>
      <dgm:spPr/>
    </dgm:pt>
    <dgm:pt modelId="{34747864-F3FD-4FC9-90C7-D7D067BA9715}" type="pres">
      <dgm:prSet presAssocID="{ABC09870-CF77-45D0-A6C4-4F4D4D8C12E7}" presName="desTx" presStyleLbl="revTx" presStyleIdx="1" presStyleCnt="6">
        <dgm:presLayoutVars/>
      </dgm:prSet>
      <dgm:spPr/>
    </dgm:pt>
    <dgm:pt modelId="{3DEC603A-238E-4F06-9760-737ABA856762}" type="pres">
      <dgm:prSet presAssocID="{9B82C6D6-D2B1-43AF-8904-DB7678DA7A74}" presName="sibTrans" presStyleCnt="0"/>
      <dgm:spPr/>
    </dgm:pt>
    <dgm:pt modelId="{6D2960D5-FD04-450F-BDBD-3E0E58FE3F0A}" type="pres">
      <dgm:prSet presAssocID="{FDE38E0A-0C3F-4687-B365-B4923A2A7F61}" presName="compNode" presStyleCnt="0"/>
      <dgm:spPr/>
    </dgm:pt>
    <dgm:pt modelId="{811042C3-A433-4C97-BFC0-A129D1F4DBB3}" type="pres">
      <dgm:prSet presAssocID="{FDE38E0A-0C3F-4687-B365-B4923A2A7F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68782F8-9CBD-4407-A8C9-08155DE6277A}" type="pres">
      <dgm:prSet presAssocID="{FDE38E0A-0C3F-4687-B365-B4923A2A7F61}" presName="iconSpace" presStyleCnt="0"/>
      <dgm:spPr/>
    </dgm:pt>
    <dgm:pt modelId="{C03E622D-4C51-41CA-B83F-436F183E3927}" type="pres">
      <dgm:prSet presAssocID="{FDE38E0A-0C3F-4687-B365-B4923A2A7F61}" presName="parTx" presStyleLbl="revTx" presStyleIdx="2" presStyleCnt="6">
        <dgm:presLayoutVars>
          <dgm:chMax val="0"/>
          <dgm:chPref val="0"/>
        </dgm:presLayoutVars>
      </dgm:prSet>
      <dgm:spPr/>
    </dgm:pt>
    <dgm:pt modelId="{77438191-E248-4BB2-9BB1-0C06C3EAB85E}" type="pres">
      <dgm:prSet presAssocID="{FDE38E0A-0C3F-4687-B365-B4923A2A7F61}" presName="txSpace" presStyleCnt="0"/>
      <dgm:spPr/>
    </dgm:pt>
    <dgm:pt modelId="{E9FDD2C3-F6F1-41E9-87A7-65918FB9DD70}" type="pres">
      <dgm:prSet presAssocID="{FDE38E0A-0C3F-4687-B365-B4923A2A7F61}" presName="desTx" presStyleLbl="revTx" presStyleIdx="3" presStyleCnt="6">
        <dgm:presLayoutVars/>
      </dgm:prSet>
      <dgm:spPr/>
    </dgm:pt>
    <dgm:pt modelId="{6DD56803-0332-4342-9839-9253E6340864}" type="pres">
      <dgm:prSet presAssocID="{FD84FE3A-FA7B-447D-B4BD-A4E6EE3888C4}" presName="sibTrans" presStyleCnt="0"/>
      <dgm:spPr/>
    </dgm:pt>
    <dgm:pt modelId="{3AD9D1F3-4122-4C47-BC83-C0525D73F7D2}" type="pres">
      <dgm:prSet presAssocID="{C229AEDE-C35C-4678-9AEF-FD29983F6BF4}" presName="compNode" presStyleCnt="0"/>
      <dgm:spPr/>
    </dgm:pt>
    <dgm:pt modelId="{BFDC5552-AAAD-4E38-BD0B-0C26011E0BE3}" type="pres">
      <dgm:prSet presAssocID="{C229AEDE-C35C-4678-9AEF-FD29983F6B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70F433E-D03F-4894-BC1B-ED50A6BBDEA5}" type="pres">
      <dgm:prSet presAssocID="{C229AEDE-C35C-4678-9AEF-FD29983F6BF4}" presName="iconSpace" presStyleCnt="0"/>
      <dgm:spPr/>
    </dgm:pt>
    <dgm:pt modelId="{672FF905-E1BC-4E5D-A99F-4CF481F98CEF}" type="pres">
      <dgm:prSet presAssocID="{C229AEDE-C35C-4678-9AEF-FD29983F6BF4}" presName="parTx" presStyleLbl="revTx" presStyleIdx="4" presStyleCnt="6">
        <dgm:presLayoutVars>
          <dgm:chMax val="0"/>
          <dgm:chPref val="0"/>
        </dgm:presLayoutVars>
      </dgm:prSet>
      <dgm:spPr/>
    </dgm:pt>
    <dgm:pt modelId="{8CED461B-A77A-4358-A251-6246C642C76A}" type="pres">
      <dgm:prSet presAssocID="{C229AEDE-C35C-4678-9AEF-FD29983F6BF4}" presName="txSpace" presStyleCnt="0"/>
      <dgm:spPr/>
    </dgm:pt>
    <dgm:pt modelId="{E04D1061-3943-4157-8A8A-91E094708327}" type="pres">
      <dgm:prSet presAssocID="{C229AEDE-C35C-4678-9AEF-FD29983F6BF4}" presName="desTx" presStyleLbl="revTx" presStyleIdx="5" presStyleCnt="6">
        <dgm:presLayoutVars/>
      </dgm:prSet>
      <dgm:spPr/>
    </dgm:pt>
  </dgm:ptLst>
  <dgm:cxnLst>
    <dgm:cxn modelId="{33CAF40A-B79A-4795-8CC6-0EA8291C5B6C}" srcId="{ABC09870-CF77-45D0-A6C4-4F4D4D8C12E7}" destId="{7092317D-BE1F-4727-B855-10ABFDBB8CDA}" srcOrd="0" destOrd="0" parTransId="{A826B17C-1CAB-4267-8D5E-5983C7FD8D41}" sibTransId="{95B82539-3036-4B16-AC41-0B37947E64AD}"/>
    <dgm:cxn modelId="{CBEE2317-5160-4328-867B-645DB63F673A}" srcId="{FDE38E0A-0C3F-4687-B365-B4923A2A7F61}" destId="{C8F45079-6FF6-4C5C-89F5-6A0CC2511A92}" srcOrd="1" destOrd="0" parTransId="{1D1805A4-644C-4B21-A5CE-7A21CA37DEC1}" sibTransId="{DA17E191-77E0-4B3F-BABE-7BC8F39371D5}"/>
    <dgm:cxn modelId="{B8768B21-1726-4C73-A62F-A5E31DD18987}" type="presOf" srcId="{C8F45079-6FF6-4C5C-89F5-6A0CC2511A92}" destId="{E9FDD2C3-F6F1-41E9-87A7-65918FB9DD70}" srcOrd="0" destOrd="1" presId="urn:microsoft.com/office/officeart/2018/5/layout/CenteredIconLabelDescriptionList"/>
    <dgm:cxn modelId="{72D5A92C-60C9-40D5-9624-AD2B21F149EE}" type="presOf" srcId="{E5F0FF48-582E-47EA-9C94-A3661C66A748}" destId="{E04D1061-3943-4157-8A8A-91E094708327}" srcOrd="0" destOrd="1" presId="urn:microsoft.com/office/officeart/2018/5/layout/CenteredIconLabelDescriptionList"/>
    <dgm:cxn modelId="{62ACDD35-101F-432B-BFEA-2B8BEA4A3788}" type="presOf" srcId="{ABC09870-CF77-45D0-A6C4-4F4D4D8C12E7}" destId="{DE0886C2-8D5E-42E6-8C09-5328E98B20E0}" srcOrd="0" destOrd="0" presId="urn:microsoft.com/office/officeart/2018/5/layout/CenteredIconLabelDescriptionList"/>
    <dgm:cxn modelId="{B5F7E663-B31F-495C-8229-75DF78E514E3}" srcId="{2162D8EA-335D-4BCC-BCCD-6E61893C9B39}" destId="{FDE38E0A-0C3F-4687-B365-B4923A2A7F61}" srcOrd="1" destOrd="0" parTransId="{92310197-C717-4356-A71F-F538F04E18A4}" sibTransId="{FD84FE3A-FA7B-447D-B4BD-A4E6EE3888C4}"/>
    <dgm:cxn modelId="{DC0E4C68-740C-4D80-A304-EA12D9C14C1A}" srcId="{C229AEDE-C35C-4678-9AEF-FD29983F6BF4}" destId="{4F8AB597-E008-43D4-930E-A6FB3B8CDCD9}" srcOrd="0" destOrd="0" parTransId="{F16DBA3E-8D05-42A8-AC69-926694FB4062}" sibTransId="{DE9547FD-BEAD-4F7E-AD83-B30E93A4C4AA}"/>
    <dgm:cxn modelId="{5AABEA73-E8CF-4DD4-AAA2-298410D883A7}" type="presOf" srcId="{4851CD65-4517-4F6C-975A-45BF1BCEAA8D}" destId="{34747864-F3FD-4FC9-90C7-D7D067BA9715}" srcOrd="0" destOrd="1" presId="urn:microsoft.com/office/officeart/2018/5/layout/CenteredIconLabelDescriptionList"/>
    <dgm:cxn modelId="{5A5FD856-9A48-4954-BDC8-49866E158B21}" srcId="{C229AEDE-C35C-4678-9AEF-FD29983F6BF4}" destId="{E5F0FF48-582E-47EA-9C94-A3661C66A748}" srcOrd="1" destOrd="0" parTransId="{7123CBFF-8251-4050-8064-DB7BB453AF44}" sibTransId="{EF4BAFC7-0541-4076-8F69-F9E103C6C427}"/>
    <dgm:cxn modelId="{FCD7AD87-0DA9-4C60-9C8F-E0C1AA2C9DCD}" type="presOf" srcId="{257208E4-80AF-4238-974C-2FEE975B0CB2}" destId="{34747864-F3FD-4FC9-90C7-D7D067BA9715}" srcOrd="0" destOrd="2" presId="urn:microsoft.com/office/officeart/2018/5/layout/CenteredIconLabelDescriptionList"/>
    <dgm:cxn modelId="{E5115E91-3578-4F4E-ACCD-A9AC7F6D98AE}" srcId="{2162D8EA-335D-4BCC-BCCD-6E61893C9B39}" destId="{C229AEDE-C35C-4678-9AEF-FD29983F6BF4}" srcOrd="2" destOrd="0" parTransId="{BD0BF476-0000-4866-AEFD-083687C4DC8D}" sibTransId="{D56BF7D4-FBC8-4D07-AB30-9AB57133C876}"/>
    <dgm:cxn modelId="{640AC691-4CEA-46DC-AF23-BA2F294EBB4E}" type="presOf" srcId="{CC7F4683-C5AF-4897-870F-AF191B4581E5}" destId="{E9FDD2C3-F6F1-41E9-87A7-65918FB9DD70}" srcOrd="0" destOrd="0" presId="urn:microsoft.com/office/officeart/2018/5/layout/CenteredIconLabelDescriptionList"/>
    <dgm:cxn modelId="{86A6B392-A51F-444A-8754-018AF0AD2368}" type="presOf" srcId="{4F8AB597-E008-43D4-930E-A6FB3B8CDCD9}" destId="{E04D1061-3943-4157-8A8A-91E094708327}" srcOrd="0" destOrd="0" presId="urn:microsoft.com/office/officeart/2018/5/layout/CenteredIconLabelDescriptionList"/>
    <dgm:cxn modelId="{09FCBB96-75F4-4EE4-9F47-B0588FC3BD41}" srcId="{2162D8EA-335D-4BCC-BCCD-6E61893C9B39}" destId="{ABC09870-CF77-45D0-A6C4-4F4D4D8C12E7}" srcOrd="0" destOrd="0" parTransId="{806EA0A7-3DE0-4550-B2E0-0BB9E6F6BD93}" sibTransId="{9B82C6D6-D2B1-43AF-8904-DB7678DA7A74}"/>
    <dgm:cxn modelId="{7C728AA5-CD86-4AEA-B405-7AA445B44736}" srcId="{ABC09870-CF77-45D0-A6C4-4F4D4D8C12E7}" destId="{4851CD65-4517-4F6C-975A-45BF1BCEAA8D}" srcOrd="1" destOrd="0" parTransId="{1262590D-476A-4B63-B8F4-3DEEF5F00468}" sibTransId="{C77B805E-A1C2-46AA-94D0-E3BFB3F4C8F5}"/>
    <dgm:cxn modelId="{DE6113A7-379F-4511-94B7-D2AB7A7ABB30}" type="presOf" srcId="{2162D8EA-335D-4BCC-BCCD-6E61893C9B39}" destId="{1DE5E5C5-9AC5-4F16-A60A-8995319DD54B}" srcOrd="0" destOrd="0" presId="urn:microsoft.com/office/officeart/2018/5/layout/CenteredIconLabelDescriptionList"/>
    <dgm:cxn modelId="{7326F4AC-B97A-4058-805B-32D90CBD17C5}" type="presOf" srcId="{7092317D-BE1F-4727-B855-10ABFDBB8CDA}" destId="{34747864-F3FD-4FC9-90C7-D7D067BA9715}" srcOrd="0" destOrd="0" presId="urn:microsoft.com/office/officeart/2018/5/layout/CenteredIconLabelDescriptionList"/>
    <dgm:cxn modelId="{55C538B8-4E75-4845-9B0F-6C63415512ED}" type="presOf" srcId="{C229AEDE-C35C-4678-9AEF-FD29983F6BF4}" destId="{672FF905-E1BC-4E5D-A99F-4CF481F98CEF}" srcOrd="0" destOrd="0" presId="urn:microsoft.com/office/officeart/2018/5/layout/CenteredIconLabelDescriptionList"/>
    <dgm:cxn modelId="{47E060C1-BB95-4A76-ACF2-70825054762C}" srcId="{ABC09870-CF77-45D0-A6C4-4F4D4D8C12E7}" destId="{257208E4-80AF-4238-974C-2FEE975B0CB2}" srcOrd="2" destOrd="0" parTransId="{E962CD27-9EB1-4499-B315-8CB5730D37A6}" sibTransId="{8BE9B659-926A-4617-8DCC-2736B52A7927}"/>
    <dgm:cxn modelId="{6CEF2DC3-2C2B-4EC1-8DB7-82BA1E2071B1}" srcId="{FDE38E0A-0C3F-4687-B365-B4923A2A7F61}" destId="{CC7F4683-C5AF-4897-870F-AF191B4581E5}" srcOrd="0" destOrd="0" parTransId="{EB86B23C-E74B-471A-9543-1B8BA1089EB0}" sibTransId="{31F09753-ED92-44A4-9F97-6100DA2DEADE}"/>
    <dgm:cxn modelId="{ACF70EE5-9092-4EB1-BD64-3B0987306A66}" type="presOf" srcId="{FDE38E0A-0C3F-4687-B365-B4923A2A7F61}" destId="{C03E622D-4C51-41CA-B83F-436F183E3927}" srcOrd="0" destOrd="0" presId="urn:microsoft.com/office/officeart/2018/5/layout/CenteredIconLabelDescriptionList"/>
    <dgm:cxn modelId="{8E3E9F2F-D8FC-4B92-921D-3C8DE59170D5}" type="presParOf" srcId="{1DE5E5C5-9AC5-4F16-A60A-8995319DD54B}" destId="{8A0709D7-174C-49F0-8004-AFD9B80627CE}" srcOrd="0" destOrd="0" presId="urn:microsoft.com/office/officeart/2018/5/layout/CenteredIconLabelDescriptionList"/>
    <dgm:cxn modelId="{0CABE4B4-A315-4E39-B6F5-A1D34853D08B}" type="presParOf" srcId="{8A0709D7-174C-49F0-8004-AFD9B80627CE}" destId="{5BE25C8E-A2E3-453C-8062-619955B0E416}" srcOrd="0" destOrd="0" presId="urn:microsoft.com/office/officeart/2018/5/layout/CenteredIconLabelDescriptionList"/>
    <dgm:cxn modelId="{A4CBDE56-45EB-4CBE-8172-41FF29F5C34D}" type="presParOf" srcId="{8A0709D7-174C-49F0-8004-AFD9B80627CE}" destId="{E03B6D6A-BE53-442D-816A-D84BBC52B533}" srcOrd="1" destOrd="0" presId="urn:microsoft.com/office/officeart/2018/5/layout/CenteredIconLabelDescriptionList"/>
    <dgm:cxn modelId="{8662ADFE-5137-47DD-BB75-C3374EF71B8E}" type="presParOf" srcId="{8A0709D7-174C-49F0-8004-AFD9B80627CE}" destId="{DE0886C2-8D5E-42E6-8C09-5328E98B20E0}" srcOrd="2" destOrd="0" presId="urn:microsoft.com/office/officeart/2018/5/layout/CenteredIconLabelDescriptionList"/>
    <dgm:cxn modelId="{9E5ACC02-3E98-42FB-92DB-140A1D88FFAD}" type="presParOf" srcId="{8A0709D7-174C-49F0-8004-AFD9B80627CE}" destId="{BAD47C7B-BC80-43A5-BAF6-2AEA7E8BB9FF}" srcOrd="3" destOrd="0" presId="urn:microsoft.com/office/officeart/2018/5/layout/CenteredIconLabelDescriptionList"/>
    <dgm:cxn modelId="{6872B865-2681-4CEA-9CAC-A4D75AC5ADA2}" type="presParOf" srcId="{8A0709D7-174C-49F0-8004-AFD9B80627CE}" destId="{34747864-F3FD-4FC9-90C7-D7D067BA9715}" srcOrd="4" destOrd="0" presId="urn:microsoft.com/office/officeart/2018/5/layout/CenteredIconLabelDescriptionList"/>
    <dgm:cxn modelId="{CF8D0EEB-C687-43BB-91FB-7FC861035C1F}" type="presParOf" srcId="{1DE5E5C5-9AC5-4F16-A60A-8995319DD54B}" destId="{3DEC603A-238E-4F06-9760-737ABA856762}" srcOrd="1" destOrd="0" presId="urn:microsoft.com/office/officeart/2018/5/layout/CenteredIconLabelDescriptionList"/>
    <dgm:cxn modelId="{20399347-4AE7-49D7-B2FA-1528E4D13EFB}" type="presParOf" srcId="{1DE5E5C5-9AC5-4F16-A60A-8995319DD54B}" destId="{6D2960D5-FD04-450F-BDBD-3E0E58FE3F0A}" srcOrd="2" destOrd="0" presId="urn:microsoft.com/office/officeart/2018/5/layout/CenteredIconLabelDescriptionList"/>
    <dgm:cxn modelId="{5A306A42-255E-4EF4-B62E-6F9AB8BBE470}" type="presParOf" srcId="{6D2960D5-FD04-450F-BDBD-3E0E58FE3F0A}" destId="{811042C3-A433-4C97-BFC0-A129D1F4DBB3}" srcOrd="0" destOrd="0" presId="urn:microsoft.com/office/officeart/2018/5/layout/CenteredIconLabelDescriptionList"/>
    <dgm:cxn modelId="{405FEEF8-F55F-49C2-9E9A-E28DCF1768D6}" type="presParOf" srcId="{6D2960D5-FD04-450F-BDBD-3E0E58FE3F0A}" destId="{468782F8-9CBD-4407-A8C9-08155DE6277A}" srcOrd="1" destOrd="0" presId="urn:microsoft.com/office/officeart/2018/5/layout/CenteredIconLabelDescriptionList"/>
    <dgm:cxn modelId="{D1C5EABB-B99E-42A5-9CB1-F206161D425F}" type="presParOf" srcId="{6D2960D5-FD04-450F-BDBD-3E0E58FE3F0A}" destId="{C03E622D-4C51-41CA-B83F-436F183E3927}" srcOrd="2" destOrd="0" presId="urn:microsoft.com/office/officeart/2018/5/layout/CenteredIconLabelDescriptionList"/>
    <dgm:cxn modelId="{F9BCD6D4-C9FA-41D9-B224-99E97AC82853}" type="presParOf" srcId="{6D2960D5-FD04-450F-BDBD-3E0E58FE3F0A}" destId="{77438191-E248-4BB2-9BB1-0C06C3EAB85E}" srcOrd="3" destOrd="0" presId="urn:microsoft.com/office/officeart/2018/5/layout/CenteredIconLabelDescriptionList"/>
    <dgm:cxn modelId="{E2C99A55-2E4F-45EC-B26C-6498660C01DB}" type="presParOf" srcId="{6D2960D5-FD04-450F-BDBD-3E0E58FE3F0A}" destId="{E9FDD2C3-F6F1-41E9-87A7-65918FB9DD70}" srcOrd="4" destOrd="0" presId="urn:microsoft.com/office/officeart/2018/5/layout/CenteredIconLabelDescriptionList"/>
    <dgm:cxn modelId="{8EE278A7-85CE-4FF4-A7D8-FE8FB6CD883F}" type="presParOf" srcId="{1DE5E5C5-9AC5-4F16-A60A-8995319DD54B}" destId="{6DD56803-0332-4342-9839-9253E6340864}" srcOrd="3" destOrd="0" presId="urn:microsoft.com/office/officeart/2018/5/layout/CenteredIconLabelDescriptionList"/>
    <dgm:cxn modelId="{25FC2108-9735-4C55-A964-01AD01AE06E7}" type="presParOf" srcId="{1DE5E5C5-9AC5-4F16-A60A-8995319DD54B}" destId="{3AD9D1F3-4122-4C47-BC83-C0525D73F7D2}" srcOrd="4" destOrd="0" presId="urn:microsoft.com/office/officeart/2018/5/layout/CenteredIconLabelDescriptionList"/>
    <dgm:cxn modelId="{7C99CC63-04BA-4BE6-AEEC-1DA0C26AE2A5}" type="presParOf" srcId="{3AD9D1F3-4122-4C47-BC83-C0525D73F7D2}" destId="{BFDC5552-AAAD-4E38-BD0B-0C26011E0BE3}" srcOrd="0" destOrd="0" presId="urn:microsoft.com/office/officeart/2018/5/layout/CenteredIconLabelDescriptionList"/>
    <dgm:cxn modelId="{9573B1CF-841E-4EBD-9B10-DC6C6573D57D}" type="presParOf" srcId="{3AD9D1F3-4122-4C47-BC83-C0525D73F7D2}" destId="{D70F433E-D03F-4894-BC1B-ED50A6BBDEA5}" srcOrd="1" destOrd="0" presId="urn:microsoft.com/office/officeart/2018/5/layout/CenteredIconLabelDescriptionList"/>
    <dgm:cxn modelId="{D750B45B-B081-4A80-B406-8795F5E1786C}" type="presParOf" srcId="{3AD9D1F3-4122-4C47-BC83-C0525D73F7D2}" destId="{672FF905-E1BC-4E5D-A99F-4CF481F98CEF}" srcOrd="2" destOrd="0" presId="urn:microsoft.com/office/officeart/2018/5/layout/CenteredIconLabelDescriptionList"/>
    <dgm:cxn modelId="{9A80BE93-40B6-4ED0-85CF-9F0B40C10885}" type="presParOf" srcId="{3AD9D1F3-4122-4C47-BC83-C0525D73F7D2}" destId="{8CED461B-A77A-4358-A251-6246C642C76A}" srcOrd="3" destOrd="0" presId="urn:microsoft.com/office/officeart/2018/5/layout/CenteredIconLabelDescriptionList"/>
    <dgm:cxn modelId="{063E0839-2DED-44D3-99AA-E42B4C037DE8}" type="presParOf" srcId="{3AD9D1F3-4122-4C47-BC83-C0525D73F7D2}" destId="{E04D1061-3943-4157-8A8A-91E09470832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98F30-1B04-440A-B507-785D3ED61DC6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8E48BA-7560-4078-9BD6-951571C9188F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AC7C2A-CF98-4EF6-AE81-6A6CAE40AA40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Lampe </a:t>
          </a:r>
          <a:r>
            <a:rPr lang="fr-FR" sz="2300" kern="1200">
              <a:solidFill>
                <a:srgbClr val="000000"/>
              </a:solidFill>
            </a:rPr>
            <a:t>contrôlable en Wifi </a:t>
          </a:r>
          <a:endParaRPr lang="fr-FR" sz="2300" kern="1200"/>
        </a:p>
      </dsp:txBody>
      <dsp:txXfrm>
        <a:off x="75768" y="3053169"/>
        <a:ext cx="3093750" cy="720000"/>
      </dsp:txXfrm>
    </dsp:sp>
    <dsp:sp modelId="{FB5D93B3-B146-4716-A7FC-4F1E14DAEC81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9B7E12-4434-4944-92FE-797E6EEFBF9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0FF8E7-D747-4C02-A392-5E63929E57AF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S'adapte à son environement</a:t>
          </a:r>
        </a:p>
      </dsp:txBody>
      <dsp:txXfrm>
        <a:off x="3710925" y="3053169"/>
        <a:ext cx="3093750" cy="720000"/>
      </dsp:txXfrm>
    </dsp:sp>
    <dsp:sp modelId="{504CE23C-FE2F-4E37-91A5-DBD5FD9665F4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D783D6-21A8-4028-8E04-2D329F4533D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270E40-F429-49E2-99D3-829D304AA1A3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>
              <a:cs typeface="Calibri Light"/>
            </a:rPr>
            <a:t>App mobile</a:t>
          </a:r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25C8E-A2E3-453C-8062-619955B0E416}">
      <dsp:nvSpPr>
        <dsp:cNvPr id="0" name=""/>
        <dsp:cNvSpPr/>
      </dsp:nvSpPr>
      <dsp:spPr>
        <a:xfrm>
          <a:off x="1020487" y="815132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0886C2-8D5E-42E6-8C09-5328E98B20E0}">
      <dsp:nvSpPr>
        <dsp:cNvPr id="0" name=""/>
        <dsp:cNvSpPr/>
      </dsp:nvSpPr>
      <dsp:spPr>
        <a:xfrm>
          <a:off x="393" y="203070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000" kern="1200"/>
            <a:t>Lampe led</a:t>
          </a:r>
        </a:p>
      </dsp:txBody>
      <dsp:txXfrm>
        <a:off x="393" y="2030700"/>
        <a:ext cx="3138750" cy="470812"/>
      </dsp:txXfrm>
    </dsp:sp>
    <dsp:sp modelId="{34747864-F3FD-4FC9-90C7-D7D067BA9715}">
      <dsp:nvSpPr>
        <dsp:cNvPr id="0" name=""/>
        <dsp:cNvSpPr/>
      </dsp:nvSpPr>
      <dsp:spPr>
        <a:xfrm>
          <a:off x="393" y="2555934"/>
          <a:ext cx="3138750" cy="980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Arduino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MQTT</a:t>
          </a:r>
        </a:p>
      </dsp:txBody>
      <dsp:txXfrm>
        <a:off x="393" y="2555934"/>
        <a:ext cx="3138750" cy="980270"/>
      </dsp:txXfrm>
    </dsp:sp>
    <dsp:sp modelId="{811042C3-A433-4C97-BFC0-A129D1F4DBB3}">
      <dsp:nvSpPr>
        <dsp:cNvPr id="0" name=""/>
        <dsp:cNvSpPr/>
      </dsp:nvSpPr>
      <dsp:spPr>
        <a:xfrm>
          <a:off x="4708518" y="815132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3E622D-4C51-41CA-B83F-436F183E3927}">
      <dsp:nvSpPr>
        <dsp:cNvPr id="0" name=""/>
        <dsp:cNvSpPr/>
      </dsp:nvSpPr>
      <dsp:spPr>
        <a:xfrm>
          <a:off x="3688425" y="203070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000" kern="1200"/>
            <a:t>Serveur</a:t>
          </a:r>
        </a:p>
      </dsp:txBody>
      <dsp:txXfrm>
        <a:off x="3688425" y="2030700"/>
        <a:ext cx="3138750" cy="470812"/>
      </dsp:txXfrm>
    </dsp:sp>
    <dsp:sp modelId="{E9FDD2C3-F6F1-41E9-87A7-65918FB9DD70}">
      <dsp:nvSpPr>
        <dsp:cNvPr id="0" name=""/>
        <dsp:cNvSpPr/>
      </dsp:nvSpPr>
      <dsp:spPr>
        <a:xfrm>
          <a:off x="3688425" y="2555934"/>
          <a:ext cx="3138750" cy="980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NodeJS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MongoDB</a:t>
          </a:r>
        </a:p>
      </dsp:txBody>
      <dsp:txXfrm>
        <a:off x="3688425" y="2555934"/>
        <a:ext cx="3138750" cy="980270"/>
      </dsp:txXfrm>
    </dsp:sp>
    <dsp:sp modelId="{BFDC5552-AAAD-4E38-BD0B-0C26011E0BE3}">
      <dsp:nvSpPr>
        <dsp:cNvPr id="0" name=""/>
        <dsp:cNvSpPr/>
      </dsp:nvSpPr>
      <dsp:spPr>
        <a:xfrm>
          <a:off x="8396550" y="815132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2FF905-E1BC-4E5D-A99F-4CF481F98CEF}">
      <dsp:nvSpPr>
        <dsp:cNvPr id="0" name=""/>
        <dsp:cNvSpPr/>
      </dsp:nvSpPr>
      <dsp:spPr>
        <a:xfrm>
          <a:off x="7376456" y="203070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000" kern="1200"/>
            <a:t>Client</a:t>
          </a:r>
        </a:p>
      </dsp:txBody>
      <dsp:txXfrm>
        <a:off x="7376456" y="2030700"/>
        <a:ext cx="3138750" cy="470812"/>
      </dsp:txXfrm>
    </dsp:sp>
    <dsp:sp modelId="{E04D1061-3943-4157-8A8A-91E094708327}">
      <dsp:nvSpPr>
        <dsp:cNvPr id="0" name=""/>
        <dsp:cNvSpPr/>
      </dsp:nvSpPr>
      <dsp:spPr>
        <a:xfrm>
          <a:off x="7376456" y="2555934"/>
          <a:ext cx="3138750" cy="980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Android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AngularJS</a:t>
          </a:r>
        </a:p>
      </dsp:txBody>
      <dsp:txXfrm>
        <a:off x="7376456" y="2555934"/>
        <a:ext cx="3138750" cy="980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04266" y="2527828"/>
            <a:ext cx="4258734" cy="948268"/>
          </a:xfrm>
        </p:spPr>
        <p:txBody>
          <a:bodyPr/>
          <a:lstStyle/>
          <a:p>
            <a:r>
              <a:rPr lang="fr"/>
              <a:t>Pléiades </a:t>
            </a:r>
            <a:endParaRPr lang="fr-FR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3BDD7594-4CC6-41EA-95EA-682CC84C25DF}"/>
              </a:ext>
            </a:extLst>
          </p:cNvPr>
          <p:cNvSpPr/>
          <p:nvPr/>
        </p:nvSpPr>
        <p:spPr>
          <a:xfrm rot="120000">
            <a:off x="2641875" y="1734351"/>
            <a:ext cx="1334685" cy="24099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3A2A10-EE5F-4BEC-80FD-7806FB1B957E}"/>
              </a:ext>
            </a:extLst>
          </p:cNvPr>
          <p:cNvSpPr txBox="1"/>
          <p:nvPr/>
        </p:nvSpPr>
        <p:spPr>
          <a:xfrm>
            <a:off x="1862848" y="5243209"/>
            <a:ext cx="823122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Lampe led wifi contrôlable depuis un smartphone ou navigateur web. Autonome, peut s'adapter avec son environnement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7">
            <a:extLst>
              <a:ext uri="{FF2B5EF4-FFF2-40B4-BE49-F238E27FC236}">
                <a16:creationId xmlns:a16="http://schemas.microsoft.com/office/drawing/2014/main" id="{AAC58AD9-D8F4-4E72-93B6-003BF30C7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0821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27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95A1C-87B7-4D00-B432-8BDB513D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>
                <a:cs typeface="Calibri Light"/>
              </a:rPr>
              <a:t>Technologies</a:t>
            </a:r>
            <a:endParaRPr lang="fr-FR"/>
          </a:p>
        </p:txBody>
      </p:sp>
      <p:graphicFrame>
        <p:nvGraphicFramePr>
          <p:cNvPr id="11" name="Diagramme 11">
            <a:extLst>
              <a:ext uri="{FF2B5EF4-FFF2-40B4-BE49-F238E27FC236}">
                <a16:creationId xmlns:a16="http://schemas.microsoft.com/office/drawing/2014/main" id="{781139BE-5523-4114-8553-F3E38A5CFE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659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64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8A2D3E-228F-4C34-B581-68BA2990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chemeClr val="accent1"/>
                </a:solidFill>
                <a:cs typeface="Calibri Light"/>
              </a:rPr>
              <a:t>Concurences</a:t>
            </a:r>
            <a:endParaRPr lang="fr-FR">
              <a:solidFill>
                <a:schemeClr val="accent1"/>
              </a:solidFill>
            </a:endParaRPr>
          </a:p>
        </p:txBody>
      </p:sp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3F4C20-B3CA-4E46-A586-A9A40750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400">
                <a:cs typeface="Calibri"/>
              </a:rPr>
              <a:t>Ikea</a:t>
            </a:r>
          </a:p>
          <a:p>
            <a:pPr lvl="1"/>
            <a:r>
              <a:rPr lang="fr-FR">
                <a:cs typeface="Calibri"/>
              </a:rPr>
              <a:t>éclairage intérieur</a:t>
            </a:r>
          </a:p>
          <a:p>
            <a:pPr lvl="1"/>
            <a:endParaRPr lang="fr-FR" dirty="0">
              <a:cs typeface="Calibri"/>
            </a:endParaRPr>
          </a:p>
          <a:p>
            <a:r>
              <a:rPr lang="fr-FR" sz="2400">
                <a:cs typeface="Calibri"/>
              </a:rPr>
              <a:t>Mrbeams</a:t>
            </a:r>
          </a:p>
          <a:p>
            <a:pPr lvl="1"/>
            <a:r>
              <a:rPr lang="fr-FR">
                <a:cs typeface="Calibri"/>
              </a:rPr>
              <a:t>éclairage de sécurité extérieur</a:t>
            </a:r>
          </a:p>
          <a:p>
            <a:pPr lvl="1"/>
            <a:r>
              <a:rPr lang="fr-FR">
                <a:cs typeface="Calibri"/>
              </a:rPr>
              <a:t>Pas d'app mobile</a:t>
            </a:r>
          </a:p>
          <a:p>
            <a:pPr lvl="1"/>
            <a:endParaRPr lang="fr-FR" dirty="0">
              <a:cs typeface="Calibri"/>
            </a:endParaRPr>
          </a:p>
          <a:p>
            <a:r>
              <a:rPr lang="fr-FR" sz="2400">
                <a:cs typeface="Calibri"/>
              </a:rPr>
              <a:t>Philips HUE</a:t>
            </a:r>
          </a:p>
          <a:p>
            <a:pPr lvl="1"/>
            <a:r>
              <a:rPr lang="fr-FR">
                <a:cs typeface="Calibri"/>
              </a:rPr>
              <a:t>Contrôlable via Google Home/Alexa</a:t>
            </a:r>
          </a:p>
          <a:p>
            <a:pPr lvl="1"/>
            <a:r>
              <a:rPr lang="fr-FR">
                <a:cs typeface="Calibri"/>
              </a:rPr>
              <a:t>Plusieurs modes d'ambiance</a:t>
            </a:r>
            <a:endParaRPr lang="fr-FR" dirty="0">
              <a:cs typeface="Calibri"/>
            </a:endParaRPr>
          </a:p>
          <a:p>
            <a:pPr lvl="1"/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19591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Pléiades </vt:lpstr>
      <vt:lpstr>Présentation PowerPoint</vt:lpstr>
      <vt:lpstr>Technologies</vt:lpstr>
      <vt:lpstr>Concurences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193</cp:revision>
  <dcterms:created xsi:type="dcterms:W3CDTF">2012-07-30T22:21:58Z</dcterms:created>
  <dcterms:modified xsi:type="dcterms:W3CDTF">2019-01-31T22:23:27Z</dcterms:modified>
</cp:coreProperties>
</file>