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2"/>
    <p:sldId id="363" r:id="rId3"/>
    <p:sldId id="36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366" r:id="rId17"/>
    <p:sldId id="325" r:id="rId18"/>
    <p:sldId id="326" r:id="rId19"/>
    <p:sldId id="327" r:id="rId20"/>
    <p:sldId id="367" r:id="rId21"/>
    <p:sldId id="328" r:id="rId22"/>
    <p:sldId id="329" r:id="rId23"/>
    <p:sldId id="330" r:id="rId24"/>
    <p:sldId id="331" r:id="rId25"/>
    <p:sldId id="332" r:id="rId26"/>
    <p:sldId id="344" r:id="rId27"/>
    <p:sldId id="368" r:id="rId28"/>
    <p:sldId id="342" r:id="rId29"/>
    <p:sldId id="343" r:id="rId30"/>
    <p:sldId id="3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8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08:13.27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13595 7590 500 0,'0'0'117'16,"0"0"0"-16,0 0-78 16,0 0-16-16,0 0-1 15,0 0-6-15,-4 6-4 16,4-5-4-16,0 2-2 16,0-3-2-16,0 0 0 15,0 0-1-15,0 0-1 16,0 0 0-16,0 0-2 15,0 0 0-15,0 0-1 16,23 0 1-16,25 0 2 0,28 0 0 16,13-10-1-16,14-5 0 15,-6 5-1-15,-12 1 0 16,-8 0 1-16,3 5-1 16,-9-1 0-16,1-1 0 15,-2 2 0-15,-12 1 1 16,-4 3-1-16,-15-1 0 15,-8 1 0-15,-4 0 0 16,-13 0 1-16,-9 0-1 16,-5 0-2-16,0 0-6 15,0 0-14-15,-23-4-34 0,-4-1-226 16</inkml:trace>
  <inkml:trace contextRef="#ctx0" brushRef="#br0" timeOffset="499.93">14385 7377 446 0,'0'0'45'0,"0"0"7"0,0 0 9 16,0 0-28-16,0 0-16 16,0 0-7-16,35-2 4 15,-8 2-5-15,4 0 10 16,-4 4 8-16,-4 3-16 16,8 6-7-16,-9-3 2 15,9-1 0-15,-4 4-3 16,4-3-3-16,0 1 4 15,0-4-2-15,5-1-2 16,-5 0 0-16,-9-2 2 16,-3-2-2-16,-11-2 0 15,-4 0 2-15,-4 0 13 0,0 0 6 16,0 0-2 0,0 0-5-16,0 0-2 0,4 0-2 15,-4 0-3-15,0 0 0 16,0 0-2-16,0 0 0 15,0 0-2-15,0 0-3 16,0 8 0-16,-16 14-2 16,-21 17 2-16,-17 12-1 15,-12 8-5-15,0-3-6 16,12-8-65-16</inkml:trace>
  <inkml:trace contextRef="#ctx0" brushRef="#br0" timeOffset="6107.63">15917 4989 378 0,'0'0'23'15,"0"0"190"-15,0 0-176 16,0 0-28-16,0 0 4 16,126 70 20-16,-99-15-13 15,8 8-10-15,0 9-2 16,-4 3-4-16,4-1 2 15,-8-4 0-15,-8-12-4 16,-11-11 0-16,-8-11 1 16,0-9 9-16,0-4 4 0,-17-7 6 15,-9-9 2-15,-1-7-5 16,-11 0-1-16,7-23-5 16,5-18-8-16,5-12-2 15,11-12-1-15,10-13-1 16,0-8 0-16,26-2-1 15,20 7-2-15,8 9-1 16,4 16 0-16,-5 12-4 16,-5 12-11-16,-11 5-36 15,-10 12-236-15</inkml:trace>
  <inkml:trace contextRef="#ctx0" brushRef="#br0" timeOffset="6541.76">16760 5255 471 0,'0'0'76'16,"0"0"-42"-16,124-88-1 16,-89 48 13-16,-8 2-4 15,-8 2-6-15,-15 4-1 0,-4 0 1 16,0 10-6-16,-27 2-9 16,-8 8-6-16,-6 6-8 15,-7 6 0-15,-2 0-2 16,-3 18-2-16,-1 17-3 15,0 14 0-15,15 7 0 16,12 4-1-16,8 4 0 16,19 0 1-16,0-5 0 15,19-6 0-15,27-8-2 16,16-7 2-16,12-8-2 16,11-14-16-16,6-8 3 15,-9-8-34-15,-9-4-75 16</inkml:trace>
  <inkml:trace contextRef="#ctx0" brushRef="#br0" timeOffset="6742.76">17331 5063 384 0,'0'0'92'0,"0"0"98"16,0 0-100-16,-42-102-42 16,26 102-25-16,-3 0-3 15,-12 18-16-15,0 20-3 16,0 9-1-16,8 9-1 15,9-3 1-15,14-6 1 16,0-6-1-16,37-10-1 16,7-12 0-16,9-12-38 15,1-7-85-15</inkml:trace>
  <inkml:trace contextRef="#ctx0" brushRef="#br0" timeOffset="7222.24">17415 5091 384 0,'0'0'6'16,"0"0"22"-16,0 0 200 16,0 0-148-16,0 0-42 15,-45-112-9-15,45 103-10 16,0 3-1-16,0 6-6 16,0-1-7-16,0 1-3 15,0 0-1-15,0 0 0 16,0 0-2-16,0 0 1 0,0 0-1 15,0 0 1-15,0 0 0 16,0 0 0-16,0 0 0 16,0 0 0-16,0 0 2 15,0 0 0-15,0 0 4 16,0 0-1-16,0 0 1 16,0 0 2-16,0 0-4 15,0 0-1-15,0 0 1 16,0 0 1-16,0 0-2 15,0 0-1-15,0 0-2 16,0 0 1-16,0 0-1 16,0 0 0-16,0 0 0 15,0 0-1-15,0 0 0 0,0 0 0 16,0 0 0 0,0 10-2-16,0 12 2 0,8 6 1 15,7 8 0-15,-7-4 0 16,6-2 1-16,-1-2-1 15,10-4-1-15,-1 5 1 16,9 0-12-16,5 7-13 16,-14 1-19-16,-9 3-121 15</inkml:trace>
  <inkml:trace contextRef="#ctx0" brushRef="#br0" timeOffset="7793.29">17901 4991 712 0,'0'0'80'0,"0"0"-36"15,0 0-25-15,0 0-3 16,-118-21-2-16,87 26-11 16,0 23-3-1,5 8 0-15,5 6 1 0,6 6-2 16,15-4 1-16,0-6 0 15,15-6-1-15,16-9 1 16,12-10 1-16,11-10-1 16,4-3-1-16,-4-33 1 15,-5-14-4-15,-9-14-1 16,-14-5-2-16,-11-2 7 16,-15-4 0-16,0 0 4 0,-15-3 2 15,-20-3 2 1,0 4 0-16,-2 16-5 15,6 15 0-15,14 22 2 0,3 14-1 16,10 7 0-16,4 0-4 16,0 27-2-16,8 25-1 15,15 24 3-15,8 12 0 16,10 4 0-16,3 1 1 16,-3-1-1-16,2 2-3 15,-8-6-25-15,3 1-77 16</inkml:trace>
  <inkml:trace contextRef="#ctx0" brushRef="#br0" timeOffset="8442.41">19197 4914 588 0,'0'0'232'0,"0"0"-209"16,0 0-2-16,0 0-4 15,-120-69-2-15,71 69-8 16,-1 0-3-16,3 11-2 0,5 15-1 15,3 10 0-15,2 9-1 16,6 5 0-16,10 4 0 16,21-7 0-16,0 0 0 15,0-5-1-15,35-6 1 16,0-5-1-16,5-8 1 16,1-9 0-16,-6-7 0 15,0-7-1-15,3 0 1 16,1-25 0-16,-4-11-1 15,-4-10 0-15,0-8 1 16,-8-2 0-16,-9 0 0 16,-14-3 0-16,0 4 0 0,-4-5 0 15,-29-1 0 1,-2 2 0-16,-4 2 0 0,12 7 0 16,0 10 0-1,8 8 1-15,7 7-1 0,8 10 1 16,-7 6 0-16,7 1 0 15,4 7 1-15,0-2 0 16,0 3-1-16,0 0-1 16,0 0-1-16,0 14-2 15,0 26 1-15,15 23 1 16,16 15 0-16,4 6 1 16,4-2 1-16,11 0-1 0,-5-7 0 15,3-5 1 1,-7-8-1-16,9-8 0 0,-15-16-24 15,0-9-93-15</inkml:trace>
  <inkml:trace contextRef="#ctx0" brushRef="#br0" timeOffset="9075.62">19571 4950 777 0,'0'0'50'16,"0"0"-31"-16,0 0 10 15,0 0-17-15,0 0 7 16,0 0-13-16,-134-77-4 16,111 93-2-16,-1 18-1 15,9 6 1-15,15 2-1 16,0 0 1-16,8-8 0 16,23-4 0-16,2-10-2 0,3-8-5 15,-10-12-5-15,5 0-8 16,-8-14 18-16,-6-16 2 15,-3-8 0-15,-10-6 0 16,-4-3 1-16,0-9 0 16,0 6 4-16,0 9 2 15,0 12 1-15,0 17-2 16,0 9 2-16,0 3-5 16,0 0-3-16,0 27-3 15,9 14 2-15,18 4 1 16,-1 2 0-16,5-5 0 15,5-10 1-15,-5-8-1 0,2-9 1 16,-7-12-1-16,5-3 1 16,0 0-1-16,-4-28-1 15,4-12-2-15,-10-8 0 16,-6-9 1-16,-7-2 2 16,-8-10 0-16,-4-5 0 15,-23-6 2-15,-4 1 0 16,0 11 1-16,4 18 1 15,8 24 2-15,11 18-2 16,4 8-2-16,4 0-2 16,0 40-3-16,8 25 1 15,11 27 2-15,8 12 0 0,0-2 0 16,-11-6 0-16,7-3 1 16,-15-11-1-1,7-4 0-15,-3-10 0 0,-6-15 0 16,2-16-12-16,1-24-28 15,-5-13-74-15,-4-22-191 16</inkml:trace>
  <inkml:trace contextRef="#ctx0" brushRef="#br0" timeOffset="9559.67">19981 4899 759 0,'0'0'57'16,"0"0"-32"-16,0 0-15 15,0 0-6-15,0 0-3 16,0 0 1-16,161-67-2 0,-99 53 1 15,-4-2-1-15,-4-6-15 16,8-2-9-16,-9 0 12 16,-13 2 9-16,-18 4 3 15,-22 8 18-15,0 6 19 16,-4 2-12-16,-27 2-12 16,-14 0-8-16,-13 10-4 15,0 14-1-15,0 10 2 16,23 2-2-16,8-4 0 15,15-2 0-15,6-5 1 16,6-3-2-16,6-6 1 16,25-7 0-16,4-6-1 15,15-3-6-15,-7 0 2 16,-2-22 4-16,-6-10 1 16,-4-11 3-16,-8-5 4 0,0 0 1 15,-15 2 0 1,0 14-1-16,-3 14-5 0,-1 12 3 15,-4 6-1-15,0 0-4 16,10 14-1-16,2 28-3 16,3 16 4-16,1 8 0 15,-1-8 2-15,-3-5-1 16,-1-11 0-16,-7-6 0 16,0-10-1-16,0-4 0 15,-4-8-1-15,0-4-10 16,0-6-12-16,-12-4-53 15</inkml:trace>
  <inkml:trace contextRef="#ctx0" brushRef="#br0" timeOffset="12062.24">16934 6499 768 0,'0'0'30'0,"-147"50"-28"0,52-6 0 16,10 1 3-16,15-6 1 16,20-3 0-16,19-10-5 15,19-5-1-15,2-6-2 16,10-5 2-16,4 1-5 16,33-1 2-16,10-6 3 15,30 1 3-15,8 2 0 16,4 3-1-16,0 10-2 15,-13 8 0-15,-18 6 0 16,-19 2 0-16,-20 0 0 16,-19 2 0-16,-9 4 2 0,-36 2 15 15,-21 0 4 1,-11-3-14-16,1-11-4 0,6-6 0 16,3-8-1-1,22-6-1-15,6-6-1 0,8-4-1 16,8 0-27-16,13 0-25 15,10-4-135-15</inkml:trace>
  <inkml:trace contextRef="#ctx0" brushRef="#br0" timeOffset="12461.59">17289 6667 551 0,'0'0'180'16,"0"0"-148"-16,0 0-2 15,0 0-3-15,0 0-5 16,0 0-5-16,-8-17-5 16,8 17-7-16,0 0-5 15,0 7 0-15,0 24-3 16,13 15 3-16,9 20 0 16,5 6 0-16,0 6 1 0,-4-4 1 15,4-12-1 1,-1-3 0-16,-5-14 0 0,-2 0-1 15,4-5-1-15,-11-8-43 16,-2-8-192-16</inkml:trace>
  <inkml:trace contextRef="#ctx0" brushRef="#br0" timeOffset="12745.42">17294 6681 591 0,'0'0'188'15,"0"0"-157"-15,0 0-29 16,0 0 2-16,134-78-3 16,-72 70 0-16,0 8-1 15,-12 0 0-15,-15 18 0 16,-13 18 0-16,-13 10 0 15,-9 8 0-15,-13 7 8 16,-32-3 1-16,1-10-7 16,-5-12-2-16,10-12-7 15,12-12-13-15,8-8-78 16</inkml:trace>
  <inkml:trace contextRef="#ctx0" brushRef="#br0" timeOffset="12995.67">17705 6400 843 0,'0'0'27'0,"0"0"-24"15,0 0-2-15,0 0-1 16,0 0-1-16,0 0-2 0,35 63 3 15,-4-11 0-15,0 8 0 16,-4 10 1-16,-4 6 0 16,-11 5 0-16,-8-5-1 15,-4-6-27-15,0-24-333 16</inkml:trace>
  <inkml:trace contextRef="#ctx0" brushRef="#br0" timeOffset="13195.02">18025 6573 522 0,'0'0'33'0,"0"0"118"0,0 0-98 16,0 0-31-16,40 106-5 16,-30-68-4-16,-6-3-7 15,0-5-3-15,-4-5 2 16,4-3-5-16,-4-5 0 15,0-13-15-15,0-4-319 16</inkml:trace>
  <inkml:trace contextRef="#ctx0" brushRef="#br0" timeOffset="13362.31">17868 6328 799 0,'0'0'26'0,"0"0"-19"0,0 0-7 16,0 0-2-16,0 0 0 16,0 0 1-16,0 24-57 15</inkml:trace>
  <inkml:trace contextRef="#ctx0" brushRef="#br0" timeOffset="13629.22">18160 6262 774 0,'0'0'41'0,"0"0"-20"0,0 0-12 16,0 0-9-16,0 0 2 15,0 0 2-15,132 141 5 16,-101-69-2-16,-8 2 4 15,-5 2-6-15,-9-2-2 16,-1-2-1-16,-2-7-1 16,-2-11 1-16,4-16-2 15,1-18-9-15,1-18-44 16,2-2-300-16</inkml:trace>
  <inkml:trace contextRef="#ctx0" brushRef="#br0" timeOffset="13796.2">18418 6506 566 0,'0'0'0'0,"0"0"-238"16</inkml:trace>
  <inkml:trace contextRef="#ctx0" brushRef="#br0" timeOffset="14347.94">18199 6641 584 0,'0'0'142'15,"0"0"-78"-15,0 0-28 0,0 0-4 16,0 0-9-16,0 0-10 16,-8-12-5-16,20 6-6 15,15-4-1-15,18 0 0 16,-1-4-1-16,10 0 0 15,3-4 0-15,5-1 0 16,0-2-10-16,-12-3-67 16</inkml:trace>
  <inkml:trace contextRef="#ctx0" brushRef="#br0" timeOffset="16401.74">19691 5947 632 0,'0'0'162'16,"0"0"-146"-16,0 0-8 15,0 0 15-15,0 0-11 0,0 0-12 16,0 0 0-1,46 32 0-15,-7 24 0 0,7 11 2 16,-3 4 2-16,3-2-1 16,-11-1 1-16,-4-6-1 15,-4-5-2-15,-9-3 0 16,-1-6 1-16,-13-8-2 16,2-8-12-16,-6-10-32 15,0-14-78-15</inkml:trace>
  <inkml:trace contextRef="#ctx0" brushRef="#br0" timeOffset="16598.36">19669 6400 74 0,'0'0'673'0,"0"0"-625"16,0 0-16-16,0 0-9 15,0 0-3-15,0 0-9 16,-44-76-8-16,79 52-2 15,15-4-1-15,16-2 0 16,0 4-14-16,3 4-32 16,-16 6-236-16</inkml:trace>
  <inkml:trace contextRef="#ctx0" brushRef="#br0" timeOffset="16951.93">20208 6204 594 0,'0'0'153'0,"0"0"-131"0,0 0-14 16,0 0-2-16,147 66 3 16,-106-34-5-16,-6 7-3 15,-8-2 0-15,-8 0 3 16,-7-9 1-16,-12-10 2 15,0-11 5-15,0-3 5 16,0-4 4-16,-18 0-1 16,-9 0-8-16,-8-13-8 15,0-11-1-15,4-11 2 0,8-9-2 16,10-8-2-16,13-10 2 16,0-12-2-16,40-1-1 15,22 3-2-15,6 12-4 16,-2 20 2-16,-12 16-5 15,-19 20-12-15,-12 4-35 16,-23 6-644-16</inkml:trace>
  <inkml:trace contextRef="#ctx0" brushRef="#br0" timeOffset="17733.54">21099 6370 736 0,'0'0'103'0,"0"0"-74"15,0 0-29-15,0 0 0 16,0 0-3-16,0 0 2 15,31 52 1-15,-21-11 0 16,-5-1 1-16,-1-2-1 16,-4-8-54-16</inkml:trace>
  <inkml:trace contextRef="#ctx0" brushRef="#br0" timeOffset="18317.83">21546 5632 710 0,'0'0'41'0,"0"0"-8"15,0 0-9-15,0 0 6 16,0 0-5-16,0 0-10 0,-19-84-6 15,19 84-5-15,0 0-4 16,0 4 0-16,0 32-3 16,19 21 1-16,12 23 2 15,0 15 0-15,0 1 0 16,-5-5 3-16,-3-6-1 16,0-11-2-16,-15-8 0 15,11-4 0-15,-11-6 0 16,-4-14-33-16,0-16-221 15</inkml:trace>
  <inkml:trace contextRef="#ctx0" brushRef="#br0" timeOffset="18489.84">21500 6112 570 0,'0'0'260'0,"0"0"-248"15,0 0-5-15,0 0 6 16,0 0-7-16,0 0-5 16,143-91-1-16,-71 62-15 15,3 0-66-15</inkml:trace>
  <inkml:trace contextRef="#ctx0" brushRef="#br0" timeOffset="19020.55">21932 5977 627 0,'0'0'34'0,"0"0"17"0,0 0-34 16,0 0 16-16,0 0-2 15,0 0-7-15,54 61-4 16,-17-61-8-16,11 0-3 16,1-3-2-16,1-12-4 15,-11-3-2-15,-8 1 0 16,-12 3 0-16,-11 2 3 15,-8 0 3-15,0 0-1 16,-8 0-3-16,-15 2 3 0,-8 4-3 16,-14 6 0-16,1 0-3 15,3 9 0-15,6 20 0 16,12 14-1-16,6 4 0 16,7 4 0-16,10-5 1 15,0-8 1-15,27-12-1 16,10-12-2-16,7-10-5 15,5-4 2-15,5-4-3 16,0-20-1-16,-11-7-5 16,-2-2 8-16,-5-3 5 15,-5 0 1-15,-9 2 2 16,-5 7 8-16,-3 9 4 16,-5 8-5-16,-5 8 0 15,0 2-4-15,-4 0-5 16,6 0 0-16,2 2-3 15,5 16 3-15,1 6 0 16,-6 1 0-16,-3 1 1 0,-1-1 0 16,-4 0 0-16,0-6 0 15,0-4 1-15,-9-3-2 16,5-8-5-16,0-4-10 16,0 0-36-16,4-10-178 15</inkml:trace>
  <inkml:trace contextRef="#ctx0" brushRef="#br0" timeOffset="19255.56">22664 5550 850 0,'0'0'37'16,"0"0"-27"-16,0 0-9 16,0 0-1-16,0 0-2 15,0 0-1-15,58 73 3 16,-27-29 1-16,0 7-1 15,0 6 0-15,-4 6 1 16,0-2-1-16,-9 1 1 16,-1-3 0-16,-7-7 0 15,-2-10-1-15,-8-12-6 16,0-19-47-16,0-11-175 16</inkml:trace>
  <inkml:trace contextRef="#ctx0" brushRef="#br0" timeOffset="19552.56">22788 5849 769 0,'0'0'74'0,"0"0"-64"16,0 0-5-16,0 0 8 15,0 0-2-15,0 0-7 16,27-78-4-16,18 77 1 16,5 1-1-16,2 0 0 15,-3 0-20-15,-7 0-58 16,-18 0-172-16,-5-7 224 15,-15 3 26-15,-4 2 211 16,0 0-140-16,0 2-30 0,0 0-19 16,0 0-16-16,0 2-5 15,4 16 1-15,11 7 2 16,-7 4 2-16,2 1-2 16,-6-1 0-16,5-1-3 15,-5-1 1-15,0-3-1 16,0-6-1-16,2-4-73 15</inkml:trace>
  <inkml:trace contextRef="#ctx0" brushRef="#br0" timeOffset="19756.7">22864 5476 848 0,'0'0'37'0,"0"0"-35"16,0 0-2-16,0 0-6 15,0 0-17-15,124-48-186 16</inkml:trace>
  <inkml:trace contextRef="#ctx0" brushRef="#br0" timeOffset="20573.07">23261 5700 816 0,'0'0'73'16,"0"0"-59"-16,0 0-11 15,0 0-2-15,0 0-1 16,0 0 0-16,50 65 0 16,-29-25 1-16,5 4 0 15,1-5 0-15,-4-7 0 16,-11-9 0-16,3-9-1 16,-11-8 1-16,-4-6-1 15,4 0 2-15,-4 0-1 16,0 0 1-16,0-18 1 0,0-18 1 15,0-16-4-15,0-10 0 16,15-6 0 0,7 6-1-16,-1 10 1 0,-2 17 0 15,-7 19 0-15,-2 13 0 16,3 3-2-16,5 11-1 16,5 25 0-16,-2 7 3 15,2 3 0-15,-1-10 0 16,-9-10 0-16,5-12 0 15,1-10 1-15,2-4-1 16,16-8 0-16,-6-21 0 0,-4-10 0 16,-7-3-1-16,-9 2 1 15,-7 4 0-15,-4 7 0 16,0 11 0-16,-8 6 2 16,-7 10 0-16,7 2-1 15,-3 0-1-15,-1 8 0 16,4 11-2-16,4 0 1 15,4 1 1-15,0-6-1 16,20-4-1-16,11-5 0 16,-8-5-1-16,0 0 1 15,-11 0 2-15,-6 0 4 16,-6 0 1-16,0 3-5 16,13 24 0-16,14 19-4 0,4 26 4 15,10 15 1-15,-6 12-1 16,-8 2 1-16,-15-3-1 15,-7-4 1-15,-5-6-1 16,0-11-1-16,-36-16-3 16,-13-14 0-16,-9-19 3 15,0-15 1-15,-4-13 8 16,8-7 5-16,-4-25-5 16,5-13-3-16,18-10 0 15,22-16-3-15,13-9-2 16,31-6-3-16,44 2-7 15,20 8-8-15,6 15-12 16,-2 18-92-16</inkml:trace>
  <inkml:trace contextRef="#ctx0" brushRef="#br0" timeOffset="23573.28">19906 7072 715 0,'0'0'21'16,"0"0"29"-16,0 0-41 15,0 0 5-15,0 0-2 16,0 0 0-16,0 0-10 15,75-56 2-15,-34 34 3 16,13-4 1-16,8-4 7 16,19-6-13-16,7-4-2 15,10 0 1-15,-10 3 0 16,-3 5 0-16,-19 6-1 16,-12 5 0-16,-4 0 0 15,-19 7 0-15,-9 4 1 0,-17 5-1 16,-5 5-5-1,0 0-43-15,-9 0-131 0</inkml:trace>
  <inkml:trace contextRef="#ctx0" brushRef="#br0" timeOffset="24173.5">20076 7199 531 0,'0'0'50'0,"0"0"114"15,0 0-109-15,0 0-27 16,0 0-5-16,0 0-6 16,-6 2-6-16,6-2-1 15,0 0-4-15,6 0-3 16,25-18-1-16,21-8-2 16,20-4 1-16,17-5-1 15,4-1 0-15,2-4 1 16,2-4-1-16,-8 2 0 15,-13 6 1-15,-26 12-1 16,-19 12 1-16,-23 6 1 16,-8 6 1-16,0 0-1 0,0 0 0 15,0 0 1 1,0 0-1-16,0 0-1 0,0 0-1 16,0 0 0-16,0 0 0 15,0 0-7-15,0 0-25 16,4 0-140-16</inkml:trace>
  <inkml:trace contextRef="#ctx0" brushRef="#br0" timeOffset="35502.56">22116 6529 611 0,'0'0'21'0,"0"0"11"16,0 0 42-16,0 0-31 16,0 0-24-16,0 0-8 15,0 0 3-15,-14 0 0 16,20-2-8-16,25-14-5 0,27-6-1 15,12-4 0 1,15-4 0-16,14-3 0 0,2 1 0 16,3 0 0-16,-7 2 1 15,-12 7-1-15,-23 0 0 16,-9 7 2-16,-11 2-1 16,-7 2 0-16,-4 2 3 15,-4 2-3-15,-5 2 1 16,-1 0-2-16,-6 2 1 15,-7 0-1-15,0 2 0 16,-2 2 1-16,-6-2-1 16,0 2 0-16,0 0-1 15,0-3-7-15,0 3-15 16,-14 0-36-16,-9 0-109 16</inkml:trace>
  <inkml:trace contextRef="#ctx0" brushRef="#br0" timeOffset="36036.64">22370 6561 522 0,'0'0'76'0,"0"0"-51"16,0 0 16-1,0 0 1-15,0 0-6 0,0 0-14 16,-10 2-9-16,10-2 2 16,0 0 3-16,0 0 7 15,15 0-11-15,28-13-7 16,25-10-3-16,33-11 4 15,21-6-6-15,11-4 2 16,-3 2-3-16,-14 3 5 16,-27 9-4-16,-23 8-2 15,-21 11 3-15,-22 2 6 16,-15 7-3-16,-4 2-1 16,-4 0-1-16,0 0-2 15,0 0 1-15,0 0-1 0,0 0 0 16,0 0 0-16,0 0-1 15,0 0 1-15,0 0-1 16,0 0 1-16,0 0-1 16,0 0-1-16,0 0 1 15,0 0 0-15,0 0-1 16,0 0 0-16,-4 0-2 16,0-4-9-16,-15 0-4 15,-3 4-40-15</inkml:trace>
  <inkml:trace contextRef="#ctx0" brushRef="#br0" timeOffset="43143.82">17258 7922 629 0,'0'0'102'15,"0"0"-41"-15,0 0-27 16,0 0-13-16,0 0-9 15,0 0-1-15,0 0-3 16,-4-12-2-16,4 12 1 16,0 0-3-16,0 0 0 15,0 0-2-15,0 0 0 16,0 0-2-16,0 0 0 16,0 0-1-16,0 0-1 0,0 3 1 15,0 20-2-15,9 18 1 16,13 13 1-16,5 12 1 15,0 4 0-15,-4 2 1 16,-3 3 0-16,3-7-1 16,-4-6 1-16,3-12-1 15,-1-7 0-15,-2-11 0 16,-1-11-5-16,-1-5-23 16,2-3-58-16</inkml:trace>
  <inkml:trace contextRef="#ctx0" brushRef="#br0" timeOffset="45378.38">17227 8329 706 0,'0'0'39'0,"0"0"-24"16,0 0 11-16,0 0-3 0,0 0 0 15,0 0-8-15,0 0-6 16,0 0-2-16,0-2-1 15,5 0-2-15,9-5-1 16,7-5-2-16,16-5 0 16,6-2-1-16,3-4 1 15,3 3-1-15,-5 2-15 16,14 1-29-16,-5 0-116 16</inkml:trace>
  <inkml:trace contextRef="#ctx0" brushRef="#br0" timeOffset="46331.13">17767 8185 656 0,'0'0'80'0,"0"0"-45"16,0 0-19-16,0 0-3 15,0 0-7-15,0 0-6 0,35-14-2 16,-4 18 2-1,4 20 0-15,2 12 4 0,-6 6-1 16,-4 5 5-16,-10-6-1 16,-7-2-4-16,-6-11 0 15,-4-10 0-15,0-6 0 16,0-6 3-16,0-4 1 16,0-2 4-16,0 0 0 15,-4 0-1-15,-14-8-2 16,-1-12-5-16,2-6-3 15,-1-7 1-15,5-8 3 16,13-8-1-16,0-2-3 0,0-2-2 16,36 6-3-16,3 4 1 15,2 13-5-15,-2 10 3 16,-3 14 3-16,-5 6-5 16,6 0-2-16,-2 6-5 15,-4 8-15-15,8-2-33 16,-6-4-18-16,-12-2 9 15,-2-3 52-15,-15-3 20 16,0 0 7-16,-4 0 10 16,0 0 51-16,0 0 19 15,0 0-44-15,-13-7-20 16,-1 1 0-16,2 2-12 16,3 0 4-16,3 4-6 0,-2 0-6 15,-11 4-3-15,3 18 0 16,-7 6-2-16,15 1 2 15,-3 0 0-15,11-5-1 16,0-6 0-16,11-4-2 16,11-6-2-16,9-6 0 15,-4-2 0-15,4 0 0 16,0-11 0-16,-14-7-1 16,1-5 6-16,-9 0 1 15,1-4 2-15,-6-1-2 16,0-5 3-16,5 4 3 15,-5 5-1-15,2 6-1 0,-2 7 0 16,-4 10-3 0,4 1 0-16,-4 0-2 0,8 1-2 15,1 21 0-15,9 9 2 16,-3 4 0-16,1 0 2 16,3 1 1-16,4-2-2 15,4-4 0-15,-3-6-1 16,3-5-2-16,0-10-7 15,4-9-31-15,-4 0-59 16,0-22-132-16</inkml:trace>
  <inkml:trace contextRef="#ctx0" brushRef="#br0" timeOffset="46482.08">18796 8151 262 0,'0'0'352'0,"0"0"-247"16,4-104-52-16,-4 83-18 0,5 12-16 16,-5 7 1-1,0 2-12-15,0 0-7 0,4 9-1 16,6 14 0-16,2 5 4 15,3 1 0-15,-7 0-2 16,0-3-2-16,1-4-2 16,5-4-23-16,-10-8-137 15</inkml:trace>
  <inkml:trace contextRef="#ctx0" brushRef="#br0" timeOffset="46650.78">18716 7828 842 0,'0'0'20'0,"0"0"-18"15,0 0-2-15,0 0-3 16,0 0 1-16,0 0-5 16,22 0-35-16,9 12-73 15</inkml:trace>
  <inkml:trace contextRef="#ctx0" brushRef="#br0" timeOffset="47096.56">19082 7872 763 0,'0'0'70'15,"0"0"-50"-15,0 0-18 16,0 0 1-16,0 0 2 16,0 0-3-16,62 129 3 15,-54-94-1-15,-4-6-2 16,2-13-1-16,-2-8 0 16,-4-8-1-16,4 0 1 15,-4 0 0-15,0 0 1 16,0 0 0-16,0 0 5 15,0-22 5-15,5-16-6 0,3-12-4 16,6-7-1 0,3 7-1-16,6 14 0 0,-9 14 0 15,-2 12 0-15,-1 10-1 16,1 0 0-16,11 4-2 16,4 20 2-16,4 7 1 15,-4 5 0-15,0-3 0 16,-7-2 0-16,3-5 1 15,-4-11-1-15,3-6-1 16,5-9-8-16,-2 0-22 16,2-2-43-16</inkml:trace>
  <inkml:trace contextRef="#ctx0" brushRef="#br0" timeOffset="47653.2">19665 7798 729 0,'0'0'78'0,"0"0"-55"15,0 0-14-15,0 0 14 16,0 0-11-16,0 0-6 16,-50-26-5-16,50 26-1 15,0 4-1-15,-8 12-3 16,8 0 4-16,0-4-1 16,0-5-3-16,0-6-15 15,0-1 16-15,0 0 3 16,0 0 4-16,0 0 1 0,0 0-4 15,0 0 2-15,0 0-1 16,0 2-2-16,0 0 0 16,0-2-1-16,0 0 0 15,0 0 1-15,0 0 0 16,0 0 1-16,0 0 0 16,0 0 3-16,0 0 6 15,0 0-3-15,0 0-1 16,0 0-1-16,0 0-1 15,0 0-2-15,0 0-1 16,0 0 1-16,0 0 1 16,0 0-1-16,0 0-1 15,0 0 0-15,0 0 1 16,0 0-1-16,0 0-1 0,0 0 1 16,0 0-1-16,0 0 0 15,0 0 0-15,0 0 0 16,0 0 0-16,0 0-1 15,0 2 0-15,0 6-1 16,0 2-1-16,4 5 3 16,10 3 0-16,-5-4 0 15,-1 1 0-15,2-2 0 16,-2 3 0-16,1-1 0 16,-3 8-13-16,-2 3-23 15,-4 3-57-15</inkml:trace>
  <inkml:trace contextRef="#ctx0" brushRef="#br0" timeOffset="47900.81">19545 7633 815 0,'0'0'34'16,"0"0"-31"-16,0 0-3 16,0 0-1-16,0 0-1 15,0 0 0-15,58 5 2 16,-27 9-2-16,-5 8-33 16,-3 6-63-16,-10 0-207 0</inkml:trace>
  <inkml:trace contextRef="#ctx0" brushRef="#br0" timeOffset="48515.45">19795 7827 543 0,'0'0'191'16,"0"0"-128"-16,0 0-24 15,0 0-16-15,0 0-13 16,0 0-1-16,53-51-2 16,-53 51-4-16,0 0-3 15,9 0 0-15,-1 10 0 16,6 10 0-16,3 2 1 0,-2-4 1 15,-7-6-2-15,-4-7 2 16,0-4-1-16,6-1-1 16,-1 0 1-1,3-8 0-15,11-18 1 0,4-6-1 16,0-6 0-16,-9 2 0 16,-5 6 0-16,-9 8 0 15,2 12-1-15,-6 6 0 16,0 4 0-16,0 0 0 15,8 4-3-15,0 18 0 16,11 4 3-16,-2 0 0 16,5-8 0-16,-3-8 1 15,-7-5-2-15,7-5 2 16,-7 0-1-16,3-13 0 0,-3-7 1 16,-8-2 1-16,3 4-1 15,-3 4 0-15,-4 8 0 16,0 4 1-16,0 2 0 15,8 0-2-15,11 8-3 16,16 22 0-16,4 16 3 16,6 10 0-16,-5 8 0 15,-3 7 0-15,-2-3 0 16,-18 1 0-16,-7-1-3 16,-10-7-2-16,0-9 2 15,-19-8 1-15,-12-13 2 16,-4-15 0-16,0-13 8 15,-6-3 4-15,-3-2-7 16,7-21 0-16,10-10 0 0,15-14-1 16,12-10-4-16,12-18-2 15,38-10-8-15,22-5-15 16,-2 1-41-16,7 15-641 16</inkml:trace>
  <inkml:trace contextRef="#ctx0" brushRef="#br0" timeOffset="49468.81">17783 9507 656 0,'0'0'66'0,"0"0"-48"16,0 0-17-16,0 0 3 16,0 0 11-16,0 0 12 15,85-6-2-15,-48-16-10 16,7-7-2-16,-3 0-10 16,-10 0-1-16,-4 4 0 15,-15 6-1-15,-7 3 2 16,-5 2 2-16,0 4 8 15,-5 0-6-15,-11 4 0 16,-7 4 1-16,-4 2-8 16,-4 0 0-16,0 10 0 15,4 16 0-15,1 4 0 0,3 4 0 16,10 4-2-16,13-3 1 16,0-1-1-16,9-2 2 15,18-4 0-15,4 0 0 16,12-3 0-16,2-4 0 15,13-7-1-15,0-8-10 16,0-6-15-16,-4 0-96 16</inkml:trace>
  <inkml:trace contextRef="#ctx0" brushRef="#br0" timeOffset="49781.8">18257 9346 738 0,'0'0'70'0,"0"0"-58"16,0 0-12-16,0 0-3 16,0 0 1-16,0 0 2 15,70 67 1-15,-29-30-1 16,-1 10 1-16,5-1 0 16,-1-6 0-16,-7-4-1 15,-6-12 1-15,-8-10 0 16,-15-8 0-16,0-6-1 15,-8 0 3-15,0 0 21 16,0-12 5-16,0-20-15 16,0-12-10-16,4-10-4 15,7-6 0-15,1-1 0 16,2 7-1-16,7 6-2 0,2 8-9 16,-5 16-12-16,-1 12-37 15,2 12-316-15</inkml:trace>
  <inkml:trace contextRef="#ctx0" brushRef="#br0" timeOffset="50402.31">19098 9240 839 0,'0'0'25'0,"0"0"-19"16,0 0 2-16,0 0-5 15,0 0-2-15,-136 54-1 0,105-20 0 16,4 1 0 0,12-4 0-16,11-4 0 0,4-4-1 15,8-2-1-15,30-10 2 16,9-6-2-16,7-5 1 16,0-2-2-16,-1-24 3 15,-17-5 0-15,-10-3 1 16,-7 1 0-16,-11-4 3 15,-8 6 0-15,0 6 4 16,0 13-5-16,0 6 0 16,0 6 2-16,0 0-1 15,0 0-4-15,0 0-2 0,4 16-1 16,11 11 1-16,6 8 2 16,1-2 0-16,14-6 0 15,1-4 0-15,2-11 1 16,-4-11-1-16,6-1 0 15,-5-12-4-15,-5-22-4 16,-5-14 1-16,-3-8 6 16,-14-6 1-16,-9-2 0 15,0-4 3-15,-9-5 2 16,-22 3-1-16,-6 6 2 16,2 16-2-16,8 21 0 15,15 11 2-15,1 16-1 16,11 0-3-16,0 0-2 15,0 28-3-15,0 28-1 16,23 17 4-16,4 9 0 0,4-5 0 16,4-9 0-16,-2-14 0 15,2-8 1-15,-4-6-1 16,-4-6 0-16,-4-8-1 16,-2-10-29-16,-3-10-69 15</inkml:trace>
  <inkml:trace contextRef="#ctx0" brushRef="#br0" timeOffset="51168.19">20018 9344 868 0,'0'0'29'16,"0"0"-25"-16,0 0-2 16,0 0 0-16,0 0-2 15,0 0 0-15,0 0-31 16</inkml:trace>
  <inkml:trace contextRef="#ctx0" brushRef="#br0" timeOffset="57340.7">23859 3868 551 0,'0'0'43'0,"0"0"-14"0,0 0-17 15,0 0-4 1,0 0 51-16,0 0-17 0,0 0-15 16,0 0-17-16,0 0 1 15,0 0 1-15,0 0-4 16,0 0-2-16,0 0 1 16,0-2-3-16,0 0 0 15,0 2-1-15,0-4 2 16,0 2 0-16,4-5-2 15,8-2-1-15,11-1 0 16,4-3-2-16,-4 4 0 16,-1-1 0-16,-5 3 0 15,-3 2 0-15,3-1 0 16,-3 2 0-16,3-5 0 0,1 4 0 16,-3-2 0-16,1 3 0 15,-1 0 0-15,1 1 0 16,7-1 0-16,0 1 1 15,4-1-1-15,-4 3-1 16,-3 1 1-16,-5-4 0 16,-3 4 0-16,-2 0-2 15,-1 0-3-15,3 0 4 16,-2 9-1-16,3 1 2 16,1 3 1-16,-1-4-1 15,5 2 0-15,-9-1-1 16,3-1 1-16,2 4 0 15,-1 1 1-15,1 2-1 0,-1 2-2 16,1 10 2-16,-1 4 0 16,-9 7 1-16,6 8 2 15,-6 1-1-15,0 9 0 16,-4-6 0-16,0-1 1 16,5-7-2-16,-1-7 1 15,0-4-2-15,6 0 0 16,3 0 0-16,1 2 0 15,-6 4 1-15,11 0-1 16,-7 5 0-16,3-1 0 16,1 2 1-16,-1 0 0 15,-3-4 0-15,7 0 0 16,-7-6 0-16,7-2 0 16,-3-3-1-16,7-3 1 0,0-2-1 15,8-4 2-15,0 2-2 16,0 0 0-16,10-4 2 15,-6-2-1-15,5-4 1 16,1-2-1-16,-2-4-1 16,-4 0 1-16,3-3 0 15,-3-3-1-15,4 0 1 16,2 0 0-16,-1 0 0 16,-5 0-1-16,-8 0 0 15,-1-5 0-15,-7 1 0 16,-11 4 1-16,-4 0-1 15,1-2 0-15,-5 2 1 16,0 0 1-16,0-1 4 0,0 1-1 16,0 0-3-16,0 0 1 15,0 0-1-15,0 0 0 16,0 0 0-16,0 0-1 16,0 0 0-16,0 0 1 15,0 0-1-15,0 0 1 16,0 0-2-16,0 0 1 15,0 0 0-15,0 0 0 16,0 0-1-16,0 0 1 16,0 0-1-16,0 0 1 15,0 0 0-15,0 0 0 16,0 0 1-16,0 0 1 0,0 0-3 16,0 0 1-16,0 0 0 15,0 0-1-15,0 0 0 16,0 0 1-16,0 0-1 15,0 0 0-15,0 0 1 16,-5 0-1-16,1 0 1 16,0 0-1-16,-4 0 0 15,-2 0 0-15,-3 0 0 16,5 3 0-16,-7 3 0 16,3 0 0-16,2 2 0 15,-3 2 0-15,-1-2 0 16,-3 2 0-16,3 1 0 15,1 4 0-15,-5 1-1 16,10 2 1-16,-7-4 0 0,7-2-1 16,4-3 1-16,0-2 1 15,-1-3-1-15,5 3-1 16,-4 0 1-16,4 0-1 16,-6 4 1-16,2 1 0 15,0 2 0-15,0 6 0 16,-5 3 0-16,3-3 0 15,-2 2 1-15,4-5-1 16,0 1 0-16,0-1 0 16,-1 3 0-16,5-2 0 15,-6 2-1-15,6 0 1 0,0-2-1 16,-4 4 1 0,4-2 0-16,0 0 0 0,0 0 0 15,0-2 0-15,0-2 0 16,0 2 0-16,0 0 0 15,0 3 0-15,0 3 0 16,4 0 0-16,7 8 1 16,1 4-1-16,7 4 1 15,3 4 2-15,3 3-1 16,2-1-2-16,10 4 2 16,-2 1-2-16,0 2 1 15,-4-1 0-15,5 2-1 16,-3-2 1-16,-2 2 0 15,-4-4-1-15,-11 0 1 16,7 0 0-16,-11-1 0 0,7 1-1 16,-1-2 1-16,-1 4 0 15,6 5 0-15,-5 2-1 16,-1 12 1-16,1 1-1 16,-5 6 1-16,5 4-1 15,-3-4 1-15,-3 3-1 16,-3-7 1-16,1-1-1 15,-6-8 0-15,0-7 0 16,-4-5 0-16,0-6 0 16,0 0 0-16,0-1 0 15,0-4 1-15,0 0-1 16,-18-2 0-16,-3-3 0 16,-6-2 1-16,-4-7 0 15,-6-3 0-15,-2-1-1 0,-11-4 1 16,-12 1-1-16,-15-1 0 15,-11-9 0-15,-5-4-1 16,0-7-6-16,16 0-16 16,23-6-32-16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15:38.06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12628 8089 500 0,'0'0'39'0,"0"0"100"16,0 0-79-16,0 0-31 16,0 0-1-1,0 0-6-15,-4 0-6 0,4 0-8 16,0 0-3-16,0 0 0 15,0 0-3-15,0 0 3 16,0 0-2-16,8 0 1 16,15-3-1-16,4 2-1 15,8 1-2-15,10-2 0 16,1 2-1-16,-3 0 2 16,15 0-1-16,-4 0 4 15,0 0-3-15,-5 0 0 16,-1 0-1-16,6 0 0 15,-5 0 0-15,5-2 1 0,-7 2-1 16,-9-2 0-16,-7 0 0 16,-9 2 0-16,-9 0 1 15,-13 0 0-15,0 0-1 16,0 0 0-16,0 0-1 16,0 0-1-16,-4 0-5 15,-15-2 2-15,-12 1-26 16,0-6-156-16</inkml:trace>
  <inkml:trace contextRef="#ctx0" brushRef="#br0" timeOffset="479.38">12659 8167 500 0,'0'0'39'0,"0"0"124"16,0 0-111-16,0 0-23 16,0 0-5-16,0 0-11 15,19-8-7-15,3 6-6 16,9-2 0-16,0 4 2 15,5-2-2-15,9 2 1 0,-2-2 2 16,3 0-2-16,8 0 4 16,-11 0-2-16,7 1-1 15,-5 1 0-15,-1-6-1 16,1 3 2-16,-2-3 0 16,7 3 3-16,-15-2-2 15,-4 3-1-15,0 2 1 16,-8-2 0-16,-4 2-2 15,-11-2-1-15,-4 2 0 16,0 0-1-16,-4 0 1 16,0 0-1-16,6 0 1 15,-6 0 0-15,0 0-1 16,0 0 0-16,0 0-1 0,-14 0-27 16,-30-2-113-16</inkml:trace>
  <inkml:trace contextRef="#ctx0" brushRef="#br0" timeOffset="4458.06">8401 8045 471 0,'0'0'51'0,"0"0"87"16,0 0-69-16,0 0-50 15,0 0-4-15,0 0-1 16,0 0 1-16,-6 0-1 15,6 0-2-15,0 0-3 16,-5 0-1-16,5 0-1 16,0 0 2-16,0 0-2 15,0 0-2-15,0 0 2 16,0 0-2-16,0 0-2 16,0 0-1-16,0 0-1 15,0-2 0-15,0 1-1 0,0-2 2 16,11-3-1-16,20-1 0 15,12 0 0 1,19-1-1-16,6 1 1 0,-1 2-1 16,-1 5 0-16,-2 0 0 15,-6 0 0-15,-7 0 0 16,-5 0 0-16,-1 0 0 16,-14 0 1-16,-4 0-1 15,0 0 0-15,-10 0 2 16,5 0-2-16,5 0 0 15,-10 0 0-15,-3 0 1 16,-1 0 1-16,-7 0-2 16,-6 0 1-16,0 2 0 15,0-2-1-15,0 0 0 16,0 0 0-16,0 0 0 0,0 0 0 16,0 2 0-16,0-2 1 15,0 0 0-15,0 0 1 16,0 0-2-16,0 0 3 15,0 1 0-15,0-1 0 16,0 0-2-16,0 0-1 16,0 0 0-16,0 0 1 15,0 0-1-15,0 0 0 16,0 0 0-16,0 0 0 16,0 0 0-16,0 0 0 0,0 0 0 15,0 0 0-15,0 0 0 16,0 0 0-16,0 0 0 15,0 0 0 1,0 0 0-16,0 0 0 0,0 0 0 16,0 0 0-16,0 0-6 15,0 0-31-15,0-1-214 16</inkml:trace>
  <inkml:trace contextRef="#ctx0" brushRef="#br0" timeOffset="6302.24">13052 8085 66 0,'0'0'256'0,"0"0"-188"16,0 0-23-16,0 0 171 16,0 0-150-16,0 0-42 15,0 0-18-15,0 0-6 0,23-4 4 16,-23 4 2-16,0 0-6 15,0 0-31-15,8 0-695 16</inkml:trace>
  <inkml:trace contextRef="#ctx0" brushRef="#br0" timeOffset="7756.7">15241 8033 481 0,'0'0'148'16,"0"0"-41"-16,0 0-70 16,0 0-13-16,0 0-7 15,0 0-1-15,-10 0 0 16,5 0-8-16,5 0 0 16,0 0-2-16,0 0-1 15,0 0-1-15,0 0-1 16,0 0 0-16,0 0-2 15,0 0 1-15,0 0-1 16,0 0 0-16,0 0-1 0,19 0 1 16,8 0 1-1,12 0 2-15,15 0-4 0,-4-2 1 16,-3 0-6-16,3-2 10 16,8 0-3-16,8 0-2 15,-2 2 1-15,-6-2 0 16,-11 1-1-16,-16 3 0 15,-12 0 0-15,-5 0 1 16,-10 0 0-16,1 0-1 16,-5 0 0-16,0 0 0 15,0 0 1-15,0 0-1 16,0 0 0-16,0 0 1 16,0 0-1-16,0 0 0 0,0 0 0 15,0 0 0 1,0 0 1-16,0 0-1 0,0 0-1 15,0 0 1-15,0 0 1 16,0 0 0-16,0-1 0 16,0 1 1-16,0 0 1 15,0-3-1-15,0 3 0 16,0 0 0-16,0-1-2 16,0 1 1-16,0 0-1 15,0 0 0-15,0 0 0 16,0 0 0-16,0 0 0 15,0 0 0-15,0 0 1 0,0 0-1 16,0 0 0 0,0 0 0-16,0 0 0 0,0 0 0 15,0 0 1-15,0 0-2 16,0 0 2-16,0 0-2 16,0 0 2-16,0-2-2 15,0 2 2-15,0 0-1 16,0 0 0-16,0 0 0 15,0-2 0-15,0 2 0 16,0 0 0-16,0 0 0 16,0 0 0-16,0 0 1 15,0 0-1-15,0 0 0 16,0 0 0-16,0 0 0 16,0-2-1-16,0 0-1 15,-5 2-10-15,-5 0-47 0,-11 0-181 16</inkml:trace>
  <inkml:trace contextRef="#ctx0" brushRef="#br0" timeOffset="14743.41">19394 8021 401 0,'0'0'34'16,"0"0"22"-16,0 0-34 15,0 0-9-15,0 0 0 16,0 0 6-16,0 0 4 16,0-4-6-16,0 4 31 0,0 0-5 15,0 0-11 1,0 0-11-16,0 0-6 0,0 0 1 15,0 0-5-15,0 0-3 16,0 0-2-16,0 0-5 16,0 0 2-16,0 0-3 15,0 0 2-15,0 0-1 16,0 0-1-16,0 0 1 16,0 0-1-16,0 0 1 15,0 0 0-15,0 0 2 16,0 0 0-16,0 0 3 15,0 0 1-15,0 0-4 0,0 0 1 16,0 0-3-16,0 0 1 16,0 0 0-16,0 0-1 15,0 0 0-15,0 0-1 16,0 0 0-16,0 0 0 16,0 0-2-16,8 0-1 15,15 0 3-15,8 0 8 16,8 2-6-16,6 4 3 15,-1 2-3-15,-3 1-1 16,-6-2 0-16,1 3 0 16,1 0-1-16,6 2 2 15,7-1-2-15,8-4 0 16,0 1 0-16,8-4 1 16,2 0-1-16,-6-4 1 0,4 0-1 15,0 0 1 1,2 0-1-16,-1 0 1 0,-1 0 0 15,-2 0-1-15,-2 0-1 16,-8 0 1-16,-7 0 0 16,7 0 0-16,-9 0-1 15,-10 0 2-15,-4 0-2 16,-4 0 2-16,-4 0-2 16,-11 2 2-16,3-2-3 15,-11 0 2-15,-4 0 0 16,0 0 0-16,0 0 0 15,0 0 4-15,0 0 0 16,0 0 3-16,0 0-2 16,0 0-3-16,0 0 0 15,0 0-2-15,0 0 0 0,0 0 0 16,0 0 1-16,0 0-2 16,0 0-1-16,-4 0-46 15,-19 2-269-15</inkml:trace>
  <inkml:trace contextRef="#ctx0" brushRef="#br0" timeOffset="24002.99">25297 8097 59 0,'0'0'359'16,"0"0"-277"-16,0 0-47 15,0 0-12-15,0 0-3 16,0 0-10-16,0 0-7 16,-4 0 0-16,4 0 17 15,0 0 61-15,0 0-43 16,0 0-23-16,0 0-4 15,0 0-3-15,0 0-1 0,0 0 5 16,0 0-6-16,0 0 0 16,0 0 5-16,0 0-2 15,0 0-2-15,0 0 0 16,0 0-3-16,0 0 0 16,0 0 0-16,0 0-1 15,9 0 2-15,13 0 1 16,5-2-5-16,8-1 0 15,-8-4-1-15,8 3 2 16,-8 0-2-16,0-2 1 16,0 2-1-16,8 0 1 15,2 0-1-15,3-1 0 16,9 5 0-16,5 0 0 16,8 0 0-16,-4 0 0 15,0 0 1-15,-9 0-1 16,-18 0-1-16,-4 0 1 0,-10 0 1 15,-13 0-1-15,6 3-1 16,-10-3 1-16,0 0 0 16,0 0 0-16,0 0 0 15,0 0 1-15,0 0 2 16,0 0-2-16,0 0 4 16,0 0-4-16,0 0 3 15,0 0-4-15,0 0 1 16,0 0-1-16,0 0 0 15,0 0 1-15,0 0-1 16,0 0 0-16,0 0 1 16,0 0-1-16,0 2 1 0,0-2 0 15,0 0 1-15,0 0-1 16,0 0 1-16,0 0 0 16,0 0-1-16,0 0 1 15,0 0-1-15,0 0 0 16,0 0-1-16,0 0 0 15,0 0 1-15,0 0-1 16,0 0 1-16,0 0 0 16,0 0 1-16,0 0-2 15,0 0 1-15,0 0 1 16,0 0-2-16,0 0 1 0,0 0-1 16,0 0 0-16,0 0 0 15,0 0 0-15,0 0 0 16,0 0 0-16,0 0 1 15,0 0-1-15,0 0 0 16,0 0 0-16,0 0 0 16,0 0 0-16,0 0 0 15,0 0 0-15,0 0 0 16,0 0 0-16,0 0 0 16,0 0 0-16,0 0 0 15,0 0 0-15,0 0 1 16,0 0-2-16,0 0 1 15,0 0 0-15,0 0 1 16,0 0-1-16,0 0 0 16,0 0 1-16,0 0 0 0,0 0 0 15,0 0 0-15,0 0-1 16,0 0 0-16,0 0 0 16,0 0 0-16,0 0 1 15,0 0-1-15,0 0 0 16,0 0 0-16,0 0 1 15,0 0-1-15,0 0 0 16,0 0 1-16,0 0 0 16,0 0 0-16,0 0 0 15,0 0-1-15,0 0 0 16,0 0 0-16,0 0 0 16,0 0 0-16,0 0 0 0,0 0 1 15,0 0-1-15,0 0 0 16,0 0 0-16,0 0 0 15,0 0 0-15,0 0 0 16,0 0 0-16,0 0 1 16,0 0-1-16,0 0 1 15,0 0 0-15,0 0 0 16,0 0 1-16,0 0-2 16,0 0 0-16,0 0 0 15,0 0 1-15,0 0-1 16,0 0 1-16,0 0-1 0,0 0 1 15,0 0 1 1,0 0-2-16,0 0 1 0,0 0-1 16,0 0 0-1,0 0 0-15,0 0 0 0,0 0 0 16,0 0 0-16,0 0 0 16,0 0 0-16,0 0 0 15,0 0 0-15,0 0 0 16,0 0 0-16,0 0 0 15,0 0 0-15,0 0 0 16,0 0 1-16,0 0-1 16,0 0 0-16,0 0 0 15,0 0 0-15,0 0 0 16,0 0 0-16,0 0 0 0,0 0 0 16,0 0 0-16,0 0 0 15,0 0 0-15,0 0 0 16,0 0 0-16,0 0 0 15,0 0 0-15,0 0 0 16,0 0 0-16,0 0 0 16,0 0 0-16,0 0 0 15,0 0 0-15,0 0 0 16,0 0 0-16,0 0 0 16,0 0 0-16,0 0 0 15,0 0 0-15,0 0 0 16,0 0 0-16,0 0 0 15,0 0 1-15,0 0-1 16,0 0-1-16,0 0 1 0,0 0 0 16,0 0 0-16,0 0 0 15,0 0 0-15,0 0 0 16,0 0 0-16,0 0 0 16,0 0 0-16,0 0 0 15,0 0 0-15,0 0 0 16,0 0 0-16,0 0 0 15,0 0 0-15,0 0 1 16,0 0-1-16,0 0 0 16,0 0 0-16,0 0-1 15,0 0 1-15,0 0 0 0,0 0 0 16,0 0 0 0,0 0 0-16,0 0 0 0,0 0 0 15,0 0 0 1,0 0 0-16,0 0 0 0,0 0 0 15,0 0 0-15,0 0 0 16,0 0 0-16,0 0 0 16,0 0 0-16,0 0 0 15,0 0 0-15,0 0 0 16,0 0 0-16,0 0 0 16,0 0 0-16,0 0 0 15,0 0 0-15,0 0 0 16,0 0 0-16,0 0 0 15,0 0 0-15,0 0 0 0,0 0 0 16,0 0 0-16,0 0 0 16,0 0 0-16,0 0 0 15,0 0 1-15,0 0-1 16,0 0-1-16,0 0 1 16,0 0 0-16,0 0 0 15,0 0 0-15,0 0 0 16,0 0 1-16,0 0-1 15,0 0-1-15,0 0 1 16,0 0 0-16,0 0 0 16,0 0 0-16,0 2 0 15,0-2 0-15,0 0 0 16,0 0 1-16,0 0-1 0,0 0-1 16,0 0 1-16,0 0 0 15,0 0 0-15,0 0 0 16,0 0 0-16,0 0 0 15,0 0 0-15,0 0 0 16,0 0 0-16,0 0 0 16,0 0 0-16,0 0 0 15,0 0 0-15,0 0 0 16,0 0 0-16,0 0 0 16,0 0 0-16,0 0 0 15,0 0 0-15,0 0 0 16,0 0 0-16,0 0 0 15,0 0 0-15,0 0 1 0,0 0-1 16,0 0-1-16,0 0 1 16,0 0 0-16,0 0 0 15,0 0 0-15,0 0 0 16,0 0 0-16,0 0 0 16,0 0 0-16,0 0 0 15,0 0 0-15,0 0 0 16,0 0 0-16,0 0 0 15,0 0 0-15,0 0 0 16,0 0 1-16,0 0-1 16,0 0 0-16,0 0 0 15,0 0 0-15,0 0 0 16,0 0 0-16,0 0 0 16,0 0 0-16,0 0 0 0,0 0 0 15,0 0-1 1,0 0 1-16,0 0 0 0,0 0 0 15,0 0 0-15,0 0 0 16,0 0 0-16,0 0 0 16,0 0 0-16,0 0 0 15,0 0 0-15,0 2 0 16,0-2-1-16,0 0 1 16,0 0 0-16,0 0 0 15,0 0 0-15,0 0 0 16,0 0 1-16,0 0-1 15,0 0 0-15,0 0 0 0,0 0 0 16,0 0 0-16,0 0 0 16,0 0 0-1,0 0 0-15,0 0 0 0,0 0-1 16,0 0 1-16,0 0-1 16,0 0 1-16,0 0 0 15,0 0 1-15,0 0-2 16,0 0 1-16,0 0 0 15,0 0 1-15,0 0-1 16,0 0 0-16,0 0 0 16,0 0 0-16,0 0 0 15,0 0 0-15,0 0 0 16,0 0 0-16,0 0 0 0,0 0 0 16,0 0 0-16,0 0 0 15,0 0 0-15,0 0-1 16,0 0 1-16,0 0 0 15,0 0 0-15,0 0 1 16,0 0-1-16,0 0 0 16,0 0 0-16,0 0 0 15,0 0 0-15,0 0 0 16,0 0-1-16,0 0 1 16,0 0 0-16,-4 0-9 15,-19 0-46-15,-22-9-420 16</inkml:trace>
  <inkml:trace contextRef="#ctx0" brushRef="#br0" timeOffset="29726.41">8413 9114 551 0,'0'0'127'15,"0"0"-27"-15,0 0-69 16,0 0-19-16,0 0 1 16,0 0 0-16,0 0-2 15,-4 0-1-15,4 0-5 16,0 0 0-16,0 1-2 15,0-1 0-15,0 0 2 16,0 0-3-16,0 0 0 0,0 0 0 16,0 0-2-16,0 0 1 15,0 0-1-15,0 0 0 16,4 0 0-16,19 0 1 16,12 0 0-16,11 0-1 15,1-4 1-15,7 1-1 16,0-1 1-16,3-3-1 15,-3 2 0-15,8-1 0 16,-4 2 0-16,-4 1 0 16,-9 3 1-16,-10 0-1 15,-18 0 0-15,-7 0 0 0,-6 0 0 16,-4 0 0 0,0 0 1-16,0 0 0 15,0 0 1-15,0 0 0 0,0 0 1 16,0 0-1-16,0 0-1 15,0 0 1-15,0 0-1 16,0 0-1-16,0 0 0 16,0 0 0-16,0 0 0 15,0 0 0-15,0 0 0 16,0 0 1-16,0 0-1 16,0 0 0-16,0 0 0 15,0 0 0-15,0 0 1 0,0 0-1 16,0 0-1-16,0 0 1 15,0 0 2-15,0 0-2 16,0 0-1 0,0 0 1-16,0 0 0 0,0 0 0 15,0 0-1-15,0 0 1 16,0 0-4-16,5 0-74 16</inkml:trace>
  <inkml:trace contextRef="#ctx0" brushRef="#br0" timeOffset="33298.76">12870 9232 558 0,'0'0'23'0,"0"0"-13"16,0 0 55-16,0 0 6 15,0 0-42-15,0 0-14 16,0 0-10-16,0 0 5 0,0 0-8 15,0 0 2-15,0 0 1 16,0 0 4-16,0 0 0 16,0 0-6-16,0 0-1 15,0 0 0-15,0 0 2 16,0 0 0-16,0 0 2 16,0 0 0-16,0 0 0 15,0 0-2-15,0 0 2 16,0 0-5-16,16 0 1 15,7-2-1-15,0 0 2 16,12-2-3-16,6 2 3 16,7-2-3-16,2 0 1 15,12 0-1-15,4 2 0 16,6 2 1-16,9-2 0 16,-1 2-1-16,-1 0 0 0,1 0 0 15,1 0 1-15,0 0 0 16,-1 0-1-16,-1 4 0 15,-7 0 1-15,-2 2-1 16,-5-2 1-16,1 2-1 16,-8 0 1-16,-1 0 1 15,1 0-2-15,-4 0 1 16,0 0 0-16,-7-2-1 16,-5 2 1-16,-3-4-2 15,-4 2 2-15,-8 0-1 16,6-2 0-16,-12 0 1 0,2-2-1 15,-9 3 1-15,3-2 0 16,1-1-1 0,-5 2 1-16,13 0-1 0,1-2 0 15,4 2 0-15,0 0 0 16,11 0 0-16,-3-2 0 16,2 2 1-16,-6 0-1 15,1-2 0-15,-1 3 0 16,-4-2 1-16,0-1-1 15,-4 2 0-15,-5-2 0 16,1 2 0-16,4 0-1 16,0-2 1-16,4 0 1 15,0 0-1-15,8 0 0 16,2 0 0-16,3 0 1 0,-3 0-1 16,-2 0 1-16,-3 0-1 15,-5 0 0-15,2 0 0 16,-2-2 0-16,-4 0 2 15,4 0-2-15,-11 1 0 16,3-2 0-16,0 3 0 16,-5 0 0-16,-5-2 1 15,1 2 3-15,-1 0 0 16,-9 0-3-16,4 0 0 16,-2 0-1-16,2 0 1 15,-8 0-1-15,5 0 0 16,-5 0 1-16,0 0-1 15,0 0 0-15,0 0 1 16,0 0-1-16,0 0 0 0,0 0 1 16,0 0 0-16,0 0 4 15,0 0-2-15,0 0-1 16,0 0 0-16,0 0-1 16,0 0 0-16,0 0-1 15,0 0 0-15,0 0 1 16,0 0-1-16,0 0 0 15,0 0 0-15,0 0 0 16,0 0 0-16,0 0 0 16,0 0 0-16,0 0 0 15,0 0 0-15,0 0 2 0,0-2-2 16,0 0 1 0,0 2-1-16,0 0 0 0,0 0 0 15,0 0 0-15,0-2 0 16,0 0 0-16,0 2 0 15,0 0 0-15,0 0-9 16,0 0-24-16,-9 0-129 16</inkml:trace>
  <inkml:trace contextRef="#ctx0" brushRef="#br0" timeOffset="37416.41">19540 9126 666 0,'0'0'15'16,"0"0"63"-16,0 0-49 15,0 0-16-15,0 0-4 16,0 0-1-16,0 0-1 15,-4-2-2-15,4 2-2 16,0 0-3-16,0 0 0 16,0 0 2-16,0 0-2 0,0 0-1 15,0 0 1 1,0-2 2-16,0 2-2 0,0 0 5 16,0 0 1-16,0 0 1 15,0 0 1-15,0 0-2 16,0-3-3-16,4 3 0 15,13 0 0-15,6 0 2 16,0 0-5-16,3 0 2 16,1 0-2-16,8 0 0 15,7 0 3-15,1 0-2 16,7 0-1-16,3 3 1 16,1-3-1-16,-2 0 2 15,-2 2-2-15,-15-2 0 0,-4 2 0 16,-13-2 0-1,1 1 2-15,-3-1 0 0,3 0-1 16,0 0-1-16,1 0 3 16,7 0-2-16,10 0 1 15,-6 0-1-15,0 0 0 16,-4 0-1-16,-6 0 0 16,2 0 0-16,-13 0 1 15,-2 0-1-15,-8 0 0 16,0 0 1-16,0 0-1 15,4 0 0-15,-4 0 0 16,0 0 1-16,0 0-1 16,0 0 2-16,0 0 0 15,0 0-1-15,0 0 1 0,0 0-2 16,0 0 1-16,0 0-1 16,0 0 0-1,0 0 0-15,0 0 0 0,0 0 0 16,0 0-1-16,0 0 0 15,0 3-2-15,0 11-39 16,-18-4-225-16</inkml:trace>
  <inkml:trace contextRef="#ctx0" brushRef="#br0" timeOffset="39651.94">25343 9108 666 0,'0'0'42'0,"0"0"-35"16,0 0 19-16,0 0 1 15,0 0-7-15,0 0-6 16,0-4-3-16,0 4-6 15,0 0 2-15,0 0-2 16,0 0 1-16,0 0 2 16,0 0-4-16,0 0 1 0,0 0 0 15,0 0-3-15,0 0 2 16,0 0 0-16,0 0-1 16,0 0 4-16,8 0-5 15,11-3-1-15,6-1 0 16,1 2-1-16,1-1 1 15,-4 3 0-15,0-2-1 16,0 2 0-16,-3-2 0 16,17 0 0-16,3-2 2 15,5-3 0-15,-1 1 1 16,1-2-1-16,-6 3 1 16,-8-1 0-16,-12 3-2 15,-15 1 2-15,0 2-1 0,-4 0-1 16,4 0-1-1,3 0 0-15,9 0 0 0,7 0 0 16,8 0-1-16,4 0 1 16,-4-2 1-16,-4 2-1 15,-9 0 0-15,-9 0 0 16,1-1 0-16,-2 1 0 16,-4 0 0-16,1 0 0 15,3 0 0-15,2 0 0 16,3 0 0-16,5-4 1 15,-5 1-1-15,1 0 0 16,-6 0 0-16,1 1 0 16,-9-1 0-16,0 3 1 15,0 0-1-15,0 0-1 0,0 0 1 16,0 0-1-16,0-3 1 16,0 3 1-16,0-2 0 15,0 2-1-15,0-4-4 16,0 4-19-16,0 0-48 15,-5 0-576-15</inkml:trace>
  <inkml:trace contextRef="#ctx0" brushRef="#br0" timeOffset="40370.12">25370 9164 466 0,'0'0'174'0,"0"0"-117"16,0 0-20-16,0 0-14 15,0 0-1-15,0 0-3 16,0 0-4-16,0 0-8 16,4 0-5-16,17 0-2 15,5 0 3-15,12-6-2 0,5-1-1 16,3 1 1-16,7 3 1 15,1-1-2-15,-6 2 1 16,1-1 2-16,-10 2-3 16,-8 1 3-16,3 0-2 15,-10 0-1-15,-5 0 3 16,4-2-1-16,-1 2 1 16,5-4 2-16,-2-3 1 15,8 3-3-15,6-3 1 16,-3 0-2-16,-5 3 1 15,-5-1-2-15,-7 1 0 16,-7-1-1-16,-7 1 1 16,-5 2-1-16,0 0 0 15,6 1 1-15,-6 1 0 0,0-3 0 16,0 3 0-16,0-3-1 16,0-1-4-16,-11-3 1 15,-9 3-28-15,-17 2-85 16</inkml:trace>
  <inkml:trace contextRef="#ctx0" brushRef="#br0" timeOffset="40938.48">25306 9169 456 0,'0'0'102'0,"0"0"-79"16,0 0-13-16,0 0 7 15,0 0 4-15,0 0 1 16,68 0-5-16,-41 0 10 16,4 0-8-16,0 0 1 0,12 0 0 15,15 0 3-15,6 0-4 16,6-3-10-16,7 1-5 16,-3 0-3-1,-1 0 0-15,-7 0 2 0,-4 0-3 16,-4 0 1-16,-17-1-1 15,-6 0 0-15,-8-1 0 16,-15 2 2-16,-1-2-1 16,-7 2 7-16,0-2 7 15,-4 2 2-15,4-1-6 16,-4 2-2-16,0 1-2 16,0-2-1-16,0 2-5 15,0 0 1-15,0 0-2 16,0 0 0-16,0 0 1 15,0 0-1-15,0 0 0 0,0 0 0 16,0 0 0-16,0 0-4 16,0 0-54-16</inkml:trace>
  <inkml:trace contextRef="#ctx0" brushRef="#br0" timeOffset="59192.97">9095 13601 322 0,'0'0'272'16,"0"0"-164"-16,0 0-29 15,0 0-44-15,0 0-13 16,0 0-5-16,0 0-5 16,0 0-3-16,-18-19-1 15,14 16-1-15,4-1-4 16,0 2-1-16,0 2 1 15,-5-2-1-15,5 0 0 16,-4-3 0-16,4-2 0 16,-10 1-1-16,6-2 0 15,0 0 0-15,-5-2 0 16,5 3 0-16,-6-4-1 16,2 4 0-16,4-2 0 15,-5 1 0-15,-1 0 0 16,2 1-1-16,-1 0 1 0,-5-1 1 15,6 2-1-15,-7-2 0 16,3-1 0-16,4 2 0 16,-11-1 0-16,0 0 0 15,7 1 0-15,-7-2 0 16,-3-2 0-16,5 4 0 16,-6-1-1-16,-4 0 0 15,5 1 1-15,-9-2 0 16,4-3 0-16,-4 4 1 15,4-2-1-15,0 2 1 0,11 2-1 16,-3 0 0 0,2 2 0-16,-1 4 0 15,-1 0-1-15,3 0 0 0,-7 0 1 16,0 0 0-16,-4 4 0 16,0 6 0-1,1 1 0-15,-5 2-1 0,0-1 1 16,4 1 0-16,-4-1 0 15,4 1 1-15,-4 1-2 16,4-2 1-16,4 2 0 16,3 0 0-16,-3 0 0 15,4 4 0-15,3 4 0 16,1 0 0-16,3 6-1 0,-3 0 1 16,7 2 0-1,-6 1 0-15,5-2 0 0,5 0-1 16,-4 3 1-16,8 0 0 15,-6 2 0-15,6 2-1 16,0 4 1-16,0 4 0 16,0 4 0-16,14 1 0 15,5 1 1 1,-3-4-1-16,3-4 1 0,-3-4 0 16,3-4-1-16,4 0 0 15,0-4 0-15,3-1 0 16,5 0 0-16,5-1 0 15,-1-1 1-15,14-4-1 16,1-2 1-16,8-6 0 0,0-1-1 16,0-1 0-16,-7-5 0 15,-1-4 1-15,-1-4 0 16,5 0 0-16,0 0-1 16,8-9 1-16,0-7 0 15,-4 1 0-15,4-2-1 16,-8 3 1-16,-5 0-1 15,-1-2 0-15,-7 2 0 16,-6-4 1-16,-4-2 0 16,4-4-1-16,-12-4 0 15,4 0 1-15,-4-1 1 16,-11-3-1-16,3-7 0 16,-7-1-1-16,2-6 0 0,-6-7 1 15,-4 3-1 1,0 2 0-16,0 4 0 0,0 6 0 15,0 8 1-15,-10 2-1 16,-2 2 1-16,-3 0 0 16,3-2 0-16,-3 0-1 15,-1-1 0-15,-3 1 1 16,7-4-1-16,-7 5 0 16,-4-1 0-16,7 1 0 15,-3 5 0-15,3 4 0 16,-3 2-1-16,0 2 1 15,-7 0 0-15,-1 0-1 0,-4 1 1 16,0 4 0 0,0 0 0-16,4 4 0 0,10-1 1 15,-1 5-1-15,3 1-1 16,3 0 1-16,8 0 0 16,-5 0 0-16,-1 0-1 15,-2 0 2-15,-3 0-1 16,-5 0 0-16,-3 0 0 15,4 0 0-15,1 0 0 16,1 0 0-16,3 1 0 16,1-1 0-16,9 0 0 15,0 0 1-15,4 0-1 16,0 0 0-16,0 0 0 0,0 0 0 16,0 0 0-1,0 0 0-15,0 0 0 0,0 0 0 16,0 0 0-16,0 0 0 15,0 0 1-15,0 0-1 16,0 0 0-16,0 0 0 16,0 0 0-16,0 0 0 15,0 0-1-15,0 0 1 16,0 0 0-16,0 0-1 16,0 0 1-16,0 0 0 15,0 0 0-15,0 0 1 16,0 0-1-16,0 0 0 15,0 0 0-15,0 0 0 16,0 0 0-16,0 0 0 0,0 0 0 16,0 0 0-1,0 0 0-15,0 0 0 0,0 0 0 16,0 0-1-16,0 0 1 16,0 0 0-16,0 0 0 15,0 0 0-15,0 0 0 16,0 0 0-16,0 0 0 15,0 0 0-15,0 0 1 16,0 0-1-16,0 0 0 16,0 0 0-16,0 0 0 15,0 0 0-15,0 0 0 16,0 0 0-16,0 0 0 16,0 0 0-16,0 0-1 15,0 0 1-15,0 0 0 0,0 0 0 16,0 0 0-16,0 0 0 15,0 0 0-15,0 0 0 16,0 0 0-16,0 0 0 16,0 0 0-16,0 0 0 15,0 0 0-15,0 0 1 16,0 0-1-16,0 0 0 16,0 0 0-16,0 0 0 15,0 0 0-15,0 0 0 16,0 0 0-16,0 0 1 15,0 0-1-15,0 0 0 0,0 0 0 16,0 0 0 0,0 0 0-16,0 0 0 0,0 0 0 15,0 0 0-15,0 0 0 16,0 0 0 0,0 0 0-16,0 0 0 0,0 0 0 15,0 0 0-15,0 0 0 16,0 0 0-16,0 0 0 15,0 0 0-15,0 0 0 16,0 0-1-16,12 0-2 16,19-6-19-16,19-10-48 15</inkml:trace>
  <inkml:trace contextRef="#ctx0" brushRef="#br0" timeOffset="64943.04">16186 13543 608 0,'0'0'38'15,"0"0"-30"-15,0 0 55 16,0 0 13-16,0 0-52 0,0 0-12 15,0 0-2-15,0-6 1 16,0 6-2-16,0 0-2 16,0-2-2-16,0-3 0 15,0 0 0-15,0 1-3 16,0 1-1-16,0 0 2 16,0 0 1-16,0 0-1 15,0 1-1-15,0 0 0 16,0 0 0-16,0-4 1 15,0 0-1-15,-7-2-1 16,3 0-1-16,-4-2 1 0,0 2 0 16,1 1 0-16,-1-2-1 15,4 3 0 1,0 0 0-16,-4 0 0 0,-3 2 1 16,-1-4-1-16,2-2 0 15,-3 0 1-15,-5-1-1 16,1 4 0-16,-2-5 0 15,-3 2 1-15,1-2-1 16,-6 0 0-16,0 0 0 16,0 2 0-16,9 2 0 15,1 2 0-15,-1-1 0 16,-1 2 0-16,-2-2 0 0,-1 0 1 16,3-1-1-1,-4-1 0-15,3 4 0 0,5-4-1 16,-8 5 1-16,7-1 0 15,-11-4 0-15,0 5 0 16,0-4 0-16,0 2 0 16,5 3 0-16,-5-6 0 15,4 3 0-15,-2 3 1 16,-2-3-1-16,1 1 1 16,-1 3-1-16,4 2 0 15,4 0-1-15,-1 0 1 16,5 0 0-16,3 0 0 15,-3 0 0-15,-1 0 0 16,-3 2-1-16,-4 6 2 0,1 0-1 16,5 0 0-16,-6 2 0 15,5-3 0-15,1-2 1 16,3-1-1-16,14 1 0 16,-8 1 0-16,8-4-1 15,-5 1 1-15,1-3 0 16,-2 4-1-16,-6 11 1 15,-7 0 0-15,-2 6 0 16,-1-1 1-16,-1-4-1 16,4 0 0-16,7-3 0 15,-3-3 0-15,7 1 0 16,4-4 1-16,0 2-2 16,0 5 1-16,-7 2 0 15,7 8-1-15,0 2 1 16,-4 2 0-16,4 2 0 0,-2 0 0 15,6 2 0-15,-5-3 1 16,1 0-1-16,4 0 0 16,0-2 0-16,0 4 0 15,0 1 0-15,0 0 0 16,0 0 0-16,0 2 0 16,4-2 0-16,1 0 1 15,5 3-1-15,-6-5 1 16,4 2-1-16,-4-2 1 15,7-2-1-15,-3 0 0 16,0 2 0-16,-4-6 0 16,11 4 0-16,-3-2 0 0,3 0 0 15,1 0 1-15,3 0-1 16,4-2 0-16,-1 0 0 16,5 0 1-16,0 2-1 15,-6-7 0-15,10-3 0 16,-4-2 0-16,0 0 1 15,-1-4-1-15,1-1 0 16,8 0 0-16,7-1 0 16,1-2 1-16,15-3-1 15,0 2 0-15,6-1 0 16,-2-4 1-16,0 0-1 16,-4 0 0-16,-4 0 1 0,4 0-1 15,-9 0 0-15,3-9 0 16,-7 0 0-16,1-3 2 15,-7-2-2-15,0-1 0 16,-1-2 0-16,-7-4 0 16,-5 6 1-16,-5-3-1 15,-2 0 0 1,-7 4 0-16,7-3 0 0,-5 2 1 16,-6 0-1-16,5-2 0 15,-3-1 0-15,-6-3 1 16,9-3 0-16,-9-1 0 15,2-5 0-15,-2-2 0 16,-4-3 0-16,0-1 0 0,0 1-1 16,4 2 1-16,-4 0-1 15,0 5 1-15,0 2-1 16,0 2 0-16,0-2 0 16,0 0 1-16,-14 2 0 15,1 2 0-15,5 0 0 16,-6-4 0-16,1 0 0 15,-1-3-1-15,1 3 0 16,-1 0 0-16,2 4 0 16,3 4 0-16,-5 4 0 15,10 0 0-15,-5 2 0 16,3 0 0-16,2 0 0 16,-4 1 0-16,0-2 0 15,-7 1 0-15,7-2 0 16,-7-3 0-16,3 2 0 0,-7-3 0 15,3 0 1-15,-3 0-1 16,1 0 0-16,5 2 0 16,5 4 0-16,-2 4 1 15,5 6-1-15,5 2 0 16,0 0 0-16,-4 0 0 16,4 0 0-16,0 0 0 15,-8 0 0-15,8 0 0 16,-14-4 0-16,1-2 0 15,-5-2 0-15,1 0 0 0,3 4 1 16,5 0-1 0,5 2 0-16,-6-1 0 0,6 2 0 15,0 1 0-15,4 0 0 16,-5 0 0-16,5 0 0 16,0-2 0-16,0 2 0 15,0 0 0-15,0 0 0 16,0 0 0-16,0 0 0 15,0 0 0-15,0 0 0 16,0 0 0-16,0 0 0 16,0 0 0-16,0 0 0 15,0 0 0-15,0 0 0 16,0 0 1-16,0 0-1 16,0 0 0-16,0 0 0 15,0 0 0-15,0 0 0 0,0 0 0 16,0 0 0-16,0 0 0 15,0 0 0-15,0 0 0 16,0 0 0-16,0 0 0 16,0 0 0-16,0 0 0 15,0 0-1-15,0 0 1 16,0 0 0-16,0 0 0 16,0 0 0-16,0 0 0 15,0 0 0-15,0 0 0 16,0 0 0-16,0 0 0 15,0 0 0-15,0 0 0 16,0 0 0-16,0 0-1 0,0 0 1 16,0 0 0-16,0 0-1 15,0 0 1-15,0 0 0 16,0 0 0-16,0 0 0 16,0 0 1-16,0 0-1 15,0 0 0-15,0 0 1 16,0 0-1-16,0 0 0 15,0 0 0-15,0 0 0 16,0 0 0-16,0 0 0 16,0 0 0-16,0 0 0 15,0 0-1-15,0 0 1 16,0 0 0-16,0 0 0 16,0 0 0-16,0 0 0 15,0 0 0-15,0 0 0 16,0 0 0-16,0 0 0 0,0 0 0 15,0 0 1-15,0 0-1 16,0 0 0-16,0 0 0 16,0 0 0-16,0 0 0 15,0 0 0-15,0 0 0 16,0 0 0-16,0 0 0 16,0 0 0-16,0 0 0 15,0 0 0-15,0 0 1 16,0 0-1-16,0 0 0 15,0 0 0-15,0 0 0 16,0 0 0-16,0 0-1 16,0 0 1-16,0 0 0 15,0 0 0-15,0 0 0 16,0 0 0-16,0 0 0 0,0 0 0 16,0 0 0-16,0 0 0 15,0 0 0-15,0 0 0 16,0 0 0-16,0 0 0 15,0 0 0-15,0 0 0 16,0 0 0-16,0 0 0 16,0 0 0-16,0 0 0 15,0 0 0-15,0 0 0 16,0 0 0-16,0 0 0 16,0 0 1-16,0 0-1 15,0 0 0-15,0 0 0 16,0 0 0-16,0 0 0 0,0 0 0 15,0 0 0-15,0 0 0 16,0 0 0-16,0 0 0 16,0 0 0-16,0 0 0 15,0 0-1-15,0 0 2 16,0 0-1-16,0 0 0 16,0 0 0-16,0 0 0 15,0 0 0-15,0 0 0 16,0 0 0-16,0 0 0 15,0 0 0-15,0 0 0 16,0 0 0-16,0 0 0 0,0 0 0 16,0 0 0-1,0 0 0-15,0 0 0 0,0 0 0 16,0 0 0-16,0 0 0 16,0 0 1-16,0 0-1 15,0 0 0-15,0 0 0 16,0 0 0-16,0 0 0 15,0 0 0-15,0 0 0 16,0 0 0-16,0 0 0 16,0 0 0-16,0 0 0 15,0 0 0-15,0 0 0 16,0 0 0-16,0 0 0 16,0 0 0-16,0 0 0 15,0 0 0-15,0 0 0 16,0 0 0-16,0 0 0 0,0 0 0 15,0 0 0-15,0 0-1 16,-4 0-3-16,-14 0-17 16,-13 17-23-16,-15 5-133 15</inkml:trace>
  <inkml:trace contextRef="#ctx0" brushRef="#br0" timeOffset="68282.49">20458 13433 578 0,'0'0'136'15,"0"0"-87"-15,0 0-12 16,0 0-11-16,0 0-5 16,0 0-5-16,0 0-5 15,0-24-4-15,0 16-3 16,0 0 0-16,0 2 3 16,-4-2-4-16,0 2 1 15,-2-2 0-15,2 2-2 16,0-1 0-16,-9 2 2 15,3-5-3-15,-7-4-1 0,-1 3 0 16,5 2 1-16,-9 1 0 16,7 2 0-16,3-3-1 15,-7 6 1 1,3-5-1-16,-7 0 1 0,0-2-1 16,7-1 0-16,-7 3 1 15,0-2-1-15,0 0 0 16,-4 2 0-16,5 0 0 15,-3 2 0-15,-2 0 2 16,0 4-2-16,4-2 0 16,-3 3 0-16,-1-4 0 15,0 4 1-15,0-2-1 16,4 3 0-16,11 0 1 0,-7 0-1 16,3 0 1-16,5 0 0 15,-1 4-1-15,4 4 0 16,-3-4 0-16,3 2 0 15,-6 0 0-15,5 1 0 16,1 2 0-16,-6 1 0 16,1 4 0-16,-10 4 0 15,1 0 0-15,1 3 1 16,-12-2-1-16,8 2 0 16,-2-2 0-16,4 2 0 15,1-3 0-15,3 2 0 16,7-1 0-16,3-2 0 15,-5 4 0-15,6-2 0 16,-1 1-1-16,-1 2 1 0,2 2 0 16,0 2 0-16,-3 2 0 15,-1 0 0-15,4-1 1 16,-3-5-1-16,3 2 0 16,4-5 0-16,-6 4 1 15,1-1-1-15,5 0 1 16,0-2-1-16,0 2 1 15,0-2-1-15,4-2 0 16,0 0 0-16,0-2 0 16,0 2 0-16,0 1 0 15,0-1 0-15,0 1 0 16,0 3 0-16,8 0 0 16,0 0 0-16,1 1 0 15,5-1 0-15,-6 0 0 0,11 0 0 16,-7 0 0-16,7-1 0 15,4 0 1-15,-7-3-1 16,7-1 0-16,-5-5 0 16,-1 3 0-16,6-3 0 15,-5 0 0-15,5-1 0 16,-6 0 0-16,5-1 1 16,1-2-1-16,-6 2 0 15,5-2 0-15,-3 2 0 16,-2-8 0-16,1 5 1 15,-5-3-1-15,1-3 0 0,5 3 0 16,7 0 1-16,-1 1-1 16,8-4 0-16,-8 2 1 15,2-3-1-15,0 1 0 16,0-1 0-16,0 0 0 16,0 0 0-16,4 0 0 15,-5 0 0-15,5 0 0 16,0 0 0-16,-4 0 1 15,4 0-1-15,-8-4 0 16,0 0 0-16,-11-2 0 16,3 1 1-16,1-4 0 15,-1 0-1-15,7-4 0 0,1-1 0 16,-6 0 1 0,10 2-1-16,-9-2 1 15,-1 2-1-15,1 0 1 0,-9 1-1 16,1 2 1-16,-6-3 0 15,0-2 1-15,4-4-1 16,1-4-1-16,5-4 0 16,-6-2 1-16,7-8-1 15,-3 1 0-15,7 0 0 16,-7 2 0-16,3 7 0 16,-7 6 0-16,-8 4 0 15,0 6 1-15,0-2 0 16,0 2 0-16,0-4-1 15,0 0 1-15,0-6-1 16,0 0 0-16,0-2 0 0,-4-4 0 16,0 2 0-16,-7-4 1 15,7 0-1-15,-4 0 0 16,0 1 0-16,4 6 0 16,-7 3 0-16,-1-1 0 15,8 6 0-15,-7-1 0 16,7 1 0-16,-4-1 0 15,4 0 1-15,-6-4-1 16,5 0 0-16,1 2 0 16,0 4 0-16,0 2 0 15,0 2 0-15,-2 0 0 16,-3-2 0-16,5 1 0 0,-4-4 0 16,-2 5 0-1,1-2 2-15,1 0-2 0,4 1 0 16,-6-2 0-16,6 2 0 15,-1 4 0-15,1 1 0 16,4 2 0-16,-4 2 0 16,4 0 0-16,-6 0 0 15,6 0 0-15,-4-3 0 16,0-1 0-16,0 1 1 16,-5-3-1-16,5-2 0 15,-2 4 1-15,2-4-1 16,-4 2 0-16,3 0 0 15,1 0 0-15,4 2 0 16,-6 0 0-16,2 0 1 16,4-1-1-16,0 4 0 0,-4-1 0 15,4-3 0 1,-4-3 0-16,4 1 0 0,-4-6 0 16,4 5 0-16,0 2 0 15,-5 1 0-15,5 1 0 16,0-1 0-16,0 1 0 15,0 1 0-15,-6 3 0 16,6-5 0-16,-4 5 0 16,4 0 0-16,0 0 0 15,0 0 0-15,0 0 0 0,0 0 0 16,0 0 0 0,0 0 0-16,0-1-1 0,0 1 1 15,0 0-2-15,0 0-2 16,0 0-10-16,-4 6-7 15,-8 20-24-15,-11 10-81 16</inkml:trace>
  <inkml:trace contextRef="#ctx0" brushRef="#br0" timeOffset="75160.57">25988 13569 486 0,'0'0'168'16,"0"0"-116"-16,0 0-11 16,0 0-2-16,0 0-14 0,0 0-7 15,0 0-1-15,0-12-5 16,0 8-6-16,0 2 1 16,0 1-3-16,0-2 1 15,0 2 2-15,0 1-2 16,0-3-2-16,0 3-1 15,0 0 1-15,0-2-1 16,0 2 0-16,0-4 1 16,-4 2 0-16,0-4-2 15,-1 2 0-15,1-2-1 16,4 2 1-16,-10-2 0 0,6 0 1 16,-4-4-2-1,3 0 1-15,-5 2-1 0,2 2 0 16,0-1 0-16,3 4 0 15,-5-1 0-15,2-1 1 16,4-2 0-16,-7-1-1 16,3 3 0-16,4 0 0 15,-4-1 0-15,-3 2 1 16,11 0-1-16,-8-2 0 16,0 2 0-16,-3 0 0 15,3-2 0-15,0 4 0 16,-2 0 1-16,1-2-1 15,5 1 0-15,-4 2 0 0,4-1 0 16,-2 0 0-16,1 0 0 16,5 2 1-1,-8-2-1-15,8 2 0 0,0 0 0 16,-8-2 0-16,-2 1 0 16,-3-5 0-16,-1 3 2 15,1-1-2-15,-1 0 0 16,6 3 0-16,-1-2 0 15,1 3 0-15,-6 0 0 16,5-2 0-16,5 2 0 16,-2 0 0-16,6 0 0 15,-8 0 0-15,-1 0 0 0,-1 0 0 16,2 0 0 0,0 0 0-16,3 0 0 0,1 0 0 15,-6 0 0-15,2 0 0 16,-7 0 0-16,7 0 0 15,8 0 0-15,-4 2 0 16,0 1 0-16,-5-2 0 16,-1 3 0-16,2 2 0 15,0-6 0-15,-3 4 0 16,11-4 0-16,-4 3 0 16,-4 2 0-16,-3 1 0 15,3 0 0-15,0-4 0 16,4 0 0-16,4 0 0 15,-11 2 0-15,3 2 0 16,0-2 0-16,-2 2 0 0,1 1 0 16,1-2 0-16,0 1 0 15,-7 2 0-15,7-2 0 16,-2 2 0-16,1 0-2 16,5 2 2-16,-8-2 0 15,6-2 0-15,2-2 0 16,-1 0 0-16,5-4 0 15,0 0 0-15,0 2 0 16,-4-2 0-16,4 2 0 16,-4 4 0-16,-6 4 0 15,2 2 0-15,-1 2 0 16,-5 0 0-16,10 0 0 0,-5 0 0 16,1 3 0-16,-2-4 0 15,6 0 0-15,4-3 0 16,-4-5 0-16,4 4 0 15,-5 0 0-15,5 0 0 16,-4 3 0-16,-2-1 0 16,2 7 0-16,0 3 0 15,-4 5 0-15,3 0 0 16,5-4 0-16,-4 2 0 16,-2-8 0-16,6 2 0 15,0 0 0-15,0-4 0 16,0-4 0-16,0 3 0 15,-4-4 0-15,4 5 0 16,0 0 0-16,0 2 0 16,0 2 0-16,0 0 2 0,0 5-2 15,0-1 0-15,0-3 0 16,0 2 0-16,0-6 0 16,0 2 0-16,4 1 0 15,2 0 0-15,3 4 0 16,-5-6 0-16,4 2 0 15,2-2 0-15,-1 0 0 16,-5-6 0-16,0 2 0 16,6-2 0-16,-6-5 0 15,0 4 0-15,5 0 0 0,5 4 0 16,3 1 0 0,1 2 0-16,1 0 1 0,-3-4-1 15,7-2 0-15,-10-3 1 16,-3-2-1-16,-2-1 0 15,0-4 0-15,7 2 0 16,1 1 1-16,-1-3-1 16,8 0 1-16,4 0-1 15,-1 0 1-15,-1 0 0 16,8 0-1-16,-2 0 1 16,-10 0-1-16,2-3 0 15,-1-3 1-15,1-2-1 16,4 2 0-16,-10-6 1 15,1 6 0-15,1 2-1 16,-11-4 0-16,0 2 1 0,1 2 0 16,-3 0 0-16,-2-4 0 15,4 1 0-15,0-10 0 16,11 2-1 0,-4-3 1-16,1 1-1 0,-1 5 0 15,-3 0 0-15,2 4 0 16,-9 2 0-16,-1 4 0 15,0-2 0-15,-4 4 0 16,0 0 1-16,0-4-1 16,4-6 0-16,4-3 1 15,3-8-1-15,-7-2 1 16,4-2-1-16,6-6 1 16,-5 2-1-16,-1-1 0 15,6 2 0-15,-5 10 0 0,-5 9 0 16,0 6 0-16,-4-3 1 15,6-1-1-15,-6-1 0 16,0-4 0-16,0-2 0 16,4-2 0-16,-4 0 0 15,0-2 0-15,4-2 0 16,-4 2 0-16,5 0 0 16,-5 4 0-16,0 0 0 15,4 2 0-15,-4 4 0 16,0 2 0-16,0-2 0 15,0 0 0-15,0-2 0 0,0-2 0 16,0-3 0-16,0-3 0 16,0 1 0-16,0-1 0 15,0-3 0 1,0 1 0-16,0 4 0 0,0 0 0 16,0 0 0-16,0 2 0 15,0 0 0-15,0 2 0 16,0 0 1-16,0 3-1 15,-4-4 0-15,-1 3 0 16,5-2 0-16,-4 2 0 16,0 5 0-16,4-2 0 15,-6 1 0-15,6-1 0 0,-4 2 0 16,4-2 0 0,-4 0 0-16,0 1 0 0,-1 4 1 15,5 0-1-15,0 2 0 16,-4-1 0-16,4 1 1 15,0 0-1-15,-6 0 1 16,2-3-1-16,0-1 0 16,-4 0 0-16,-7-2 0 15,3 0-1-15,8 4 1 16,-7-2 1-16,-1 1-1 16,8 0 0-16,0 0 0 15,-1 3 0-15,5 0 0 16,0 0-1-16,-10 0 0 15,-21 0-17-15,-27 21-26 16</inkml:trace>
  <inkml:trace contextRef="#ctx0" brushRef="#br0" timeOffset="88019.21">8595 14248 366 0,'0'0'115'15,"0"0"-79"-15,0 0-22 16,0 0 2-16,0 0-16 16,0 0 0-16,0 0 93 0,0 0-23 15,-62 0-39-15,54 0-12 16,4 0-10-16,-7 0 5 15,7 0-2-15,4 0-3 16,0 0-2-16,0 0-2 16,0 0-1-16,0 0-1 15,0 0-1-15,0 0-1 16,27 0 6-16,19 0-1 16,20-5 2-16,14-5 0 15,5 2-4-15,-8 2-1 0,-15 0-2 16,-19 4 0-1,-16 2 0-15,-9 0-1 0,-13 0 1 16,-5 0 0-16,0 0 1 16,0 0 0-16,0 0 2 15,0 0 2-15,0 0-1 16,0 0-2-16,0 0-1 16,0 0-2-16,0 0 0 15,0 0 0-15,0 0-2 16,0 0-9-16,0 0-45 15,12 0-525-15</inkml:trace>
  <inkml:trace contextRef="#ctx0" brushRef="#br0" timeOffset="89919.14">25529 14221 476 0,'0'0'132'15,"0"0"-123"-15,0 0 6 16,0 0-12-16,0 0 5 0,0 0 78 16,-8 0-34-1,8 0-31-15,0 0-13 0,0 0-4 16,0 0 3-16,0 0-2 16,0 0-2-16,0 0-2 15,0 0-1-15,0 0 2 16,0 0-2-16,0 0 1 15,0 0-1-15,0 0 3 16,0 0 3-16,0 0 3 16,0 0 0-16,0 0-2 15,0 0-3-15,0 0-2 16,0 0 1-16,0 0 0 16,0 0-1-16,0 0-1 15,12 0 0-15,19-3 1 16,0-8-2-16,2 2 1 0,-2 2-1 15,-10-1 0-15,-3 4 0 16,-3 2 0-16,-11-2 0 16,-4 2 0-16,0 0 1 15,0 1-1-15,0-4 0 16,0 5 0-16,0 0 0 16,0 0 1-16,0 0-1 15,0 0 0-15,0-2 0 16,0 2 0-16,0 0-1 15,4 0-7-15,0 0-31 0,-4 0-355 16</inkml:trace>
  <inkml:trace contextRef="#ctx0" brushRef="#br0" timeOffset="157923.92">17976 16924 446 0,'0'0'112'0,"0"0"44"15,0 0-130-15,0 0-19 16,0 0-3-16,0 0 16 15,0 0 4-15,0 0-9 0,-13 0-8 16,13 0-2-16,0 0-2 16,0 0-2-16,0 0 2 15,0 0 0-15,0 0 0 16,0 0 0-16,0 0 0 16,0 0 2-16,0 0 2 15,0 0-1-15,9 0-2 16,22 0 1-16,18 0-1 15,17 0-2-15,11 0-1 16,12 0 0-16,14-6-1 16,21-2 1-16,19-2 0 15,22 2-1-15,21 4 0 16,15-6 0-16,7 6 0 16,12 0 0-16,-12-4 0 0,3 2 0 15,-2-8 0-15,-4-3 0 16,-9 8 0-16,-8-3 0 15,-33 6 1-15,-39 6-1 16,-40 0 2-16,-36 0 1 16,-26 0 0-16,-14 0-1 15,0 0-2-15,0 0 2 16,0 0-2-16,0 0 1 16,0 0-1-16,0 0 1 15,-6 0 1-15,2 0-1 16,4-8 0-16,-9 2-1 15,-3-6 0-15,-11-3-12 16,-12-2-18-16,-6 2-31 0,-3 8-262 16</inkml:trace>
  <inkml:trace contextRef="#ctx0" brushRef="#br0" timeOffset="158588.92">18199 17156 471 0,'0'0'127'0,"0"0"28"16,0 0-121-16,0 0-20 15,0 0-6 1,0 0-5-16,97-1 0 0,-29-3 0 16,17 0 0-16,35-5 2 15,23 4 2-15,16-8 1 16,25 4 0-16,8-4-2 15,8 3-1-15,5 1 0 16,0 0-1-16,-9 1 0 16,-10 2-1-16,-6-2 0 15,-21-2-1-15,-12 2 0 16,-13 0 0-16,-18 3 2 16,-19-4 3-16,-24 9-3 0,-24 0 0 15,-32 0-2-15,-7 0-1 16,-10 0-1-16,0 0 0 15,0 0 1-15,-6 0-1 16,-2 0 0-16,-5 0-1 16,-14 0 1-16,-14 0-3 15,-2 0-7-15,5 0-22 16,14-4-47-16,13-10-704 16</inkml:trace>
  <inkml:trace contextRef="#ctx0" brushRef="#br0" timeOffset="174489.56">7429 6599 771 0,'0'0'30'0,"0"0"-18"0,0 0-10 16,0 0 0-16,0 0 6 16,0 0 0-16,0 0 8 15,-10 0-1-15,10 0-9 16,0 0-2-16,0 0-2 16,0 0 2-16,0 0-2 15,0 0 0-15,0 0-1 16,0 0 1-16,0 0 0 15,0 0 0-15,0 0-2 16,0 0 4-16,0 0-2 16,0 0 0-16,0 0-1 0,10 0 0 15,11-4 0 1,20-3 0-16,17-6-1 0,12 3 0 16,15-2 0-1,27 2 0-15,12 2 0 0,18-2 1 16,16 0 0-16,7-2-1 15,4-1 0-15,5 0 0 16,4 1 0-16,-9 0 0 16,-10 0 0-16,-10 4-1 15,-16 4 1-15,-18 4 0 16,-7 0 1-16,-19 0-1 16,-17 6 0-16,-18 2-1 15,-19-4 1-15,-8-1 0 16,-11 0 0-16,-5-3 1 0,-3 0 0 15,-8 0 3-15,4 0-2 16,-4 0 2-16,0 0-2 16,0 0 0-16,0 0 0 15,0 0 0-15,0 0-1 16,0 0-1-16,0 0 1 16,0 0-1-16,0 0 0 15,0 0 0-15,0 0 0 16,0 0 0-16,0 0 0 15,0 0 0-15,0 0 0 16,0 0 0-16,0 0 0 16,0 0 0-16,0 0 0 15,0 0 0-15,0 0 0 16,0 0-1-16,0 0 1 0,0 0 1 16,0 0-1-16,-12 0-9 15,-25 0-33-15</inkml:trace>
  <inkml:trace contextRef="#ctx0" brushRef="#br0" timeOffset="176859.13">24433 6489 792 0,'0'0'26'0,"0"0"-26"16,0 0 0-16,0 0-1 15,0 0 1-15,0 0 0 16,0 0 13-16,31-1-13 16,9-4 5-16,18-1-4 15,14 1 0-15,25 1 1 16,19 3 0-16,22-1-1 15,13 2 3-15,6 0-3 0,2 0 1 16,3 0-1-16,-1 0 0 16,-2 0 0-16,-6 0 0 15,-10 0 0-15,-15 2-1 16,-12-1 4-16,-17 3-3 16,-21-1 2-16,-20 3-1 15,-12-4 0-15,-15-2 1 16,-9 0-2-16,-5 0 3 15,2 0-2-15,-5 0 2 16,3 0 0-16,1 5-2 16,-5-4 0-16,1 0-1 15,-10 2-1-15,0-3 2 16,-4 0-2-16,0 0 0 16,0 0 1-16,0 2 0 0,0 0 0 15,0-2 1-15,0 0 1 16,0 0-1-16,0 0 1 15,0 0 2-15,0 0-2 16,0 0 1-16,0 0-3 16,0 2-1-16,0-2 0 15,0 0 0-15,0 0 0 16,0 0 1-16,0 0-1 16,-4 0 0-16,-10 0-24 15,-17 0-153-15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20:45.82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21283 16387 584 0,'0'0'17'0,"0"0"-4"15,0 0-7-15,0 0 80 16,0 0-23-16,0 0-23 15,0 0-10-15,23-75-9 16,-23 74-10-16,0 1-2 16,0 0-4-16,0-5-1 0,0 1-2 15,0-4-1 1,0 2 1-16,0 2-2 0,0-4 0 16,4 2 0-16,0 3 1 15,0-2-1-15,-4 1 1 16,0 4-1-16,0-4 1 15,0 4 0-15,0 0 0 16,0 0 0-16,0 0-1 16,0 0 0-16,0 0 0 15,0 0 0-15,0 0 0 16,0 0 0-16,0 0 1 16,0 0-1-16,0 0 0 15,0 0 0-15,0 8-1 16,4 18-2-16,5 11 3 15,1 7 0-15,-2 2 0 0,0 2 1 16,3-4 0 0,-3-8-1-16,0 0 0 0,3-10 1 15,-7-2-1-15,0-6 0 16,4-2 0-16,-8-10 0 16,4-2 0-16,-4-4 0 15,0 0 1-15,0 0-1 16,0 0-28-16</inkml:trace>
  <inkml:trace contextRef="#ctx0" brushRef="#br0" timeOffset="11544.39">27013 7281 578 0,'0'0'130'16,"0"0"-75"-16,0 0-26 15,0 0-16-15,0 0-4 16,0 0 2-16,-4 2-3 15,4-2-3-15,0 2-2 16,0-2 2-16,0 0-2 16,0 1 1-16,0-1-2 15,0 0 2-15,0 3-2 16,0-3 1-16,0 0-2 0,0 0 2 16,0 0-1-16,0 0 2 15,4 0 1-15,31 0-5 16,15 0 4-16,8 0-2 15,-4 0-1-15,-5 0 0 16,-14 0-1-16,-8 2 0 16,-14 0 0-16,1 0 0 15,-10-2 1-15,-4 2-1 16,0-2 0-16,0 2 1 0,0-2 1 16,0 0-1-1,0 0 2-15,0 0-1 0,0 0 0 16,0 0-2-16,0 0 0 15,0 0-1-15,0 0 0 16,0 7-11-16,4-4-75 16</inkml:trace>
  <inkml:trace contextRef="#ctx0" brushRef="#br0" timeOffset="17718.58">21198 17708 429 0,'0'0'188'0,"0"0"-129"15,120-56-54-15,-62 28 1 16,0-3 4-16,-4 4 1 16,-5 1-2-16,-14 8-7 0,-12 4-2 15,-15 10 0-15,-8 4 0 16,-14 0-38-16,-29 4-157 16</inkml:trace>
  <inkml:trace contextRef="#ctx0" brushRef="#br0" timeOffset="17891.2">21078 17652 513 0,'0'0'256'0,"0"0"-214"15,0 0-33-15,0 0-8 16,0 0-1-16,116-14 5 16,-31-8-2-16,12-2 0 15,15-6-3-15,-5-1-2 16,-6-1-33-16,-16 6-131 0</inkml:trace>
  <inkml:trace contextRef="#ctx0" brushRef="#br0" timeOffset="23907.15">29758 7222 566 0,'0'0'115'16,"0"0"-63"-16,0 0-28 15,0 0 0-15,0 0 2 16,0 0-6-16,0 0-4 16,-8 0-4-16,8 0-3 0,0 0-2 15,0 0-2-15,0 0-2 16,0 0 0-16,0 0-3 16,0 0 2-16,0 0-2 15,0 0 1-15,0 0 1 16,12 0 2-16,28 0-4 15,28 0 1-15,17-5 1 16,4-1-2-16,-9-2 1 16,-14 2-1-16,-8-1 0 15,-23 6 0-15,-12-3 0 16,-8 4 0-16,-11 0 0 16,-4 0 0-16,0 0 0 15,0 0 0-15,0 0 1 16,0 0-1-16,0 0 0 0,0 0 0 15,0-7-2-15,-11-3-26 16,3 2-130-16</inkml:trace>
  <inkml:trace contextRef="#ctx0" brushRef="#br0" timeOffset="24290.59">29767 7195 543 0,'0'0'35'0,"0"0"-2"15,0 0-15-15,0 0 13 16,0 0-15-16,0 0 16 16,0 0 5-16,4 0 4 15,27 0-17-15,33 0-8 16,-2 0-9-16,12-2-2 16,7-2-1-16,-5 0 0 0,1 0-3 15,-15 1-1-15,-8 2 0 16,-15-1 2-16,-12 2-2 15,-19 0 0-15,-8 0-2 16,0 0-12-16,-17 0-75 16</inkml:trace>
  <inkml:trace contextRef="#ctx0" brushRef="#br0" timeOffset="89091.45">25537 1676 601 0,'0'0'143'16,"0"0"-99"-16,0 0-35 16,0 0-2-16,0 0 4 0,0 0 6 15,0 0-3 1,0 0-5-16,0 0-3 0,-4 0-2 16,4 0 0-16,0 0-3 15,0 0-1-15,0 4 0 16,0 12 0-16,31 6 0 15,6 11 1-15,21 3 4 16,17-3-2-16,24 0 0 16,12-8 1-16,26-4-1 15,12-7 0-15,10-6 0 16,14-8-1-16,-7 0-1 16,-5 0 1-16,-18-7-2 15,-28-2 2-15,-26 0-2 16,-27 8 1-16,-26 1 0 0,-10 0-1 15,-11 0 0 1,-7 0 0-16,0 0 0 0,-8 0 0 16,0 0-1-16,0 0 1 15,0 0 0-15,0-8-7 16,-22-6-31-16,-18 0-169 16</inkml:trace>
  <inkml:trace contextRef="#ctx0" brushRef="#br0" timeOffset="89625.24">27226 1660 491 0,'0'0'226'0,"0"0"-171"16,0 0-23-16,0 0-15 15,0 0 1-15,0 0-6 16,-8-6-4-16,8 6-2 16,-4 0-1-16,4 0-1 15,0 0 1-15,-4 0-2 16,4 0 0-16,0 0-2 15,0 0-1-15,0 0 0 0,0 0 0 16,0 0-2-16,0 0 2 16,0 0-2-16,16 0 2 15,17 12 0-15,6 2 1 16,11 2 2-16,8 0-3 16,-4 0 1-16,-11 2-1 15,-2-2 1-15,-16-8-2 16,-2-2 1-16,-9-4 0 15,-9-2 0-15,3 2 0 16,-8-2 0-16,0 4 0 16,0 8 0-16,0 11-2 15,0 11 1-15,0 12 1 16,-27 8 0-16,-4 6 1 16,-8 4-1-16,-11-2 0 15,-8-3 0-15,-12-11 0 0,-2-18-489 16</inkml:trace>
  <inkml:trace contextRef="#ctx0" brushRef="#br0" timeOffset="91441.27">26662 4502 547 0,'0'0'99'15,"0"0"21"-15,0 0-91 16,0 0-8-16,0 0 2 15,0 0 0-15,-4 0-9 16,4 0-6-16,0 0-1 16,0-3-2-16,0 0-1 0,0-4 2 15,0-7 0 1,0-5-5-16,4-10 0 16,8-3 1-16,3-8 0 15,5-8 1-15,11-16 0 0,11-12-3 16,7-14 1-16,13-17-1 15,13-19 1-15,16-15-1 16,10-13 0-16,19-10 0 16,22 1 0-16,24-8-1 15,7 1 0-15,5 6 1 16,-21 20-2-16,-33 31 2 16,-43 39 0-16,-42 36 0 15,-28 20 2-15,-11 14-1 16,0 4 0-16,0 0 1 15,0 0-1-15,-5 0 0 0,5 0-1 16,0 0 0-16,0 0 0 16,0 0 0-16,0 0-1 15,0 0 1-15,0 0 0 16,0 0-1-16,0 0 1 16,0 0 0-16,0 0 0 15,0 0 0-15,0 0 0 16,0 0 0-16,0 0-1 15,0 0 0-15,0 0-4 16,0 0-5-16,-18 0-7 16,-17 0-4-16,-11 12-42 15,3 8-281-15</inkml:trace>
  <inkml:trace contextRef="#ctx0" brushRef="#br0" timeOffset="92059.4">28065 2271 500 0,'0'0'215'0,"0"0"-173"0,0 0-9 15,0 0-14-15,0 0-8 16,0 0-1-16,-22-14-2 16,22 14-6-16,0 0 1 15,0 0-3-15,4 0 1 16,23 0 3-16,12 0 1 15,10 3 0-15,9-3-3 16,-8 0 0-16,4 0 0 16,-11 0-2-16,-6 0 0 15,-2 0 0-15,-4 0 1 16,-8 0-1-16,-10 0 1 16,1 0 1-16,-10 0 3 15,-4 0 2-15,0 0-1 0,0 0-1 16,0 0-1-16,0 0-2 15,0 0 0-15,0 0 0 16,0 0 0-16,0 0 1 16,0 0-2-16,0 0 0 15,0 0 0-15,0 0-1 16,0 0 1-16,0 0-1 16,0 0 2-16,0 0-2 15,0 0 0-15,0 2-1 16,-4 14 0-16,-10 13-3 0,-9 22 4 15,-4 19 1 1,-8 8 0-16,0 7 0 0,-5-1-1 16,-5-16-28-16</inkml:trace>
  <inkml:trace contextRef="#ctx0" brushRef="#br0" timeOffset="93661.84">28439 653 526 0,'0'0'9'16,"0"0"50"-16,0 0 30 15,0 0-39-15,0 0 1 16,0 0-19-16,0-32-13 0,0 32-5 16,0 0-3-16,0 0-3 15,0 0-2-15,0 0-2 16,0 0 0-16,0 0-1 15,0 0 0-15,0 0 0 16,0 0-3-16,0 0 1 16,0 5-2-16,0 27 1 15,0 18-4-15,0 21 4 16,-14 16 0-16,2 5 0 16,-7 2 1-16,11-1 0 15,-7-8 1-15,7-8-2 16,0-7 0-16,4-8 0 15,-1-5 1-15,5-6-2 16,0-8 2-16,0-11-2 0,0-12 2 16,0-8-1-16,0-8 0 15,0-2 0-15,0-2 0 16,0 0 0-16,0 0 3 16,17 0-3-16,28 0 1 15,17-14-1-15,23-2 2 16,4 0-2-16,-8-1 0 15,-15 6 1-15,-12-1-1 16,-5-4-25-16,-18-6-132 16</inkml:trace>
  <inkml:trace contextRef="#ctx0" brushRef="#br0" timeOffset="94877.63">29335 720 456 0,'0'0'39'16,"0"0"-30"-16,0 0 147 15,0 0-56-15,0 0-53 0,0 0-24 16,0 0-7-16,0-25-2 16,0 21-4-16,0 1-4 15,0-1 1-15,0 4-1 16,-5 0-2-16,1 0-3 16,4 0-1-16,0 4-2 15,0 16-1-15,-4 7 2 16,4 12 1-16,-4-1 1 15,4 12-1-15,0 12 2 16,0 16-2-16,0 15 0 16,-6 4 0-16,-2 3 0 15,-1-5 0-15,-1-12 2 16,-3-15-1-16,9-18-1 16,0-18 0-16,4-14 1 0,0-14-1 15,0-4-1-15,0 0-1 16,8-24-54-16</inkml:trace>
  <inkml:trace contextRef="#ctx0" brushRef="#br0" timeOffset="95629.7">29299 599 535 0,'0'0'175'16,"0"0"-129"-16,0 0-13 0,0 0-12 15,0 0-4 1,0 0-5-16,0-12-5 0,0 12-1 16,0 0 0-16,13 0-2 15,14-2 0-15,10 0-1 16,-2 2 1-16,0 0-3 15,0 0-1-15,-8 0 0 16,0 12 0-16,-13 12-2 16,7 15 2-16,-11 6 0 15,-10 8 0-15,0 1 0 16,-4 0 1-16,-33-2 0 16,-6-3-1-16,-15 1 1 15,-4-8-1-15,4-8 0 16,4-2-4-16,13-9 1 15,14-7 0-15,15-7 3 0,7-7 0 16,5-2 0-16,0 0 0 16,0 0 0-16,0 0 1 15,0 0 1-15,0-9 0 16,0 0-2-16,5 3 0 16,-5 3 0-16,0 3 0 15,0 0 0-15,0 0-1 16,4 0 0-16,-4 0-1 15,4 0 2-15,0 0-1 16,10 3 1-16,-1 3 0 0,18 3 3 16,6 7-3-1,7 3 3-15,5 13-2 16,1 10-1-16,-3 8 0 16,3 8-1-16,-5 5 1 15,3-5 1-15,-3-6 0 0,5-14-1 16,-7-18-36-16</inkml:trace>
  <inkml:trace contextRef="#ctx0" brushRef="#br0" timeOffset="96446.83">30101 1181 601 0,'0'0'42'15,"0"0"-25"-15,0 0 61 16,0 0-52-16,0 0-14 15,0 0-4-15,120-14 0 16,-78 11-7-16,-3 3 0 16,0 0-1-16,3 0-18 15,-3-1-436-15</inkml:trace>
  <inkml:trace contextRef="#ctx0" brushRef="#br0" timeOffset="96913.46">30738 764 733 0,'0'0'65'16,"0"0"-34"-16,0 0-11 16,0 0-4-16,0 0-2 15,0 0-5-15,0-11-2 0,0 11 0 16,0 0-3-16,0 0 0 16,0 0-2-16,0 0-1 15,0 0-1-15,0 0 0 16,0 0 0-16,0 0-1 15,0 23-1-15,0 11 1 16,0 14 1-16,0 10 0 16,0 10 0-16,0 0 0 15,0 1 0-15,4-1 0 16,-4 0 0-16,4-2 0 16,-4-2 0-16,0-4 0 15,0-4 0-15,0-3 0 16,0-9 0-16,0-12 0 15,0-16-3-15,0-12-20 0,11-4-23 16,-3-20-203-16</inkml:trace>
  <inkml:trace contextRef="#ctx0" brushRef="#br0" timeOffset="97613.46">30746 760 495 0,'0'0'265'0,"0"0"-242"0,0 0-9 16,0 0-1-16,0 0-3 15,0 0-4-15,38-16 0 16,-26 16-5-16,7 8 2 16,-3 8-2-16,7 2 0 15,0 6 1-15,-1 8-1 16,-5 4 4-16,6 10-4 16,-1 2 1-16,1 0 2 15,-6-3-3-15,-3-9 1 16,-6-9-2-16,-4-6 0 0,1-8 2 15,-5-12-2-15,6-1 0 16,-6 0 1-16,0 0 2 16,0 0 5-16,0 0 7 15,0-8-4-15,0-14-7 16,0-8-2-16,0-8-2 16,0-4 1-16,12-5-1 15,3-1 0-15,-3 4 1 16,0 4-1-16,3 14 2 15,-3 8-2-15,-1 8 3 16,-3 6-3-16,-4 0 2 16,-4 4-1-16,0 0-1 0,0 0 0 15,0 0-1-15,0 0 1 16,4 0-1-16,11 2 1 16,-3 2 0-1,3 4 0-15,1 4 0 0,-1 6 0 16,-3 14-1-16,2 20 0 15,-5 16 1-15,5 14 0 16,-10 9 0-16,-4-5 0 16,0-4 1-16,0-10 0 15,0-11-1-15,0-11 0 16,0-8 1-16,0-10-1 16,0-6 0-16,4-8-8 15,1-8-57-15</inkml:trace>
  <inkml:trace contextRef="#ctx0" brushRef="#br0" timeOffset="98833.17">31586 802 584 0,'0'0'84'0,"0"0"-8"16,0 0-43-16,0 0-6 16,0 0-11-16,0 0 0 15,0 0-6-15,0-31-7 0,0 31-3 16,0 25-3-16,0 11 3 16,0 10 0-16,0 4 1 15,0 2 0-15,0 2 1 16,0-1 1-16,0 2-3 15,0 2 1-15,0-1 0 16,0-2-1-16,0 2 1 16,0-4 1-16,0-4-2 15,0-5 0-15,0-7 0 16,0-6 0-16,0-10 0 16,0-8 0-16,0-6 0 15,0-4 0-15,0-2 1 16,0 0 4-16,0 0 5 0,4 0 2 15,14 0-3-15,3 0-5 16,6-8-3-16,-4 4-1 16,8-2 0-16,0 0 0 15,4 0-9-15,6 0-43 16,3-4-773-16</inkml:trace>
  <inkml:trace contextRef="#ctx0" brushRef="#br0" timeOffset="99350.27">31968 890 539 0,'0'0'278'16,"0"0"-252"-16,0 0-14 15,0 0 2-15,0 0-1 0,0 0-4 16,4-4-4-16,-4 4-2 16,0 0-2-16,0 0-1 15,0 4-1-15,4 22-1 16,7 12 2-16,1 13 0 16,-2 4 1-16,3 8-1 15,-5-1 1-15,2-2 0 16,-1-4-1-16,-5-4 0 15,4-4 0-15,-2-4 0 16,-6-8 0-16,0-7 0 16,0-13 0-16,4-6 0 15,-4-10 0-15,0 0-9 16,0 0-14-16,0-18-38 16</inkml:trace>
  <inkml:trace contextRef="#ctx0" brushRef="#br0" timeOffset="100253.78">31964 812 584 0,'0'0'173'16,"0"0"-130"-16,0 0-17 0,0 0-2 15,0 0-15-15,0 0-3 16,8-65-2-16,-4 65-3 16,2 0-1-16,11 9-1 15,6 6 1-15,4 6 1 16,4 3-1-16,8 4 0 16,-2 6 0-16,2 4 0 15,-3 4 1-15,-5 1-1 16,-9 1 0-16,-3-5 2 15,-3-4-1-15,-5-8 0 16,-3-4-1-16,0-11 0 16,-1-4 3-16,-7-8-2 0,4 0 2 15,-4 0 1-15,0 0 9 16,0-4 0-16,0-14-5 16,0-8-7-16,4-2-1 15,-4-4 1-15,4-7-1 16,0-1 0-16,0-5 0 15,11-2 0-15,-7 5 0 16,0 10 0-16,7 12 2 16,-11 8-2-16,0 4 0 15,-4 4 2-15,0 2 0 16,0 2-1-16,0 0-1 16,0 0 0-16,0 0 0 15,0 0 1-15,4 0-1 16,-4 0 0-16,0 0 0 15,10-2 1-15,-5-2 1 0,-1-1 0 16,0 2 0 0,0 1 0-16,-4-1 0 0,0 2 0 15,0-1-2-15,0 2 0 16,0 0 1-16,0 0-1 16,0 0 0-16,0 0 0 15,4 0 0-15,-4 0 0 16,0 0 0-16,0 0 0 15,0 0 0-15,0 0 0 16,0-2 0-16,0 2 0 16,0 0 0-16,0 0 0 15,0 0 0-15,0 0-2 0,0 0 2 16,0 0-2-16,0 0 1 16,0 10 0-16,10 11 1 15,7 11 0-15,-3 19 0 16,-1 19 0-16,1 22-1 15,-5 12 1-15,-5 3 1 16,-4-11-1-16,0-11 0 16,0-16 0-16,0-8 0 15,0-13 0-15,0-10 0 16,0-4 0-16,0-10 1 16,0-4-1-16,0-6 0 15,0 1 0-15,0-6 0 16,0-2-9-16,-23-7-51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24:00.4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32516 7042 858 0,'0'0'33'15,"0"0"-32"-15,0 0-1 16,0 0 0-16,0 0-6 16,0 0-732-16</inkml:trace>
  <inkml:trace contextRef="#ctx0" brushRef="#br1" timeOffset="-106508.01">7669 12555 766 0,'0'0'20'0,"0"0"-9"15,0 0-8-15,0 0 12 16,0 0-4-16,0 0-2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45:59.15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2237 15298 486 0,'0'0'235'0,"0"0"-206"16,0 0-5-16,0 0 7 15,0 0-11-15,0 0-7 16,0 0-4-16,-40-80 2 16,40 51-5-16,23 3-5 15,-2-1 2-15,10 0-1 16,6 5-1-16,-2 1-1 15,0 9 2-15,7 6-2 0,-11 6-1 16,0 6-1-16,-5 27-3 16,-5 13 5-16,-21 15 2 15,0 7 0-15,-21 4-1 16,-10-10 0-16,-6-16-1 16,10-16 2-16,11-12-2 15,1-8 1-15,15-8-1 16,0-2 0-16,0 0 0 15,0 0-3-15,27 0 0 16,8 0 3-16,25 0 1 16,6 0 0-16,-3 0 0 15,-6 14-1-15,-3 8-1 16,-19 1 0-16,-8 9 0 16,-19-2 1-16,-8 6 1 15,-12 4-1-15,-33 0 3 16,-17 0-1-16,-9 0-1 15,-1-4 0-15,2-12 0 0,16-6 0 16,4-6 0-16,15-12-1 16,4 0 0-16,0 0-1 15,0-14-24-15,8-22-152 16</inkml:trace>
  <inkml:trace contextRef="#ctx0" brushRef="#br0" timeOffset="600.66">2954 15137 683 0,'0'0'127'0,"0"0"-107"16,0 0-13-16,0 0 7 15,0 0-1-15,0 0-7 16,-54-28-4-16,38 46-2 16,-3 5 0-16,7 3 0 15,7 2-1-15,5 2 0 16,5 2 0-16,21 4-2 16,6 4 3-16,11 0-1 0,2 6 1 15,9 2 2 1,-6-2-2-16,-3-3 0 0,-6-3 0 15,-12-8 0-15,-12-10-1 16,-7-8 1-16,-8-10 1 16,0-4 0-16,-4 2-1 15,-27 3 1-15,-10 2-1 16,-11 1 0-16,6-6 0 16,7-2 1-16,16 0-1 15,5 0 0-15,5-17 1 16,13-4-1-16,0-5-1 15,0-10-1-15,5-4 2 16,17-9 0-16,9-5-2 16,4 2 2-16,1-2 0 0,-5 4 0 15,-5 6 0-15,-15-1 0 16,-11 9 0-16,0 4 0 16,-11 2 2-16,-15 2 0 15,-5 2-2-15,0 8 2 16,0 2-1-16,0 10-1 15,8 6 0-15,-4 0-2 16,0 12 1-16,11 20-3 16,-7-2-29-16,14 7-136 15</inkml:trace>
  <inkml:trace contextRef="#ctx0" brushRef="#br0" timeOffset="1051.3">3347 15007 396 0,'0'0'414'16,"0"0"-406"-16,0 0 12 15,0 0-9-15,0 0-5 16,0 0-6-16,-9 0 1 15,36 36-1-15,4 14 2 16,4 11 0-16,-4 6 0 16,-4 0 0-16,-8 1-1 15,2-2 1-15,-3-7-1 16,1-6-1-16,-3-17 0 16,-5-9 1-16,-7-17-1 15,-4-6-1-15,0-4-3 0,0 0-6 16,-4-27-42-16</inkml:trace>
  <inkml:trace contextRef="#ctx0" brushRef="#br0" timeOffset="1400.89">3593 15097 504 0,'0'0'293'16,"0"0"-273"-16,0 0-15 15,0 0 12-15,0 0-3 16,0 0-8-16,8-36-4 16,-4 41-2-16,0 30 1 0,0 9-1 15,-4 11 2-15,0-1-1 16,0-2 0-16,-8-12 2 16,-4-12-3-16,5-16 1 15,3-6 0-15,4-6 0 16,0 0 0-16,0 0 1 15,0 0-2-15,0 0 0 16,0 0 0-16,11 0-2 16,9 4 2-16,11 6 1 15,11 2 0-15,-3-4-1 16,11 6 0-16,-7-8 0 0,-2 2-8 16,-10 0-55-1</inkml:trace>
  <inkml:trace contextRef="#ctx0" brushRef="#br0" timeOffset="12613.43">18761 8456 466 0,'0'0'29'0,"0"0"209"16,0 0-182-16,0 0-44 15,0 0-3-15,0 0-5 16,0 0-4-16,0 0 0 15,0 0-2-15,0 2 1 16,0 12 1-16,0 4-1 16,0 6 1-16,-6-1-24 15,2-2-106-15</inkml:trace>
  <inkml:trace contextRef="#ctx0" brushRef="#br0" timeOffset="12979.73">18738 8965 59 0,'0'0'392'0,"0"0"-343"0,0 0-32 16,0 0 9-16,0 0-14 16,0 0 14-16,0 50 57 15,0-40-58-15,0 3-12 16,0 6-9-16,0 7 0 15,0 5-2-15,5 6 1 16,-5 2 3-16,8-1-6 16,-8-6 0-16,4 2-151 15</inkml:trace>
  <inkml:trace contextRef="#ctx0" brushRef="#br0" timeOffset="14414.58">18871 11155 531 0,'0'0'20'0,"0"0"114"16,0 0-124-16,-13 116 3 16,13-84-9-16,0-4-4 15,4-8-21-15,5-2-208 16</inkml:trace>
  <inkml:trace contextRef="#ctx0" brushRef="#br0" timeOffset="18585.23">4273 7997 451 0,'0'0'71'16,"0"0"133"-16,0 0-151 0,0 0-25 16,0 0-9-1,0 0-1-15,-27-14-3 0,27 12-5 16,0 0-1 0,0 0-4-16,0 2-2 0,0-2 0 15,0-1-1-15,14 3-2 16,17-1 0-16,23 1 0 15,8 0 0-15,23 0-2 16,-15 10-15-16,-2 12-41 16</inkml:trace>
  <inkml:trace contextRef="#ctx0" brushRef="#br0" timeOffset="19569.8">5298 8033 495 0,'0'0'226'16,"0"0"-149"-16,0 0-57 15,0 0-15-15,0 0-3 16,0 0-2-16,89-18 1 16,-39 7-1-16,7 4 0 15,1 3 0-15,4 4-3 16,-4 0-73-16</inkml:trace>
  <inkml:trace contextRef="#ctx0" brushRef="#br0" timeOffset="20053.54">7018 8039 466 0,'0'0'128'0,"0"0"-51"16,0 0-53-16,0 0-17 16,0 0 3-16,0 0 2 0,80 0 4 15,-49 0-9-15,1 0-4 16,9 0-2-16,-2 0 2 16,-4 0-3-16,2 10-12 15,-1-2-213-15</inkml:trace>
  <inkml:trace contextRef="#ctx0" brushRef="#br0" timeOffset="20654.82">8907 7967 543 0,'0'0'234'0,"0"0"-214"0,0 0-19 15,0 0-1-15,0 0 3 16,0 0 12-16,4 0-5 16,19 0-4-16,0 0-3 15,22 0-1-15,-5 0-2 16,13 0 1-16,9 0-1 16,-4 0 0-16,4 0-67 15</inkml:trace>
  <inkml:trace contextRef="#ctx0" brushRef="#br0" timeOffset="21204.34">10685 7975 660 0,'0'0'23'0,"0"0"87"16,0 0-96-16,0 0-10 16,0 0 0-16,143-14-2 15,-90 14 0-15,20 0 0 16,-3 0-2-16,2 0-1 15,-6 0-88-15</inkml:trace>
  <inkml:trace contextRef="#ctx0" brushRef="#br0" timeOffset="21837.94">12816 8036 535 0,'0'0'229'16,"0"0"-192"-16,0 0-33 15,0 0-4-15,0 0 2 16,0 0-1-16,143 0 0 15,-94 0-1-15,3 0 0 16,6 3-7-16,14 1-47 16,5-4-74-16</inkml:trace>
  <inkml:trace contextRef="#ctx0" brushRef="#br0" timeOffset="22272.32">15280 8077 481 0,'0'0'54'16,"0"0"123"-16,0 0-135 15,0 0-34-15,0 0-7 16,0 0 2-16,39 0-1 16,-1 0 4-16,1 0 7 15,19 0-4-15,14 0-7 0,13-8 2 16,4-2-2-16,-4 2-2 16,-15 2-102-16</inkml:trace>
  <inkml:trace contextRef="#ctx0" brushRef="#br0" timeOffset="23025.47">17482 8143 495 0,'0'0'137'0,"0"0"-105"15,142-7-25-15,-61 7 0 16,4-1-2-16,-7 1-5 16,-5 0 0-16,-3 0 2 15,-12 0 0-15,-5 0 0 0,-7 0-2 16,-11 0-43-16</inkml:trace>
  <inkml:trace contextRef="#ctx0" brushRef="#br0" timeOffset="24860.54">2888 7680 476 0,'0'0'115'0,"0"0"30"16,0 0-108-16,0 0-15 15,0 0-7-15,0 0 7 16,62-106-3-16,-62 97-5 16,0 1 0-16,0 4-2 15,0 3-5-15,0 1-2 16,0 0 0-16,-19 0-4 15,3 0-1-15,-11 0-2 16,-13 16 1-16,-5 9 1 16,-5 10 0-16,3-1 0 15,14-2 0-15,12-8-1 0,11-4-1 16,6-4 1-16,4-4-1 16,0-2-2-16,14-2 0 15,17 2 4-15,13-2-1 16,13 4 1-16,12 2 0 15,-3 4 0-15,0 3 0 16,-8 0 0-16,-17 8-2 16,-14-3 2-16,-15 3-1 15,-12 0 1-15,0 1-1 16,-31 4 1-16,-8-4 1 0,-10-6 0 16,-1-10-1-1,11-12 2-15,3-2-2 0,14 0 0 16,-1-11 0-16,11-12 0 15,5-4 0-15,7-11-3 16,0-1 2-16,15-4 0 16,12 2-3-16,4-2 3 15,0 5 1-15,-8 0 0 16,-1 6 1-16,-9 2-1 16,-5 2 0-16,-8 6 1 15,0-1 1-15,-4 0-2 16,-31 1 3-16,-11-1-3 15,-12 6 0-15,0 7 0 16,5 7-3-16,13 3 2 16,14 0-1-16,13 27-4 0,7 7-19 15,2 0-66-15</inkml:trace>
  <inkml:trace contextRef="#ctx0" brushRef="#br0" timeOffset="25442.92">3243 7552 640 0,'0'0'173'16,"0"0"-161"-16,0 0 1 15,0 0 0-15,0 0 1 16,0 0-1-16,-8 0-5 15,8 0-3-15,0 0 0 16,0 0 2-16,0 0-3 0,4-6-3 16,15-8 0-1,4-3-1-15,-7 8 0 0,-6 2 0 16,-1 7 0-16,-5 0-2 16,4 10-2-16,2 22 3 15,-1 15 1-15,-9 15-3 16,0 8 3-16,0 6 1 15,-23-3-1-15,-4-14 1 16,11-10 0-16,1-19-1 16,7-11 0-16,8-9 0 15,0-3-1-15,0-1 1 16,0-2-1-16,0-3-1 0,12 2 2 16,7-3 0-16,12 0 0 15,4 0 1-15,10-10-2 16,9-18 1-16,0-12-17 15,4-11-50-15</inkml:trace>
  <inkml:trace contextRef="#ctx0" brushRef="#br0" timeOffset="26210.69">3601 7409 508 0,'0'0'14'15,"0"0"206"-15,0 0-173 16,0 0-24-16,0 0-10 15,0 0 0-15,-4-18-5 16,4 18-4-16,0 0-2 16,0 0-1-16,0 6-1 15,0 14 0-15,4 15 0 16,12 10 2-16,7 15 1 16,0 9-3-16,-11 1 4 15,3-4-3-15,-3-12 1 0,-1-14-1 16,-3-14-1-16,-4-12 0 15,0-6 0-15,0-8-2 16,-4 0-28-16,0 0-48 16</inkml:trace>
  <inkml:trace contextRef="#ctx0" brushRef="#br0" timeOffset="26579.72">3793 7377 664 0,'0'0'117'0,"0"0"-88"15,0 0-21-15,0 0 2 16,0 0 8-16,0 0-6 16,0-36-6-16,0 36-6 15,0 16-1-15,0 22-3 16,-6 14 4-16,-6 7 1 15,-7-8 2-15,7-11-2 16,-3-13 0-16,11-13-1 16,4-6 1-16,0-6-1 15,0-2 2-15,0 0-2 16,0 0-1-16,0 0-1 16,0 0 1-16,19 0 1 15,7 0 0-15,18 6 1 16,5 4 0-16,5 4 1 0,4 2-1 15,-4 0-1-15,4 0 0 16,-15-6-10-16</inkml:trace>
  <inkml:trace contextRef="#ctx0" brushRef="#br0" timeOffset="41590.93">2526 16150 396 0,'0'0'75'16,"0"0"-38"-16,0 0 25 15,0 0-5-15,0 0-44 16,0 0 1-16,0 0 58 15,-93 18-25-15,93-14-27 0,0-4-8 16,0 0 1-16,0 0 2 16,0 0 0-16,0 0-1 15,0 0-5-15,0 0-3 16,0 0-1-16,0 0-1 16,0 0 1-16,4 0-4 15,42-4 3-15,16-14-1 16,31-8 0-16,10-6 0 15,9-6-2-15,-1 2-1 16,-1-1 1-16,1 1 0 16,-11 4-1-16,1 6 1 15,-6-4-1-15,-10 10 1 0,-11 5-1 16,-16 4 0-16,-17 7 1 16,-20 4-1-16,-15 0-1 15,-6 0 1-15,0 0-1 16,0 0 1-16,0 0 0 15,0 0 0-15,-6 4-2 16,-10 7-22-16,-3-8-174 16</inkml:trace>
  <inkml:trace contextRef="#ctx0" brushRef="#br1" timeOffset="98595.72">4461 14927 155 0,'0'0'0'0</inkml:trace>
  <inkml:trace contextRef="#ctx0" brushRef="#br0" timeOffset="-146995.58">31728 12797 366 0,'0'0'360'0,"0"0"-335"15,0 0-17 1,0 0 27-16,0 0-12 0,0 0-5 16,-27-110-8-16,23 100 3 15,4 0-7-15,0 2 1 16,-10 2 1-16,10 3-1 15,0 3-2-15,0 0 1 16,0 0-3-16,0 0-3 16,0 0 0-16,0 9-2 15,0 23 0-15,0 10 2 16,0 8 1-16,0 4-1 16,0 0 1-16,0 3-1 15,0 5 0-15,0 6 1 16,0 4-1-16,10 3 1 15,-10-2-1-15,4 0 0 0,0-3 1 16,-4-4-1-16,5-4 0 16,-5-9 1-16,0-11-1 15,0-8 0-15,0-6 0 16,0-6 1-16,0-4-1 16,0-12 0-16,0 0 0 15,0-6 0-15,0 0 0 16,0 0 0-16,0 0 1 15,0 0 0-15,0 0 0 16,0 0-1-16,0 0 1 16,0 0 0-16,4 0-1 15,-4 0-1-15,4 0-14 16,-4 0-40-16,10 0-473 0</inkml:trace>
  <inkml:trace contextRef="#ctx0" brushRef="#br0" timeOffset="-146364.93">31474 13589 495 0,'0'0'186'15,"0"0"-157"-15,0 0 12 16,0 0 0-16,0 0-17 16,0 0-12-16,0-10-2 15,0 10-4-15,0 0-2 16,0 0-1-16,0 0-1 15,0 0-1-15,0 0 0 16,0 0 0-16,0 6 1 16,0 18-2-16,0 13 1 15,12 7 2-15,3 1-2 16,-7 0 0-16,0-5-1 16,3-8 1-16,-7-6-1 15,0-6 0-15,0-5 1 0,-4-6-2 16,4-3 2-16,7-4-1 15,-11-2 2-15,0 0-2 16,0 0 2-16,0 0-1 16,0 0 1-16,0 0 2 15,4 0-1-15,4 0 3 16,19-12 4-16,8-14-3 16,6-10-5-16,3-6 2 15,1-6-2-15,-5-2 0 16,1-4-1-16,-10-1 1 15,0 5-2-15,-15 5 0 0,3 16 0 16,-15 14 0-16,0 6 0 16,-4 9 0-16,0 0 0 15,0 0-1-15,-12 0-15 16,-23 3-29-16</inkml:trace>
  <inkml:trace contextRef="#ctx0" brushRef="#br0" timeOffset="-129096.36">30722 11437 471 0,'0'0'68'0,"0"0"20"15,0 0-54-15,0 0 17 16,-42 127-9-16,19-79-18 15,-3 8-9-15,5 9-7 0,-6 7-1 16,4 5-2 0,9 2-1-16,6-5 0 0,-1-1-2 15,9-9 1-15,0-10-1 16,0-2 0-16,0-10 0 16,0-6 0-16,0-6 0 15,0-7 2-15,0-8 0 16,0-3-1-16,4-5 0 15,1-4 0-15,9-1 0 16,3-2 9-16,9 0 1 16,16 0-5-16,5-2-4 15,7-12-3-15,0-2 0 16,0-2-1-16,-5 0 0 16,-10-2-2-16,1-6-31 15,-3-6-156-15</inkml:trace>
  <inkml:trace contextRef="#ctx0" brushRef="#br0" timeOffset="-128746.85">31416 11598 742 0,'0'0'73'0,"0"0"-51"15,0 0-14-15,0 0-4 16,0 0 5-16,0 0-6 16,-8 6 1-16,8 22-1 15,0 18 1-15,0 15 3 16,0 15-3-16,0 8-2 15,0 4 0-15,0 3-2 16,0-5 1-16,-6-10 0 16,1-14-1-16,-3-14 0 15,8-16 0-15,0-11-3 16,0-20-33-16,0-1-271 16</inkml:trace>
  <inkml:trace contextRef="#ctx0" brushRef="#br0" timeOffset="-128210.84">31466 11502 517 0,'0'0'38'15,"0"0"96"-15,115-58-117 16,-67 48 10-16,2 4 3 15,-1 6-14-15,-18 0-2 0,-4 0-5 16,-10 8-3-16,-11 12-1 16,-6 12-2-16,-10 10 6 15,-30 6 5 1,-18 6-5-16,-10-1-6 16,2-5-1-16,16-5-1 0,3-7-1 15,10-4 1-15,6-5-1 16,10-7 1-16,2-8-1 15,15-6 0-15,4-4-1 16,0-2 0-16,0 0 0 16,0 0-1-16,0 0 1 15,0 3 1-15,0-3 0 16,0 0 1-16,0 0 1 16,0 1-1-16,13 3 1 15,5 2 1-15,5 4 0 0,8 4-1 16,8 10 0-1,11 4 0-15,8 8 1 0,4 2-3 16,0 4 3-16,0 1-3 16,-8-1 1-16,-5 0-1 15,-10-6 0-15,-1-2 1 16,-12-4-1-16,1-6 0 16,-6-6 1-16,-2-8-2 15,-11-3 0-15,-4-7-68 16</inkml:trace>
  <inkml:trace contextRef="#ctx0" brushRef="#br0" timeOffset="-120887.45">19090 16114 451 0,'0'0'66'0,"0"0"-28"16,0 0-15-16,0 0 75 16,0 0-32-16,0 0-34 15,0 0-12-15,0-12-7 16,0 2-9-16,0 6 0 16,0-4-1-16,0 8 4 15,0 0 1-15,0 0-2 16,0 0-1-16,0 0-3 15,0 0 0-15,0 0-1 0,0 0 2 16,0 0-1 0,0 0 0-16,0 0 0 0,0 0-1 15,0 0 0-15,0 0 4 16,0 0-1-16,0 0-3 16,0 4-1-16,0 22 1 15,0 14 1-15,0 10 0 16,0 8 2-16,0 4 1 15,0-3-3-15,0-5 0 16,0-6-2-16,0-2 3 16,4-6-3-16,-4-6 0 15,0-16-92-15</inkml:trace>
  <inkml:trace contextRef="#ctx0" brushRef="#br0" timeOffset="-111299.52">4269 14995 632 0,'0'0'17'16,"0"0"63"-16,0 0-35 16,0 0-22-16,0 0-5 15,0 0-4-15,-13 0-1 16,13 0-4-16,0 0-1 16,0 0-4-16,0 0-1 15,0 0 1-15,0 0-3 16,21 0 2-16,16 0-2 15,2 0 0-15,7 0-1 0,-3 0 0 16,3 3 1-16,-7-3-1 16,2 0 0-16,-1 0-1 15,-1 0 1-15,-2-3 0 16,-6-3 0-16,-8-2-1 16,-11 4-1-16,-3 4-1 15,-9 0-1-15,0-2 3 16,0 2 1-16,-17 0-1 15,-20 0-3-15,-11 0 2 16,-1 0 2-16,3 0 0 16,7 2 0-16,8-2 0 15,-4 0 0-15,8 0 0 0,-8 0 0 16,2 0 1 0,2 0 0-16,4 0-1 0,6 0 2 15,7 2-2 1,1 0 2-16,9 3-1 0,-2-5 0 15,2 0-1-15,4 0-1 16,0 0 0-16,0 0-1 16,0 3-1-16,0-1 3 15,4 2 0-15,10-2 1 16,13-2-1-16,4 0 2 16,8 0-1-16,7 0-1 15,4-8 1-15,-3 0-1 16,-1 0 1-16,-11 1-1 0,4 0 0 15,-2 2 0 1,-10-1-1-16,0 3 0 16,-15 3 1-16,3 0-2 15,-11 0-1-15,-4 0-2 0,0 0 4 16,-27 14 1-16,-14 2 1 16,-3 0-1-16,-5-3 0 15,-1-10 0-15,3 1 0 16,-3-4 1-16,-4 0 1 15,5 0-2-15,9 0 2 16,5 0-2-16,12 0 0 16,9 0 1-16,10 0-1 15,0 0 2-15,4 0-1 16,0 0-1-16,0 0-2 0,0 0 2 16,0 0 0-16,0 0-1 15,0 0 0-15,0 0 1 16,8 0 1-16,-2 0 0 15,2 0-1-15,1 0 2 16,5 0 2-16,3 0 3 16,5 0-4-16,9-7-1 15,0 0-1-15,0 5-1 16,1 2 0-16,5 0 0 16,-6 0 0-16,4 3 0 15,0 10 1-15,2-3-1 16,2 0-2-16,1 2-26 15,-9-8-193-15</inkml:trace>
  <inkml:trace contextRef="#ctx0" brushRef="#br0" timeOffset="-106207.73">4403 14991 466 0,'0'0'118'0,"0"0"-75"16,0 0-38-16,0 0 0 16,0 0-2-16,0 0 3 15,4 0 2-15,0 0 2 16,0 0 7-16,-4 0 8 15,0 0 0-15,0 0-3 0,5 0-7 16,-5 0-5-16,0 0-1 16,6 0-4-16,2 0-1 15,4 0 1-15,7 0 4 16,-5 0-4-16,3 0-3 16,-9 0 0-16,3 0-2 15,-3 0 1-15,0 0 1 16,7 4-1-16,-7-1 1 15,0 3-1-15,-2-1-1 16,7-1 1-16,-9-2 0 16,0-1-1-16,2-1 0 15,-2 0 2-15,0 0 0 16,1 5-2-16,-1-1 1 0,4-4 1 16,6 4-1-1,-1-2-1-15,1 3 1 0,5-4 1 16,2 1-2-16,1 2 0 15,5-4 1-15,-4 0 1 16,4 0-2-16,-6 0 0 16,1 0 1-16,1 0 1 15,-4 0-1-15,-3 0 0 16,7 0-1-16,-5 0 0 16,3 0 1-16,-2 0 0 15,-1 0-1-15,5 0 1 16,-6 0-1-16,1 0 0 0,-1 0 1 15,10 0-1 1,0 0 0-16,4 0 0 0,0 0 0 16,2 0 0-1,-2 0 1-15,0 0 0 0,-5 0-1 16,1 0 0-16,-6 0 0 16,10 0 0-16,-4 0 0 15,4 0 0-15,-4 0 0 16,4 0 1-16,2 0 0 15,-8 0 0-15,2 0-1 16,-1-4 2-16,-7 4-2 16,0-2 1-16,-3 2 0 0,-1 0-1 15,1 0 2 1,3 0-2-16,-1 0 2 0,3 0-2 16,-2 0 0-16,-1 0 1 15,-1 0-1-15,6 0 0 16,3-1 0-16,1-2 1 15,0-1-1-15,4 0 1 16,0 0 0-16,0 4-1 16,0-5 0-16,4 5 1 15,3 0 0-15,5 0-1 16,2 0 1-16,13 0-1 16,-4 0 0-16,8 0 1 15,0-1 0-15,0-3-1 16,6 0 0-16,-6 1 1 15,4-3-1-15,-4 6 0 0,0 0 0 16,3 0 0 0,-3 0 0-16,4 6 0 0,0-3 0 15,6 1 0-15,-6-2 1 16,11-2-1-16,3 0 1 16,1 0-1-16,-2 0 0 15,1 0 0-15,5 0 1 16,0 0-1-16,8 0-1 15,-4 0 1-15,6 0 0 16,-2 0 2-16,4-2-4 16,15-5 4-16,14-4-2 15,2 4 0-15,6-10-1 16,-6 3 1-16,-6 4 0 16,-6 1 1-16,-11 0-1 0,-1 5 1 15,-7 0-1-15,2 4 0 16,3 0 0-16,9 0 0 15,1 0 0-15,4 0 0 16,-5 0 0-16,13 0 0 16,-2 0 0-16,2-3 0 15,-4 0 0-15,-4 1 0 16,-5 0 0-16,-3 2 0 16,-11 0 0-16,-2 0 1 15,-2 0-1-15,-4 0 0 16,0 0 0-16,4 0 0 0,2 0 0 15,-2 0 0-15,0 0 0 16,-8 0 0-16,4 0 0 16,0 0 0-16,6 0 0 15,2 0 0-15,-4 0 0 16,2 0 0-16,-6 0 0 16,-4 0 0-16,-7 0 0 15,-1 0 1-15,-11 0-1 16,-2 0 0-16,-6 0 0 15,0 0 1-15,0 0-1 16,4 0 0-16,4 0 1 16,6 0-1-16,2 0 0 15,7 0 0-15,-4 0 0 0,-3 0 1 16,2 0-1-16,1 0 0 16,-3 0 0-16,7 0 0 15,0 0 1-15,-5 0-1 16,-2 0 1-16,7 0-1 15,-9 0 1-15,3 0-1 16,1 0 0-16,-5 0 1 16,-3-4 0-16,6-3-1 15,-1 4 0-15,-7-1 0 16,2 4 0-16,-6 0 2 16,-4 0-2-16,0 0 0 15,0 0 0-15,0 0 0 16,4 4 0-16,4 6 0 15,2-4 0-15,6-1 0 0,3 2 0 16,3-3 0-16,5-4 0 16,-4 2 0-16,-3 5 0 15,-5 2 0-15,-7 0 0 16,-4 0 0-16,-4 3 0 16,10 2 0-16,-6-5 0 15,4 2 1-15,11-4-1 16,-1 2 1-16,-2-5 0 15,7-2-1-15,0-2 0 16,3 0 0-16,-3 0 0 16,2 2 0-16,2 1 0 15,-1-2 0-15,-3 1 0 16,-5-2 1-16,-1 4-1 16,1-4 0-16,5 0 0 0,0 0 0 15,-1 0 0-15,-1 0 0 16,-3 0 0-16,1 0 0 15,-7 0 0-15,-12 0 0 16,-4 0 0-16,-9 0 0 16,-10 0 0-16,0 0 1 15,-4 0-1-15,4 0 0 16,7 0 0-16,-3 0 0 16,7 0 0-16,-7 0 0 15,2 0 0-15,-6-4 1 0,-4 1-1 16,-4-4 0-1,0 3 1-15,4 0-1 0,-4-4 1 16,8 2 1-16,4 3 0 16,7-3-2-1,3 5 1-15,-5-1-1 0,-3-4 1 16,-2 3-1-16,-8-4 0 16,0 1 1-16,7-1-1 15,-3-2 0-15,4 0 0 16,2 2 0-16,-5 2 1 15,-5 2-1-15,-5-1 1 16,-3 4 0-16,-6 0-1 16,-7-2 1-16,-6 2-1 15,-4 0 0-15,0 0 0 16,0 0 1-16,0 0 0 0,0 0-1 16,0 0 4-16,0 0-1 15,0 0 0-15,0 0-1 16,0-4-2-16,0 4 1 15,0 0-1-15,0 0 0 16,0 0 0-16,0 0 1 16,0 0-1-16,0 0 0 15,0 0 0-15,0 0 0 16,0 0 0-16,0 0 0 16,0 0 0-16,0 0 0 15,0 0 0-15,0 0 1 16,0 0-1-16,0 0 0 0,0 0 0 15,0 0 1-15,0 0-1 16,0 0 0-16,0 0 0 16,0 0 0-16,0 0 0 15,0 0 0-15,0 0 0 16,0 0 0-16,0 0 0 16,0 0 1-16,0 0-1 15,0 0-1-15,0 0 1 16,0 0 0-16,0 0 0 15,0 0 0-15,0 0 0 16,0 0 0-16,0 0 0 16,0 0 0-16,0 0 0 15,0 0-1-15,0 0 1 0,-4 0-1 16,-2-8 1 0,2 6 0-16,0 2 0 0,-1-2 0 15,5 0 0 1,-4 2 0-16,0-4 0 0,-2-3 0 15,2 2 0-15,0 0 0 16,0 0 0-16,4 1 0 16,-5 2 0-16,5-2 0 15,-4 4 0-15,4 0 0 16,0 0 0-16,0 0 1 16,0 0-2-16,0 0 2 15,0 0-2-15,0 0 2 0,-4 0-1 16,4 0 0-1,0 0 0-15,0 0 0 0,0 0 0 16,0 0-1-16,0 0 1 16,0 0 0-1,0 0 0-15,0 0 0 0,0 0 0 16,0 0 0-16,0 0-1 16,0 0 1-16,0 0 0 15,0 0 0-15,0 4 0 16,0 16-1-16,0 6 1 15,0 6 0-15,0 2 0 16,0 2 0-16,0-6 0 16,0 2 0-16,0-4 0 15,-6-6 0-15,2 0 0 16,0-5 0-16,4-2 0 0,0 3 0 16,0 0 0-16,0 9 0 15,0 5 0-15,0 6 0 16,0 2 0-16,0 4 0 15,4-6 0-15,-4 0 0 16,0-2 0-16,0-7 0 16,0-3 1-16,0-8-1 15,0-4 0-15,0-2 0 16,0-6 0-16,0-2 0 16,0 4-1-16,0 6 1 15,0 4 0-15,0 4 1 16,0 0-1-16,0-1 0 15,0 2 0-15,0-5 0 0,0 0 0 16,0-4 0-16,0 1 0 16,0-4 0-16,0-1 0 15,0 2 0-15,0-2 0 16,0 0 0-16,0 6 0 16,0-2 0-16,0 4 1 15,0 0-1-15,0-2 0 16,0-1-1-16,0-1 1 15,0-6 1-15,0-2-1 16,0 1 0-16,0-2 0 16,0-5 0-16,0 4 0 15,0 2 0-15,0 2 0 16,0 1 0-16,0 8 0 16,0 3 0-16,0 0 0 0,0-2 0 15,0 0 0-15,0 0 0 16,0-4 0-16,0-6 0 15,0 2 1-15,0-6-2 16,0 0 1-16,0-4 0 16,0 6 1-16,0 2-1 15,0-4 0-15,0 0 0 16,0 2 0-16,0-2 0 16,0 0 0-16,0 0 0 15,0 0 0-15,0 2 0 0,0-2 0 16,0 2 0-1,-4 2 1-15,4-4-1 0,0 4 0 16,0-8 0-16,0 2 0 16,0-2 0-16,0 0 0 15,0 0 0-15,0 0 1 16,0 0-1-16,0 0 1 16,0 0-1-16,0 0 0 15,0 0 0-15,0 0-1 16,0 4 1-16,0 0 0 15,0 0 0-15,0-4 1 16,0 0-1-16,0 0 0 16,0 0 0-16,0 0 1 0,0 0-1 15,0 0 1 1,0 0-1-16,0 0 0 0,0 0 0 16,-9 0-3-1,-9-4-14-15,-5-14-31 0</inkml:trace>
  <inkml:trace contextRef="#ctx0" brushRef="#br0" timeOffset="-99265.77">19086 14748 446 0,'0'0'30'0,"0"0"-15"16,0 0 155-16,0 0-116 15,0 0-25-15,0 0-4 16,0 0-6-16,-27-22-9 16,27 18-1-16,0 4-4 0,-4 0 1 15,-5 0-4-15,-1 9-1 16,-2 12-1 0,-7 11 1-16,7 0 0 0,-3 3-1 15,11 1 0-15,0-10 0 16,4-2 2-16,0-6-2 15,0-2-2-15,0-1 2 16,4-10-3-16,11 8 1 16,5-10 2-16,11-1 3 15,11 0-1-15,-7-2 0 16,0 0-2-16,-4 0-3 16,-8-4 2-16,-5-8 2 15,-5-4-1-15,-3 0 1 16,-2-2-1-16,-4-4 2 0,5-4-2 15,-3 2 1-15,-2-2-1 16,-4-1 0 0,0 5 0-16,0 0 2 0,0-2-2 15,0 4 1-15,-4 1 0 16,-15 6 6-16,-4 3-2 16,5 2-3-16,-3 4 1 15,3 0-2-15,-5 2 2 16,2 2-2-16,-6 0 0 15,0 0-1-15,5 0 0 16,-1 9 0-16,4 10 0 16,7 3-1-16,4 8 0 15,4-1 1-15,-7 1 0 0,11-2 0 16,0-2-1-16,0-3 0 16,0-2 0-16,11-3 0 15,5 0 0-15,11 3 1 16,0-1 1-16,4-2-1 15,10-11 0-15,-6-3-1 16,0-4 1-16,-12 0 0 16,-6 0 0-16,-3-8 2 15,-6-18 1-15,-3-1-3 16,-5-8 2-16,0-3 3 16,0 4-3-16,0-2 3 15,-13 6-2-15,5 6-1 16,-2 7-1-16,-3 8 1 15,-1 0-2-15,-7 9-2 0,-2 0 2 16,-12 9-2-16,-2 14-3 16,2 6-45-16</inkml:trace>
  <inkml:trace contextRef="#ctx0" brushRef="#br0" timeOffset="-90121.91">18939 16098 517 0,'0'0'236'0,"0"0"-195"0,0 0-12 16,0 0-7-16,0 0-6 15,0 0-5-15,-19-32-5 16,19 32-4-16,0 0 0 16,0 0-1-16,27 0-1 15,15 0 0-15,1 18 2 16,7 0-2-16,12 4 0 15,-5 4 0-15,1 0 0 16,0 6 0-16,-12 0 0 16,-7-2 1-16,-12-1-1 0,-4-3-1 15,-15-4 1 1,-8-4-26-16,0-8-56 0</inkml:trace>
  <inkml:trace contextRef="#ctx0" brushRef="#br0" timeOffset="-89841.38">19357 15954 594 0,'0'0'148'0,"0"0"-97"16,0 0-19-16,0 0-8 15,0 0-11-15,0 0-8 16,-62 14-4-16,26 36 6 16,-13 8 1-16,-5 8-3 15,6 0-2-15,-1 10-3 16,10 5 0-16,-7 3 0 16,11-4-8-16,8-16-79 15</inkml:trace>
  <inkml:trace contextRef="#ctx0" brushRef="#br0" timeOffset="-85965.95">18898 7943 570 0,'0'0'4'0,"0"0"10"15,0 0 9-15,0 0-2 16,0 0 42-16,0 0-31 15,0 0-11-15,0-3 0 16,0 3 2-16,0 0-7 16,0-1-2-16,0-2-3 15,-5 2-5-15,1-2-1 16,4 2-2-16,-4-2 3 16,0 2-1-16,-6 1-3 15,6-5 0-15,-1 4 0 0,1-3-1 16,0 1 1-16,4 3 0 15,-4-1-1-15,0 1 3 16,4 0-3-16,-6-3 0 16,6 3 1-16,-4 0-1 15,4 0 1-15,-5 0-2 16,1 0 1-16,-4 0-1 16,-2 0 1-16,-3 0-1 15,-1 0 0-15,1 0 0 16,5 0 1-16,-2 0-1 15,6-2 1-15,0 2-1 0,-1 0 0 16,1 0 1 0,-6 0 0-16,6 0-1 0,0 0 0 15,0 0 0 1,-5 0 0-16,3 0-1 0,-2 0 1 16,-5 0-1-16,-1 2 1 15,6 5 0-15,-1-3 0 16,3 0 1-16,-2 2-1 15,4-5 0-15,-4 3 0 16,1-1 0-16,3 1 1 16,0-2-1-16,0 0 0 15,-4 2 0-15,-3 3 0 16,7 2 0-16,-4-1-1 16,4 2 1-16,0-2 0 15,-7-4-1-15,11 2 2 0,-4-2-1 16,0 0 0-16,4 0 0 15,0 2 0-15,-4-1 0 16,0 4 0-16,4 1 0 16,-6-1 0-16,1 4 0 15,1-3 0-15,4 2 0 16,-4-2 0-16,4 0-1 16,0-2 1-16,0 0 0 15,0-2 0-15,0-1 0 16,0 4 0-16,0 0 0 15,0 2 0-15,0 1 0 16,0-4 0-16,0 2-1 16,0-2 1-16,0-2 0 0,0 2 0 15,0-4 0-15,0 2 0 16,4-2 0 0,-4 3 0-16,4 0 0 0,1 1 0 15,1 0 0-15,2 5-2 16,-4-2 2-16,11 0 0 15,-11 0 1-15,4-4 0 16,-4-3-1-16,0 2 1 16,-4-6-1-16,7 3 0 15,1-3 0-15,0 5 1 16,0-4 1-16,3 4-1 16,-3-3-1-16,0 0 2 15,-2-2-2-15,7 0 0 0,-9 0 2 16,4 0-1-1,3 0 1-15,-3 0 0 0,6 0 0 16,3 0 1-16,6 0-3 16,-1 0 0-16,5 5 0 15,0 2 0-15,-6-2 0 16,-3 0 0-16,-9-1 0 16,1-4 0-16,-6 0 0 15,-4 0 1-15,0 0-1 16,0 0 0-16,4 0 1 15,4 0 0-15,3 0 1 16,1-4 0-16,11-4-1 16,-7-5 0-16,-1 3-1 0,-3 4 0 15,-1 1 0-15,-11 1 2 16,4 0-1-16,-4-1 0 16,4-1 2-16,0 0 0 15,4-2-1-15,3-2-2 16,-7 2 1-16,0-2-1 15,0 0 0-15,0 2 1 16,-4 0 0-16,6 4 0 16,-6-3 0-16,0 0-1 15,0-1 1-15,0 2 0 16,0-2 0-16,5-4 0 16,-5 0-1-16,4-5-1 15,0 6 1-15,-4 3 0 0,0-2 1 16,0 0-1-16,0-2 0 15,0 1 0-15,0 2 0 16,0 3 1-16,0 4 0 16,0 1 0-16,0 1-1 15,0 0 0-15,0 0 1 16,0 0-1-16,0 0 0 16,0 0 0-16,0 0 1 15,-8-5-1-15,-3-3 1 16,-1-4-1-16,-11-1 0 15,7 2 1-15,-7 1-1 16,8-1 0-16,3 6 0 16,4 3 0-16,1-2 0 15,3 1 0-15,4 2 0 0,-4-2-5 16,0 2-8-16,0 1-8 16,0 0-19-16,-15 0-198 15</inkml:trace>
  <inkml:trace contextRef="#ctx0" brushRef="#br0" timeOffset="-84947.46">18751 9837 526 0,'0'0'52'16,"0"0"-42"-16,0 0 16 15,0 0 31-15,0 0-22 16,0 0-10-16,0 0-3 16,0 0-2-16,0 0 5 15,0 0 2-15,0 0-8 0,0 0-7 16,0-1-4-16,0 1-1 15,0 0-3-15,0 0-2 16,0 0 0-16,0 0-2 16,0 0-1-16,0 4-1 15,0 19 0-15,0 8 2 16,0 11 1-16,0 4 0 16,0 0-1-16,0 0 0 15,0-3-6-15,10-10-72 16</inkml:trace>
  <inkml:trace contextRef="#ctx0" brushRef="#br0" timeOffset="-83935.26">18962 12065 689 0,'0'0'0'16,"0"0"85"-16,0 0-49 15,0 0-20-15,0 0-4 16,0 0-3-16,-7 0-2 16,7 0-2-16,0 4-5 15,0 18 0-15,0 19 0 16,0 13 1-16,0 9 1 16,0 8 0-16,0-3-2 0,0-3 0 15,-8-7-46 1</inkml:trace>
  <inkml:trace contextRef="#ctx0" brushRef="#br0" timeOffset="-83031.98">18974 13479 724 0,'0'0'80'0,"0"0"-62"15,0 0-6-15,0 0 0 16,0 0 2-16,0 0-4 16,-8-4-4-16,8 4-1 15,0 0-1-15,0 0-2 16,0 0-2-16,0 20 0 16,0 24 0-16,0 20 0 15,0 13 1-15,0 5 2 16,12-2-3-16,7-8 0 15,-3-6-2-15,-1-9 4 16,-11-3-4-16,-4-4-9 16,0-5-65-16</inkml:trace>
  <inkml:trace contextRef="#ctx0" brushRef="#br0" timeOffset="-68836.26">3952 8007 608 0,'0'0'21'16,"0"0"4"-16,0 0 6 16,0 0 37-16,0 0-29 15,0 0-18-15,0 0-6 16,0 0-4-16,0-10-3 15,0 10-2-15,0 0-1 16,0 0-3-16,0 0 0 16,0 0 0-16,0 0-1 15,0 0-1-15,0 0 0 16,0 0 0-16,0 0 0 16,0 0 1-16,0 0-1 0,0 0 0 15,0 0 0 1,0 0 0-16,0 0 0 0,0 0-1 15,0 6 0-15,9 10 0 16,13 4 0-16,-3 4 1 16,-3-2 0-16,-1 0 0 15,-3-4 0-15,3-4 0 16,-7-2 0-16,7-4 0 16,-11 0 0-16,8-1 0 15,-2 0 0-15,-1-2 1 16,-5-2-1-16,-4 1 0 15,0-4 1-15,0 0-1 16,0 0 0-16,0 0 1 0,0 2-1 16,0 0 1-16,0 2-1 15,4 2 1 1,0 0 0-16,2 1-1 0,3 0 1 16,-9-3-1-16,4 3 0 15,4-6 0-15,-8 2 1 16,0-2-1-16,0-1 1 15,0 0-1-15,0 0 0 16,0 2 1-16,0-2 0 16,0 0-1-16,0 0 0 15,4 0 0-15,-4 0 1 16,0 2-1-16,0-2 0 0,0 0 1 16,0 0 0-1,0 0 0-15,0 0 2 0,0 0 3 16,0 0-1-16,0 0-1 15,0 0-2-15,0 0 0 16,0 0 0-16,0 0 0 16,0 0-1-16,0 0 1 15,0 0 1-15,0 0-1 16,0 0 0-16,0 0-1 16,0 0 1-16,0 0-1 15,0 0 1-15,0 0-1 16,0 0 0-16,0 0 0 15,0 0-1-15,0 0 0 16,0 0 0-16,0 0 0 0,0 0 0 16,0 0 0-16,6 0 0 15,-6 0 2-15,4 0-2 16,1 0 2-16,-1-2 0 16,10-12 1-16,7-13-2 15,24-10-1-15,17-15 0 16,19-12 0-16,16-10 0 15,19-13 0-15,14-7 0 16,9-2 0-16,-1 10 0 16,-18 13 0-16,-35 23 0 15,-32 18 0-15,-32 18 0 16,-6 12 0-16,-15 2 2 16,0 0-1-16,0 0 0 15,0 0 0-15,0 0 0 16,0 0 0-16,0 0-1 0,0 0 1 15,0 0 0-15,0 0-1 16,0 0 0-16,0 0 0 16,0 0 0-16,0 0 0 15,0 0 0-15,0 0-1 16,0 0 1-16,-5 6-7 16,-17 26-20-16,-28 12-21 15,-16 6-344-15</inkml:trace>
  <inkml:trace contextRef="#ctx0" brushRef="#br0" timeOffset="-61929.71">3049 8329 635 0,'0'0'29'0,"0"0"6"16,0 0 22-16,0 0-19 15,0 0-15-15,0 0-4 16,0 0-6-16,-33 14-4 15,33-11-3-15,0-2-2 16,-4 2 0-16,4-2-1 16,0-1 0-16,-4 0 0 15,4 0 2-15,0 0 0 16,0 0 0-16,0 0 0 0,0 0 0 16,0 0-2-16,0 0-2 15,0 0 2-15,8 0-3 16,19-11 0-16,14-5 0 15,17-12 1-15,12-7 0 16,3-5 0-16,-3-2-1 16,-16 6 0-16,-5 6 1 15,-14 6-1-15,-12 9 0 16,-15 4 1-16,-3 7-1 16,-5 4 1-16,0 0-1 15,0 0 0-15,0 0 0 16,0 0 0-16,0 0 0 15,0 0-1-15,0 0-1 0,-21 0 2 16,-12 24-7-16,-15 12 4 16,-14 10-1-16,-6 6 2 15,6 5 2-15,0-2 0 16,-4 4 0-16,-2-5-1 16,2-4 1-16,-1-5 1 15,14-13-1-15,7-9 0 16,19-9 0-16,11-7 0 15,10-3 0-15,1-1 1 16,5-3-1-16,0 0 1 16,0 0-1-16,0 0 0 15,0 0 1-15,15-3 1 16,12-14-1-16,12-11 1 16,27-12-1-16,15-10 0 0,8-6-1 15,6-2 0-15,-2-3 1 16,-4 10 0-16,-9 2-1 15,-14 7 0-15,-12 8 1 16,-15 6 0-16,-12 8-1 16,-8 8 2-16,-11 8-2 15,-8 4 3-15,0 0-3 16,0 0 1-16,0 0 0 16,0 0-1-16,-4 0 0 15,-8 0 0-15,-15 10 1 16,-23 14-1-16,-22 18 2 15,-21 12-2-15,-15 12 0 16,7 0-2-16,12-5 2 16,17-15-1-16,24-12 1 15,11-8 0-15,10-3 0 0,0-5 1 16,11-5-1-16,-3-3 0 16,11-4-1-16,4-3 1 15,4-3 0-15,0 0 1 16,0 0-2-16,0 0 1 15,0 0-1-15,0 0 0 16,8-7 0-16,23-18 1 16,19-22 1-16,34-19-1 15,28-11 1-15,8 1-1 16,-8 9 1-16,-15 17-1 0,-25 9 0 16,-18 11 0-1,-19 6 0-15,-19 10 1 0,-5 8-1 16,-7 3 2-16,-4 3-2 15,0 0 1-15,0 0-1 16,0 0 2-16,0 0-1 16,0 0 0-16,0 0 0 15,0 0-1-15,0 0 1 16,0 0 0-16,0 0-1 16,0 0 0-16,0 0 0 15,0 0 0-15,0 0 0 16,0 0 0-16,0 0 0 15,0 0 0-15,0 0 0 16,0 0 0-16,0 0 0 0,0 0 0 16,0 0 0-16,0 0 0 15,0 0 0-15,0 0 0 16,0 0 1-16,0 0-1 16,0 0 0-16,0 0 0 15,0 0 1-15,0 0-1 16,0 0 0-16,0 0 0 15,0 0 0-15,0 0 0 16,0 0 0-16,0 0 0 16,0 0 0-16,0 0 0 15,0 0 0-15,0 0 0 0,0 0 0 16,0 0 0-16,0 0 0 16,0 0 0-16,0 0 0 15,0 0 0-15,0 0 0 16,-4 0 0-16,4 0 0 15,0 0 0-15,0 0 0 16,0 0 0-16,0 0 1 16,0 0-1-16,0 0 0 15,0 0 0-15,0 0 0 16,0 0 0-16,0 0 0 16,0 0 0-16,0 0 0 15,0 0 0-15,0 0 0 16,0 0 0-16,-4 0 0 15,4 0 0-15,0 0 0 16,0 0 0-16,0 0 0 0,0 0 0 16,0 0 0-16,0 0 0 15,0 0 0-15,-7 0 0 16,7 0 0-16,0 0 0 16,0 0 1-16,0 3-1 15,0-3 0-15,0 0-1 16,0 0 1-16,0 0 0 15,0 0 0-15,0 0 0 16,0 0 0-16,0 0 0 16,0 0 0-16,0 0 0 15,0 0 0-15,0 0 0 16,0 0 0-16,0 0 0 0,0 0 0 16,0 3 0-1,0-3 0-15,0 0 0 16,0 1 0-16,0-1 0 0,0 0 0 15,-4 0 0-15,4 0 0 16,0 0 0-16,0 0 0 16,0 0 0-16,0 0 0 15,0 0 0-15,0 0 0 16,0 0 0-16,0 0 0 16,0 0 0-16,0 0 0 15,0 0 0-15,0 0 0 16,0 0 0-16,0 0 0 15,0 0 1-15,0 0-1 0,0 0 0 16,0 0 0-16,0 0 0 16,0 0 0-16,-4 2 0 15,4-2 0 1,0 0 0-16,0 0 0 0,0 0 0 16,0 0 0-16,0 0 0 15,0 0 0-15,0 0-1 16,0 0-2-16,-8 0-9 15,-15 4-17-15,-12 6-54 16</inkml:trace>
  <inkml:trace contextRef="#ctx0" brushRef="#br0" timeOffset="-57661.98">19241 8569 547 0,'0'0'107'16,"0"0"10"-16,0 0-82 16,0 0-20-16,0 0-3 15,0 0 1-15,-9-13-3 16,9 13-1-16,0 0-3 15,-4 0 1-15,4 0 0 16,0-2-1-16,0 2-1 16,0-2-1-16,0 0-2 15,0 0 0-15,0-2 0 0,0 0 0 16,0-2-1-16,0 0-1 16,0 0 1-16,0-2 0 15,0 4 0-15,0-2-1 16,0 2 0-16,0 0 0 15,4 0 1-15,-4 0-1 16,5 0 1-16,-5 2-1 16,4-4 0-16,2 2-1 15,-2-2 1-15,0 2 0 16,9-2 0-16,-3 0 0 16,-2 0 0-16,11-4 0 15,-3 2 0-15,3-4 0 16,-7 4 0-16,3 2 1 15,-11 2-1-15,4 2 0 16,-8 0 0-16,4 0-1 0,3 0 0 16,-3 2 1-16,4 0-1 15,-4 0 1-15,11 0 0 16,-3 0 0-16,2 0 0 16,-1 0 0-16,1 4 0 15,-5 0 0-15,3 1 0 16,-2 3 0-16,-1 3-1 15,-1 1 0-15,2 0 1 16,-2 3 0-16,1 2 0 16,-1 1 0-16,2 0 0 15,-6 0-1-15,1-4 1 16,-1 0 0-16,0-2 0 16,2 0 0-16,-2 2 0 15,0 3 0-15,-4 1 0 0,5 8 0 16,-1 2 0-16,4 6 0 15,-2 0-1-15,-6 5 2 16,0-4-1-16,0 1 0 16,0-2 0-16,0-4 0 15,0-3 0-15,0 2 0 16,0-2 0-16,0-2 0 16,0 1 0-16,0-1 0 15,0 0 1-15,0 4-1 16,0 0 0-16,-10 0-1 15,6-1 1-15,0 0 0 16,-1-4 0-16,1 0 0 16,0-4 1-16,-2 0-1 0,6-2 0 15,-4 0 0-15,0 0 0 16,4 3 0-16,-5-1 0 16,1 6 0-16,4-4 0 15,-4 4 0-15,-2 2 0 16,-2-4 0-16,4 2 0 15,-1-2 0-15,-3-4 0 16,-2 0 1-16,2-2-1 16,-1-6 1-16,3 2-1 15,6-4 0-15,-4 4 1 0,0 2-1 16,0 0 0 0,0 9 0-16,-5 0 0 0,-1 8 1 15,2 3 0-15,-7 5-1 16,3 8 0-16,-3-7 1 15,3 4-1-15,4-8 0 16,-7 2 1-16,7 0-1 16,0 0 0-16,-7-4 0 15,11-1 1-15,-4 1 0 16,4 0-1-16,4 0 0 16,0 5 1-16,0-2-1 15,0 1 0-15,0 4 0 16,0-3 0-16,0 0 0 15,8 2 0-15,4-1 0 16,-1-2 0-16,1-4 1 0,-4-2-1 16,7-2 0-16,1-4 0 15,-1-2 1-15,-3-1-1 16,3-3 0-16,-3 0 0 16,7-1 1-16,-7 0-1 15,3-2 0-15,3 1 0 16,-1-3 2-16,1-1-2 15,-1-2 0-15,2-2 0 16,-1 0 0-16,3-1 0 16,6-2 1-16,-5-3-1 0,1 0 0 15,-4 0 1 1,1-3-1-16,-5 4 0 16,1-1 0-16,-1 1 0 15,3-2 0-15,-5 1 1 16,5 1-1-16,-1-2 0 0,2-1 0 15,-3-2 0-15,-1 2 0 16,-7-4 0-16,6 2 0 16,-9-2 0-16,-1 0 1 15,0 2-1-15,-4-2 0 16,0 0 0-16,0 0 1 16,0 0-1-16,0 0 0 15,0 0 0-15,0 0 0 16,0 0 0-16,0 0 1 15,0 0-1-15,0 0 0 0,0 0 1 16,0 0-1 0,0 0 1-16,0 0-1 0,0 0 0 15,0 0 0-15,0 0 0 16,0 0 0-16,0 0 1 16,0 0-1-16,0 2 0 15,0-2 1-15,0 0-1 16,0 0 1-16,0 0-1 15,0 0 0-15,0 0 1 16,0 0-1-16,-4 0 0 16,-5 2 0-16,-5 2 0 15,-3 2 0-15,-10 4 0 0,-4 2 0 16,-6-2 0-16,6 0 0 16,0 0 1-16,9-4-1 15,1 0 0-15,2 2 0 16,1 1 0-16,1-4 0 15,3 1 0-15,5-2 0 16,5 2 0-16,0-1 0 16,-2 2 0-16,-2 0-1 15,4 3 1-15,-5-2 0 16,5 2 0-16,-2 2 0 16,-2-2 0-16,3 2 0 15,1 2 0-15,-6 0 0 16,6 0 0-16,-4 2 0 15,3 0 0-15,1-2 0 16,0 2 0-16,-2 0 0 0,2 4 0 16,0 2 0-16,0 2 0 15,-1 1 0-15,5-4 0 16,0 3 0-16,0 1 0 16,0 3 0-16,0 2 0 15,0-1 0-15,0 6 1 16,0 1-1-16,9 4 0 15,-5 6 0-15,6 4 0 16,-6 9 1-16,5 0-1 16,-5 4 1-16,0 0 0 0,0 0-1 15,2-3 2 1,-2 0-2-16,0-3 2 0,1-3-1 16,-1 0-1-1,-4 2 1-15,4 2 0 0,-4 2 0 16,0 2 1-16,0 2 0 15,6-3-1-15,-2-2 1 16,0 0 0-16,1-1-2 16,3 3 0-16,2-5 0 15,-6 2 1-15,0-2-1 16,1-3 1-16,-1 0-1 16,-4 1 0-16,4-6 1 15,2 1-1-15,-2-3 0 16,0-5 0-16,5 3 0 15,-5-1 1-15,2-1-1 0,2-2 0 16,-4 0 0 0,5-1 0-16,-9-3 0 0,4-4 0 15,-4-2 1-15,0-5-1 16,0 0 0-16,0-1 0 16,0-5 0-16,0 2 0 15,0 1 0-15,0 5 0 16,0-6 0-16,0-1 0 15,0 1 0-15,0 0 0 16,-4-3 1-16,4 2-1 16,-5 2 0-16,1 0 0 15,-4 3 0-15,4-3 0 0,-2-2 0 16,2 1 0 0,4-4 0-16,-5 1 0 15,5-3 0-15,-4 2 0 0,4-3 0 16,0 4 0-16,0-2 0 15,0-2 0-15,0 4 0 16,0-2 0-16,0 0 0 16,0-6 0-16,-4 2 0 15,4-6 0-15,0 6 0 16,0 0 0-16,-4 2 0 16,-2 6 0-16,2 1 0 15,4-3 0-15,-4 1 0 16,-1-2 0-16,1-3 0 15,4-6 0-15,-4 0 0 16,-2-2 0-16,2-2 0 0,0 2 1 16,-5 2-1-1,-9 0 0-15,1 2 0 0,-6 2 0 16,-3 2 0-16,3 0 0 16,6-6 0-16,-1 2 0 15,3-3 0-15,3-7 0 16,4 3 1-16,-3 0-1 15,-1-2 0-15,-3 3 0 16,3 0 0-16,-7-1 0 16,3 0 0-16,-7-1 0 15,9 0 0-15,1-2 0 16,9 2 0-16,0-2 0 0,4 0 0 16,-4 0 0-1,-2 0 0-15,-3 0 0 0,1 0 0 16,-2 2-1-16,1-2 0 15,5 0-14-15,-4 0-9 16,2 0-42-16</inkml:trace>
  <inkml:trace contextRef="#ctx0" brushRef="#br0" timeOffset="-53270.48">18898 17391 435 0,'0'0'324'0,"0"0"-276"0,0 0-34 16,0 0-3-16,0 0 1 15,0 0-3-15,0 0-3 16,-31 0-2-16,26 0-3 15,1 0 0-15,4 0 0 16,0 0 2-16,0 0-1 16,-4 0 1-16,4 0 0 15,0 0 1-15,0 0 0 16,0 0 2-16,0 0-1 16,0 0-1-16,0 0-1 15,0 0-1-15,27-8 2 16,27-14-2-16,20-6-1 0,25-6-1 15,7 5 0-15,-3 4 0 16,-18 7 0-16,-4 0 1 16,-28 6-1-16,-9 2 1 15,-21 6-1-15,-11 0 0 16,-6 2 0-16,-6 2 1 16,0 0-1-16,0 0 0 15,0 0 0-15,0 0 2 16,0 0-2-16,-6 0 1 15,-2 0-1-15,-1 0 0 16,-5 0-6-16,6 0-17 16,-5 0-28-16,-1 2-248 15</inkml:trace>
  <inkml:trace contextRef="#ctx0" brushRef="#br0" timeOffset="-52787.47">18885 17441 491 0,'0'0'48'0,"0"0"36"15,0 0 5-15,0 0-44 16,0 0-21-16,0 0-5 0,-23 8-4 15,23-8-5-15,0 0-3 16,0 0-2-16,0 0 1 16,0 0 2-16,0 0 1 15,0 0 4-15,19 0-1 16,24-22-2-16,26-4-7 16,20-10 0-16,8 4-1 15,-2 1-2-15,-2 10 1 16,-13-1-1-16,-9 0 0 15,-13 8 1-15,-13 0-1 16,-18 6 0-16,-10 2 1 16,-7 2-1-16,-10 4 1 15,0 0 1-15,0 0 1 0,0 0-1 16,0 0 0-16,0 0-2 16,0 0 0-16,0 0 0 15,0 0 0-15,0 0-1 16,-10 0-2-16,-7 0-3 15,-2 0-15-15,1 0-6 16,1 6-16-16,-1 6-152 16</inkml:trace>
  <inkml:trace contextRef="#ctx0" brushRef="#br0" timeOffset="-50385.08">18774 17540 531 0,'0'0'16'16,"0"0"-16"-16,0 0 99 15,0 0-48-15,0 0-14 16,0 0-2-16,-9 0 0 16,9 0-14-16,0 0-6 15,17 0-3-15,20-18-4 16,21-9-5-16,20-5 0 16,18 0 1-16,9-2-1 15,7 6 0-15,-5-1-3 0,-8 4 2 16,-20 5-2-16,-21 6 1 15,-17 3-1 1,-18 8 1-16,-15 3 1 0,-4 0 2 16,-4 0 1-16,0 0 0 15,0 0 0-15,0 0 0 16,0 0-1-16,0 0 0 16,0 0-2-16,0 0 0 15,0 0-1-15,0 0-1 16,0 0 0-16,0 0 0 15,0 0 0-15,0 0 0 16,0 0 0-16,0 0 0 16,0 0 0-16,0 0 0 15,0 0 0-15,0 0 1 0,0 0-1 16,0 0 1-16,0 0-1 16,0 0 1-16,0 0-1 15,0 0 2-15,0 0-2 16,0 0 0-16,0 0 0 15,0 0 0-15,0 0 0 16,0 0 0-16,0 0 0 16,0 0 0-16,0 0 0 15,0 0 0-15,0 0 0 16,0 0 0-16,0 0 0 16,0 0 0-16,0 0 0 15,0 0 0-15,0 0 0 0,0 0 0 16,0 0 0-1,0 0 0-15,0 0 0 16,0 0 0-16,0 0 0 0,0 0 0 16,0 0 0-16,0 0 0 15,0 0 0-15,0 0 0 16,0 0 0-16,0 0 0 16,-4 0 0-16,4 0 0 15,0 0 0-15,0 0 0 16,0 0 0-16,0 0 0 15,0 0 0-15,0 0 0 16,0 0 0-16,0 0 0 16,0 0 0-16,-4 0 0 15,4 0 0-15,0 0 0 16,0 0 0-16,0 0 0 16,0 0 0-16,0 0 0 0,0 0 0 15,0 0 1-15,0 0-1 16,0 0 0-16,0 0 0 15,0 0 0-15,0 0 0 16,0 0 0-16,-4 0 0 16,4 0 0-16,0 0 0 15,0 0 0-15,0 0 0 16,0 0 0-16,0 0 1 16,0 0-1-16,0 0 0 15,0 0 0-15,0 0 0 16,0 0 1-16,0 0-1 0,0 0 0 15,0 0 0 1,0 0 0-16,0 0 0 0,0 0 0 16,0 0 0-16,0 0 0 15,0 0 1-15,0 0-1 16,0 0 0-16,0 0 0 16,-6 0 0-16,6 0 0 15,0 0 0-15,0 0 0 16,0 0 0-16,0 0 0 15,0 0 0-15,0 0 0 16,0 0 0-16,0 0 1 16,0 0-1-16,0 0 0 15,0 0 1-15,0 0-1 0,0 0 0 16,0 0 0 0,0 0 0-16,0 0 0 0,0 0 0 15,0 0 0-15,0 0 0 16,0 0 0-16,0 0 0 15,0 0 0-15,0 0 0 16,0 0 0-16,0 0 1 16,0 0-1-16,0 0 0 15,0 0 0-15,0 0 0 16,0 0 1-16,-4 0-1 16,4 0 0-16,0 0 0 15,0 0 0-15,-5 0 0 16,5 0 0-16,0 0 0 15,0 0 0-15,0 0 0 0,0 0 0 16,0 0 1 0,0 0-1-16,0 0 0 0,0 0 0 15,0 0 0-15,0 0 0 16,0 0 0-16,0 0 0 16,0 0 0-16,0 0 0 15,0 0 0-15,0 0 0 16,0 0 0-16,0 0 0 15,0 0 0-15,0 0 1 16,0 0-1-16,0 0 0 16,0 0 0-16,0 0 1 15,0 0-1-15,0 0 0 16,0 0 0-16,0 0 0 0,0 0 0 16,0 0 0-1,0 0 0-15,0 0 0 0,0 0 0 16,0 0 0-16,0 0 0 15,0 0 0-15,0 0 1 16,0 0-1-16,0 0 0 16,0 0 0-16,0 0 0 15,0 0 0-15,0 0 0 16,0 0 0-16,0 0 0 16,0 0 0-16,0 0 0 15,0 0 0-15,0 0 1 16,0 0-1-16,0 0 0 15,0 0 0-15,0 0 0 0,0 0 0 16,0 0 0-16,0 0 0 16,0 0 0-16,0 0 1 15,0 0-1-15,0 0 0 16,0 0 0-16,0 0 0 16,0 0 0-16,0 0 0 15,0 0 0-15,0 0 0 16,0 0 0-16,0 0 1 15,0 0-1-15,0 0 0 16,0 0 0-16,0 0 0 16,0 0 0-16,0 0 0 15,0 0 0-15,0 0-1 0,0 0 1 16,0 0 0 0,0 0 1-16,0 0-1 0,0 0 0 15,0 0 0-15,0 0 0 16,0 0 0-16,0 0-1 15,0 0 1-15,0 0 0 16,0 0 0-16,0 0 0 16,0 0 0-16,0 0 0 15,0 0 0-15,0 0 0 16,0 0 0-16,0 0 0 16,0 0 0-16,0 0 0 15,0 0 0-15,0 0 1 16,0 0-1-16,0 0 0 15,0 0 0-15,0 0 0 16,0 0-1-16,0-4-5 16,5-14-7-16,9-8-15 0,3-6-45 15</inkml:trace>
  <inkml:trace contextRef="#ctx0" brushRef="#br0" timeOffset="-47098.35">20566 8420 309 0,'0'0'208'0,"0"0"-186"15,0 0-3-15,0 0 24 16,0 0 43-16,0 0-61 16,-11-22 8-16,11 20-6 15,0 2-7-15,0 0-10 16,-4 0 0-16,4 0-1 16,0 0 2-16,0 0-1 0,0 0-3 15,0 0 2 1,-4 0-3-16,4 0 0 0,0 0-1 15,-4 0-2-15,4 0-1 16,0 0-1-16,0 0 0 16,0 0-1-16,0 0 1 15,0 0 0-15,0 0 1 16,-4 0-2-16,4 0 1 16,0 0-1-16,0 0 1 15,0 0-1-15,0 0 1 16,0 0-1-16,0 0 2 15,0 0-2-15,0 0 0 16,0 0 0-16,0 0 1 16,0 0-1-16,0 2 0 15,0 4 0-15,0 4 0 0,0 2 1 16,0 2-1-16,0 0 1 16,0-2-1-16,0-2 1 15,0-2-1-15,0 0 1 16,-4-2-1-16,4 0 0 15,0 0 0-15,0 4 0 16,0 0 0-16,0 6 0 16,0 4 0-16,0 4 0 15,0 5 0-15,0 1 0 16,0-1 0-16,0 1 0 16,0-1 0-16,0 3 1 15,0 0-1-15,0 2 0 16,0-2 1-16,0-2-1 15,0-2 0-15,0 7 0 0,0-2 0 16,0 9 1-16,0 6-1 16,0 2 1-16,0 7 0 15,0-3 1-15,4 0-2 16,-4 4 1-16,8-4 0 16,-8-3 0-16,8-5 0 15,-1-9-1-15,-7 0 1 16,4-1-1-16,-4-2 1 15,0 2-1-15,0 2 0 16,4 2 1-16,0 2-1 16,0 9 0-16,0 3 1 15,0 6-1-15,3 2 1 16,-7-2-1-16,4-4 1 16,0-3-1-16,-4-3 1 0,4-4-1 15,-4-2 0-15,0 0 0 16,0 0 0-16,0-4 1 15,0 2-1-15,0-4 1 16,0 4-1-16,0 7 0 16,0-1 0-16,0 4 0 15,0 0 0-15,0-4 1 16,0 1-1-16,0 1 1 16,0-6 0-16,0 1-1 0,0 0 0 15,0-3 1 1,0-1 0-16,0 6-1 0,0-5 0 15,0 4 0-15,0 4 1 16,0 5-1-16,0 5 2 16,0 8-1-16,-4 2 1 15,0-2-1-15,-11 3 0 16,7-5 1-16,-4-3-1 16,1-4 0-16,-1 3-1 15,2 2 1-15,-3 4 0 16,5 1-1-16,-2-1 1 15,1-2 0-15,1 2 0 16,-2 1 1-16,1 1 0 16,1 3-1-16,-2 0 0 15,2-2 0-15,3 2 0 0,-3 0 0 16,4 1 0 0,-6-3 0-16,1 10 0 0,5 3 0 15,-6 5 0-15,2 2 0 16,4-2 0-16,-1-3 0 15,-3-1-1-15,2-3 2 16,6 2-2-16,0-8 0 16,0-1 1-16,0-7 0 15,0-9 0-15,0-2-1 16,0-7 0-16,0-8 0 16,0-4 1-16,0-6-1 15,0 2 0-15,6-7 0 16,-2-4 0-16,-4-2 0 15,0-8 0-15,4 2 0 0,-4-10 0 16,0 4 0 0,5-6 0-16,-1 2 0 0,-4-4 0 15,0 2 0-15,0-3 0 16,0 0 0-16,0 0 1 16,0 0-1-16,0 0 0 15,0 0 0-15,0 0 0 16,0 0 1-16,0 0-1 15,0 0 0-15,0 0 0 16,0 0 0-16,0 0 0 16,4 0 0-16,-4 0 0 15,0 0 0-15,0 0 0 16,0 0 0-16,0 0 0 16,0 0 0-16,0 0 0 0,0 0 0 15,0 0 0-15,4 0 0 16,-4 0 0-16,0 0-1 15,0 0 0-15,0 0 0 16,0 0 1-16,0 0 0 16,0 0 0-16,0 0-1 15,0 0-1-15,0 0-5 16,0 0-5-16,0 0-4 16,0 0-11-16,-21 0-80 15</inkml:trace>
  <inkml:trace contextRef="#ctx0" brushRef="#br0" timeOffset="-46481.07">20039 14441 440 0,'0'0'255'16,"0"0"-191"-16,0 0-42 0,0 0-15 15,0 0-1-15,0 0 4 16,-4 0-1-16,4 0-2 15,0 0-1-15,0 0-3 16,0 0 2-16,0 0 0 16,18 9 3-16,5 9 1 15,-2 2-1-15,1 4-4 16,5-2-1-16,0 0 0 16,-4 2-2-16,0 0 0 15,-3 0 0-15,3 2 0 0,-4-2-1 16,-7 0 0-1,7-4 1-15,-3 1-1 0,-6-3 0 16,3-9 0 0,-3 2 1-16,-2-3-1 0,1-8 0 15,-1 1 1-15,6-1 0 16,-1 0 2-16,1 0-2 16,-1 0 2-16,-9 0-1 15,2 0 2-15,-2 0 1 16,0-1 0-16,0-18 0 15,15-7-2-15,-2-10-2 16,5 0-1-16,-3 0 0 16,4 2 0-16,-3 2 0 0,7-4 0 15,4-4-2 1,11-1-10-16,-16 7-22 16,-17 18-137-16</inkml:trace>
  <inkml:trace contextRef="#ctx0" brushRef="#br0" timeOffset="-44527.62">20419 8442 248 0,'0'0'111'0,"0"0"-30"15,0 0 34-15,0 0-30 16,0 0-82-16,0 0 35 16,12-20 44-16,-12 20-50 15,0 0-18 1,0 0-7-16,0 0-1 0,0 5 1 16,0 14-2-16,-12 11-1 15,-11 16 1-15,-8 16-1 16,0 8-2-16,-6 1 1 15,10-4-2-15,7-12-1 16,5-10 1-16,7-15-1 16,0-9 1-16,8-10-1 15,0-5 1-15,0-5 1 16,0 1-2-16,0-2 0 0,0 0 1 16,0 0 2-16,0 0 4 15,0 0 4-15,0-14-2 16,12-16-4-16,7-8-4 15,7-4-1-15,-1-2 0 16,8-6 0-16,-6-6 0 16,4-1 1-16,4 1-1 15,-8 8 0-15,0 14 0 16,-10 12 0-16,-3 8 0 16,-6 8-2-16,-4 2 2 15,-4 0 0-15,5 0 0 0,5 0 0 16,-2-2 0-1,0-2 0-15,3 2 1 0,-3-1-1 16,-4 6 1-16,-4 1-1 16,0-2 0-16,0 2 1 15,0 0 0-15,0 0 0 16,0 0 0-16,0 0-1 16,0 0 1-16,0 0-1 15,4 0 1-15,-4 0-1 16,0 0 0-16,0 0 1 15,0 0-1-15,0 0 1 16,0 0 1-16,0 0 0 16,0 0 0-16,0 0-1 15,0 0 0-15,0 0 1 0,0 0-1 16,0 0 0-16,0 0 0 16,0 0 0-16,0 0 1 15,0 0-1-15,0 0 0 16,0 0 1-16,0 0-1 15,0 0-1-15,0 0 0 16,0 0 0-16,0 0 0 16,0 0-1-16,0 0 1 15,0 0 0-15,0 0 0 16,0 0-2-16,0 0 2 16,0 0 0-16,0 0 2 15,0 0-2-15,0 0 0 16,0 0 0-16,0 0 0 0,0 0 0 15,0 0 0-15,0 0 0 16,0 0 0-16,0 0 0 16,0 0-2-16,0 0 2 15,0 0 0-15,0 0-1 16,0 3 1-16,0 4-1 16,4 4 1-16,19 0 0 15,0 7 0-15,4 6 0 16,12 8 0-16,7 10-1 15,-3 6 1-15,7 4 0 16,-5 2-1-16,-6 1 1 16,-8-8-1-16,-4-6 1 15,0-7 1-15,-8-12-1 0,-7-8 0 16,-4-6 1-16,3-4-1 16,-7 0 0-16,-4-4 0 15,0 2 1-15,0-2 0 16,0 0 0-16,0 0 1 15,0 0-2-15,0 0 0 16,0 3 0-16,0 0-2 16,-31-3-53-16</inkml:trace>
  <inkml:trace contextRef="#ctx0" brushRef="#br2" timeOffset="-27327.28">7287 5524 495 0,'0'0'5'0,"0"0"12"0,0 0-3 16,0 0-6-16,0 0 19 15,0 0 36-15,0 0-3 16,-23-32-8-16,19 32-21 15,4-2-5-15,0 0-8 16,-4 2-6-16,4-2 0 16,-7 0-2-16,3 0-2 15,0 0-4-15,0 0-1 16,0 0 2-16,4 0 0 16,-4 0-2-16,-2 2 0 15,1 0-1-15,5 0 0 0,0 0 0 16,0 0 0-16,0 0-2 15,0 0 2-15,0 0-2 16,0 0 0-16,0 0 0 16,0 0 0-16,0 0 0 15,0 0 0-15,0 0 0 16,0 0-2-16,0-2-1 16,27-2 3-16,19 2 2 15,16-2-1-15,18-2 1 16,5 4-2-16,8-2 0 15,-8 4 1-15,0 0 0 16,-5-2-1-16,-9 0 0 16,-14 0 0-16,-7 0 0 0,-15-2 0 15,-12 2 0 1,-15 0 1-16,-8 2-1 0,0 0 0 16,0 0-2-1,0 0-5-15,-4 0-2 0,-15 8-34 16,-5 8-153-16</inkml:trace>
  <inkml:trace contextRef="#ctx0" brushRef="#br2" timeOffset="-26009.12">10032 5547 476 0,'0'0'75'15,"0"0"65"-15,0 0-87 16,0 0-34-16,0 0-6 15,0 0 7-15,-6 12-2 16,6-12-7-16,0 0-6 16,0 0 1-16,0 0-1 15,0 0 1-15,22 3 0 16,20-3 0-16,20 0 3 16,18 0-5-16,5 0-3 15,8-10 2-15,-8 0-1 0,-11 0-2 16,-16 6 1-16,-8 2-1 15,-15 2 0-15,-12 0 0 16,-15 0 0-16,-2 0 0 16,-6 0-4-16,0 0-21 15,-19 8-52-15</inkml:trace>
  <inkml:trace contextRef="#ctx0" brushRef="#br2" timeOffset="-22507.35">4388 15759 335 0,'0'0'223'0,"0"0"-200"0,0 0-20 15,0 0 7-15,0 0 7 16,0 0-11-16,0 0 4 16,0-2-2-16,0 2-6 15,0 0 1-15,-4 0 0 16,4 0 64-16,0 0-14 16,0 0-27-16,0 0-14 15,0 0-1-15,0 0-3 16,0 0 2-16,0 0-4 15,0 0 0-15,0 0-2 16,0 0 0-16,0 0-2 16,0 0 0-16,0 0 2 15,-4 0-4-15,4 0 0 0,0 0 1 16,0 0-1-16,0 0 1 16,0 0-1-16,0 0 2 15,0 0 0-15,0 0-1 16,0 0 0-16,0 0 0 15,0 0 0-15,0 0-1 16,-4 0 0-16,4 0 1 16,0 0-1-16,0 0 0 15,0 0 0-15,0 0-1 0,0 0 1 16,0 0 0 0,0 0 0-16,0 0 0 0,0 0 0 15,0 0 0-15,0 0-1 16,4 0 1-16,4 0 1 15,11 0 1-15,4-8 0 16,0-4 1-16,3 2-2 16,-1-4 1-16,2 0 0 15,4-6-1-15,2 2 0 16,-2 4-1-16,0 4 1 16,-14 2 0-16,-3 2-1 15,-10 3 0-15,-4 3 0 16,0 0 0-16,0 0 0 15,0 0 0-15,0 0 0 16,0 0-1-16,0 0 1 0,9 0-3 16,9 3-24-16,5 3-32 15,8-6-699-15</inkml:trace>
  <inkml:trace contextRef="#ctx0" brushRef="#br2" timeOffset="-21986.85">5352 15382 539 0,'0'0'49'0,"0"0"-36"15,0 0-3 1,0 0-4-16,0 0 0 0,0 0 8 16,-4 10 63-16,4-10-27 15,0 4-26-15,0-4-15 16,0 0-1-16,0 0-3 15,0 0-3-15,16 0-1 16,30-18 4-16,7-10-2 16,9-2 1-16,5-1-4 15,1 8 0-15,-14 5 0 16,-11 9-4-16,-2 2-25 16,-10 7-72-16</inkml:trace>
  <inkml:trace contextRef="#ctx0" brushRef="#br2" timeOffset="-21455.28">6627 15093 617 0,'0'0'74'0,"0"0"-66"0,0 0-8 16,0 0 0-16,0 0 7 15,0 0 13-15,35 0 20 16,-4-2-7-16,13-16-14 16,14-7-7-16,10-2-7 15,2-5-1-15,2 2-3 16,9 2 1-16,-11 8-2 16,-8 2 1-16,0 8-2 15,-12 10-29-15,-19 0-441 16</inkml:trace>
  <inkml:trace contextRef="#ctx0" brushRef="#br2" timeOffset="-20338.49">8328 14536 601 0,'0'0'22'16,"0"0"-5"-16,0 0 85 16,0 0-55-16,0 0-28 0,0 0-7 15,-8-2 0-15,8 2-6 16,0 0-2-16,0 0 1 15,0 0-2-15,13 0-1 16,28-4 2-16,17-10 2 16,16-4-3-16,3 0 1 15,3-3-4-15,-5 6 0 16,1-2 1-16,1 5-1 16,-11 6 0-16,4 2 0 15,-6 4-16-15,-10 0-67 16</inkml:trace>
  <inkml:trace contextRef="#ctx0" brushRef="#br2" timeOffset="-19837.33">10032 14213 708 0,'0'0'42'0,"0"0"-23"16,0 0-14-16,0 0-5 0,0 0 0 15,0 0 3 1,25-4 12-16,16-12-9 0,13 0 0 16,4-6-4-16,-1 8-1 15,-3-4 0-15,0 6-1 16,-2 2 0-16,-3-4 0 16,-3 4-27-16,-7 4-223 15</inkml:trace>
  <inkml:trace contextRef="#ctx0" brushRef="#br2" timeOffset="-19468.32">10976 13876 591 0,'0'0'38'0,"0"0"-32"15,0 0-1-15,0 0 16 16,0 0 1-16,0 0-6 15,98-48 4-15,-67 40-1 0,-9 2-9 16,5-2-1 0,4 2-6-16,0-4 3 0,8-4-4 15,15-4 1-15,4-8-1 16,10-3-2-16,-2-1-1 16,5 1-37-16,-3 0-76 15,-10 10-279-15</inkml:trace>
  <inkml:trace contextRef="#ctx0" brushRef="#br2" timeOffset="-19070.32">12241 13437 466 0,'0'0'194'0,"0"0"-155"0,0 0-16 16,0 0-7-16,0 0-1 16,0 0-2-16,54-26-5 15,-14 10 4-15,5 0-5 16,-2-2-2 0,7 0-2-16,-7-4 0 0,7-4-1 15,-4 0-1-15,-7 4-1 16,2 0-28-16</inkml:trace>
  <inkml:trace contextRef="#ctx0" brushRef="#br2" timeOffset="-18235.8">13240 13074 691 0,'0'0'40'16,"0"0"-26"-16,0 0-11 15,112-42-3-15,-65 27 2 16,3-4-1-16,12-5 1 15,4-6 2-15,10-5-2 16,9 2 8-16,-4-4-5 16,3 3 0-16,-7 4-5 15,-7 6 4-15,-8 5-4 16,-8 4-38-16</inkml:trace>
  <inkml:trace contextRef="#ctx0" brushRef="#br2" timeOffset="-17851.63">14976 12414 676 0,'0'0'46'16,"0"0"-26"-16,0 0-12 15,0 0-1-15,0 0 8 16,0 0 18-16,27 0-20 15,4-11-9-15,15-2-1 16,-7 1-2-16,2 2 1 16,-1 1-1-16,1-2 0 15,6-1-1-15,7 0 0 16,8-4 0-16,6 2 0 0,7-4-19 16,5-9-241-1</inkml:trace>
  <inkml:trace contextRef="#ctx0" brushRef="#br2" timeOffset="-17517.63">16270 11914 227 0,'0'0'191'0,"0"0"-169"15,0 0 29-15,133-32-7 16,-102 25-21-16,-5 1-3 15,10 1-4-15,-3-6 1 16,10-1-8-16,7-4 3 16,3-4-7-16,9-2-5 15,-4-2-181-15</inkml:trace>
  <inkml:trace contextRef="#ctx0" brushRef="#br2" timeOffset="-17117.49">17347 11552 666 0,'0'0'67'0,"0"0"-46"0,0 0 4 16,153-22 2-16,-87 6-15 15,1-4-1-15,-5 2-4 16,2-2-2-16,-6 1-1 15,-1 1-1-15,1 0-2 16,-4 3 0-16,-2 1 0 16,-7 2-1-16,-10-1 0 15,-8 3-7-15,-12-2-73 16</inkml:trace>
  <inkml:trace contextRef="#ctx0" brushRef="#br2" timeOffset="-16217.75">18850 11126 581 0,'0'0'65'0,"0"0"-65"16,0 0 32-16,0 0-23 15,0 0 14-15,0 0 11 0,-4 0 9 16,4 0-23-1,4 0-8-15,8-1-8 0,11-10 0 16,4-6-1-16,12-1-1 16,15-4 0-16,8-2 0 15,19-2-2-15,8-5 1 16,0 1-1-16,-1 2 0 16,-11 2-1-16,-15 10-25 15,-17 6-108-15</inkml:trace>
  <inkml:trace contextRef="#ctx0" brushRef="#br2" timeOffset="-15917.07">19892 10731 687 0,'0'0'72'0,"0"0"-53"16,0 0-19-16,0 0 1 16,0 0 7-16,134-102-5 0,-80 77-1 15,0 0 1-15,-7 3-2 16,3 0-1-16,-11 4 3 15,7 2-3-15,-11-4-7 16,6 4-119-16</inkml:trace>
  <inkml:trace contextRef="#ctx0" brushRef="#br2" timeOffset="-15662.18">21010 10196 742 0,'0'0'47'0,"0"0"-37"15,0 0-5-15,112-76 2 16,-58 50 0-16,8 0-2 16,0-4-3-16,2 2-1 15,-2 2-1-15,-4 0 1 16,4 2-1-16,-9 0-4 15,-3-3-77-15,-7 2-632 16</inkml:trace>
  <inkml:trace contextRef="#ctx0" brushRef="#br2" timeOffset="-15460.24">22294 9599 668 0,'0'0'76'16,"0"0"-58"-16,0 0 6 16,161-70-5-16,-86 42-13 15,5-1-1-15,5 0-5 16,4 3 2-16,-4-3-1 16,-5 5-1-16,-14 4-1 15,-8 0-77-15</inkml:trace>
  <inkml:trace contextRef="#ctx0" brushRef="#br2" timeOffset="-11845.34">28162 13443 699 0,'0'0'61'0,"0"0"-16"16,0 0-33-16,0 0 1 15,0 0 3-15,0 0-4 0,-12-14-5 16,8 14 1 0,4 0-3-16,0 0-2 0,0 0 0 15,0 0-1-15,0 0-1 16,0 1-1-16,0 26-3 16,0 16 1-16,0 18 2 15,0 13 2-15,0 0 0 16,0-3-1-16,0-5-1 15,0-8 1-15,0-12-1 16,0-6 1-16,0-9-1 16,0-9 0-16,0-8 0 15,8-8 0-15,-4-4-1 16,0-2-3-16,5-2-9 16,1-18-22-16,-6-2-184 15</inkml:trace>
  <inkml:trace contextRef="#ctx0" brushRef="#br2" timeOffset="-11493.65">27945 13842 491 0,'0'0'253'0,"0"0"-234"15,0 0-19 1,0 0 0-16,0 0 1 0,0 0 6 16,48 53 3-16,-34-20 1 15,3 10-3-15,2 1 0 16,-7-2-4-16,2-4-1 16,5-8-2-16,-2-7-1 15,1-10 0-15,-5-6 0 16,9-7 2-16,5 0 8 15,19-17 9-15,1-15-7 16,3-8-6-16,-7 0-2 16,-10 3-3-16,-12 6 0 15,-11 6 1-15,-10 3-2 16,0 2-4-16,-14 11-67 16</inkml:trace>
  <inkml:trace contextRef="#ctx0" brushRef="#br2" timeOffset="-8409.63">22784 9829 6 0,'0'0'283'0,"0"0"-165"16,0 0-113-16,0 0 83 15,0 0-75-15,0 0 145 16,0 0-88-16,0-80-39 15,0 74-10-15,0 2-4 16,0 2-7-16,-4 2 2 0,0 0-4 16,4-2-1-16,0 2-2 15,0-2-1-15,0 2-1 16,0 0 2-16,0 0 1 16,0 0-1-16,0 0-1 15,0 0-3-15,0 0 0 16,0 0-1-16,0 12-3 15,0 22 1-15,0 20 2 16,8 17 0-16,10 5 1 16,-9 0 0-16,5 0-1 15,-1 4 1-15,5-2-1 16,3 7 0-16,6 3 1 0,0-5-1 16,-5-5 0-16,-3-12 0 15,-7-12 0-15,-8-10 1 16,-4-14-1-16,0-7 1 15,0-14-1-15,-12-9-6 16,-7 0-17-16,3-18-64 16</inkml:trace>
  <inkml:trace contextRef="#ctx0" brushRef="#br2" timeOffset="-7758.26">22771 9800 36 0,'0'0'511'0,"0"0"-404"0,0 0-40 15,0 0-40-15,0 0-19 16,0 0-7-16,-72 68 9 15,41-14 4-15,0 2 1 16,0-2-2-16,4-10-7 16,15-18-3-16,1-10 1 15,11-11-1-15,0-5 1 16,0 0 4-16,0 0 0 16,0 0 2-16,0-9 5 15,0-17 2-15,15-16-11 16,1-10-5-16,7 0-1 15,0 8 0-15,0 6 0 16,-7 6 0-16,7 1 0 0,0 3 0 16,8 1 0-16,-4 2 0 15,4 1 0-15,8 2 0 16,2 2 0 0,-10 6-1-16,0 10-1 0,-8 4 2 15,0 6-3-15,-3 26 0 16,7 8 3-16,-4 10 0 15,0 2 0-15,-11 0 0 16,7-4 1-16,-11-3 0 16,2-7-1-16,-6-8 0 15,-4-22-69-15</inkml:trace>
  <inkml:trace contextRef="#ctx0" brushRef="#br2" timeOffset="-6057.25">7419 5785 500 0,'0'0'39'0,"0"0"-8"16,0 0 96-16,0 0-53 16,0 0-43-16,0 0-15 15,-8 0 0-15,3 0-2 16,5 0-2-16,0 0-3 15,0 0-1-15,0 0 0 16,0 0-2-16,0 0-2 16,0 0-1-16,0 0-2 15,0 0 0-15,23-8-1 16,25-6 0-16,14-4 1 0,29-5 0 16,2 5-1-16,-4 3 1 15,-5 3-1-15,-7 3 0 16,-15 4 0-16,-8 1 0 15,-11-1 0-15,-2 0 0 16,-14 1 0-16,-6 0 0 16,-2 2 0-16,-15 2 0 15,0 0 0-15,-4 0 0 16,0 0 0-16,4 0 0 16,-4 0 0-16,0 0 0 15,0 0 0-15,0 0 0 16,0 0 0-16,0 0-1 15,6 11-25-15,-2 14-57 16</inkml:trace>
  <inkml:trace contextRef="#ctx0" brushRef="#br2" timeOffset="-5006.78">10257 5967 21 0,'0'0'510'16,"0"0"-301"-16,0 0-165 15,0 0-19-15,0 0-9 16,0 0 3-16,-31 0-3 15,27 0-2-15,4 0-6 16,0 0-1-16,0 0-3 16,-4 0-1-16,4 0-1 15,0 0-1-15,-4 0 0 16,0 0 1-16,-1 0-1 16,-1 0 0-16,2 0 0 15,-4-1 0-15,-5-4-1 0,3-1 0 16,-2 0 0-1,1 2 1-15,3 0-1 16,0 1 0-16,4-1 0 16,-3 1 0-16,7-1 0 0,0 2 0 15,0-2 0-15,0 0 1 16,0 4-1-16,0-1 2 16,0 1-1-16,0 0 0 15,-4 0 1-15,4 0-1 16,0 0-1-16,0 0 1 15,0-3-1-15,0-1 1 16,4-6 0-16,42-8 0 16,20-13 0-16,29 1 0 15,17-1-1-15,-7 7-1 16,-16 12 1-16,-12 6 1 16,-24 4-1-16,-9 2-1 15,-17 0 1-15,-13 0 0 0,-6 0 0 16,-8 0 0-16,0 0 0 15,0 2 0-15,0-2 1 16,0 0-1-16,0 0 0 16,0 0 0-16,0 8-9 15,0 4-25-15,0 6-71 16</inkml:trace>
  <inkml:trace contextRef="#ctx0" brushRef="#br2" timeOffset="36603.1">18943 7896 522 0,'0'0'177'0,"0"0"-126"16,0 0-23-1,0 0-10-15,0 0 1 0,0 0-4 16,0 0-1-16,-19-26-4 15,15 26-3-15,4 0-2 16,0 0-1-16,0 0-1 16,-4 0-1-16,4-1 1 15,0-1-1-15,-4-1 1 16,0 2-1-16,-6-4 0 16,1 1-1-16,1 1 0 15,-6-2 1-15,5 1-1 16,-3 0 3-16,-3 0-2 15,3 0-1-15,-2 2 0 16,5 1 1-16,1-2-1 16,-2 1-1-16,1 2 2 0,5-2-1 15,0 1-1-15,-2-4 1 16,-6 1-1-16,-1-2 1 16,-1 3 0-16,-5 0-1 15,11 1 0-15,0 0 2 16,-3 2 0-16,3-2-1 15,0 2 0-15,8 0-1 16,-4 0 0-16,4 0 1 16,0 0-1-16,-5 0 0 15,5 0 0-15,-6 0 0 16,6 0 0-16,-8 0 0 16,-4 0 0-16,-7 0 0 0,-8 4 0 15,4 4 0 1,11-2 0-16,-3 0-1 0,3 2 1 15,-11 2 0-15,11-2 0 16,-7-1 0-16,11-4 0 16,8-3 0-16,0 0 0 15,0 2 0-15,-4-2 0 16,4 4 0-16,-6 2 0 16,-3 4-1-16,1 2 1 15,-6 3 0-15,5-2 0 16,-3 0 0-16,-2-1 0 15,9 0 0-15,-3-5 0 0,2 6-1 16,2-3 0 0,0-1 1-16,4 5 0 0,-4-1 0 15,4 1 0-15,0 0 0 16,0-2 0-16,-5-2 0 16,1 2 0-16,4 1 0 15,0-2 0-15,0 1 0 16,0 2 0-16,0-1-1 15,0-1 0-15,0 3 1 16,0 1 0-16,0 0 0 16,0-2 0-16,0 0 0 15,4-4 0-15,1 2 0 16,-1-4 0-16,0 0 0 0,0 0 1 16,2 0-1-16,2 2 0 15,1 3 1-15,5 3-1 16,-1 0 0-16,1 2 0 15,3-2 0-15,-3 0 0 16,3-3 1-16,-3 0 0 16,-2-3-1-16,-1-2 0 15,-3 0 0-15,0 0 1 16,1-4-1-16,1 2 0 16,2 0 0-16,11 0 1 15,-4 4-1-15,1 0 0 16,-1 0 1-16,4 0-1 15,-7-4 0-15,-1 0 0 16,-3 0 0-16,3 0 0 0,-3-2 0 16,2-2 0-16,3 2 1 15,-3-4-1-15,9 0 0 16,-6 0 2-16,-3 0-2 16,-1 0 1-16,-9 0 0 15,2 0-1-15,-2 0 2 16,-4 0-2-16,0 0 0 15,0 0 1-15,4 0 1 16,0 0 0-16,-4 0-1 16,4 0-1-16,1 0 1 15,5-2-1-15,-2-2 0 16,-4 3 0-16,-4-4 1 16,4 5 0-16,-4-4 0 15,11 0 0-15,-7-6 0 0,4-4 1 16,11-4-2-16,-3-5 1 15,11 0-1-15,-4-1 0 16,0 4 0-16,-7 5 0 16,-5 3 0-16,-3 5 0 15,-4 5 1-15,0 0-1 16,0-1 0-16,-4 3 0 16,0-1 0-16,0-2 1 15,0 2 0-15,0-7 0 16,6-6 0-16,-1-3 0 15,7-2-1-15,-2-4 1 0,-1 0-1 16,-5-2 0-16,4 3 0 16,-2 4 0-16,-6 4 0 15,0-2 0 1,0 2 1-16,0 0-1 0,0-2 0 16,0 5 1-16,0-2-1 15,0 3 0-15,0 2 0 16,0 4 0-16,0 1 0 15,0 0 1-15,0-1 0 16,-10-1 0-16,6-4-1 16,0 1 0-16,-1-2 1 15,1 2-1-15,-6 2 1 16,2-2-1-16,4 1 0 0,-11 0 0 16,3 0 0-16,-7 0 0 15,-4-4 0-15,3 2 0 16,-11-4 0-16,4 0 0 15,-4-2 0-15,-6 1 1 16,10 2-1-16,0 3 0 16,6 3 0-16,7 1 0 15,1 3 0-15,3 2 0 16,2-2 0-16,4 2-1 16,-5-2 1-16,-1 2 0 15,2 0 0-15,-5 0-1 16,-5 0 1-16,-1 0-1 15,-2 0 0-15,-1 0-1 16,-5 0-4-16,4 0-2 16,0 0-4-16,11 4-11 0,-7 7-83 15</inkml:trace>
  <inkml:trace contextRef="#ctx0" brushRef="#br2" timeOffset="38289.02">22281 5793 654 0,'0'0'41'15,"0"0"-17"-15,0 0 1 16,0 0 25-16,0 0-22 16,0 0-8-16,0 6-4 15,0-6-7-15,0 0-1 16,31-10-4-16,13-9-4 16,28-8 0-16,13-1-4 0,8 2-27 15,-8-4-159 1</inkml:trace>
  <inkml:trace contextRef="#ctx0" brushRef="#br2" timeOffset="39055">24793 5370 21 0,'0'0'567'0,"0"0"-491"0,0 0-23 16,0 0-20-16,0 0-10 15,0 0-4-15,-4-2-4 16,4 2-4-16,0 0-3 16,0 0-2-16,0 0-1 15,0 0-1-15,0 0 2 16,0 0-2-16,0 0-4 16,19 0 0-16,16-6-4 0,14 2 2 15,17-2-51-15,-12-6-498 16</inkml:trace>
  <inkml:trace contextRef="#ctx0" brushRef="#br2" timeOffset="46229.33">15828 1892 729 0,'0'0'34'0,"0"0"7"15,0 0-31-15,0 0 1 16,0 0-3-16,0 0-1 0,0 0 4 16,0 0-4-16,-12 0 0 15,12 0-2-15,0 0 0 16,0 0-2-16,0 0 0 15,0 0-1-15,0 0 0 16,8-1 2-16,37-5-1 16,30-6 1-16,28-2-1 15,29-4 0-15,-1 2-2 16,-7 4-1-16,-13 0 1 16,-12 7-1-16,-14 0 0 15,-15 2 0-15,-24 3 0 16,-19 0 0-16,-23 0 0 0,-4 0-1 15,0 0 0-15,0 0 0 16,-4 0 1-16,-23 0-1 16,-10 0-8-16,2 13-57 15</inkml:trace>
  <inkml:trace contextRef="#ctx0" brushRef="#br2" timeOffset="48181.08">4674 14644 531 0,'0'0'232'0,"0"0"-198"15,0 0-21-15,0 0-1 16,0 0 12-16,0 0-19 16,64-100-4-16,-12 50 0 15,16-4-1-15,-2 4-18 16,-12-3-132-16</inkml:trace>
  <inkml:trace contextRef="#ctx0" brushRef="#br2" timeOffset="50599.6">5294 13832 481 0,'0'0'275'0,"0"0"-244"0,0 0-28 16,0 0-1-16,0 0-2 15,0 0 0-15,54-36 0 16,-32 20 2-16,9-4-2 15,13-8-1-15,-3-8-80 16</inkml:trace>
  <inkml:trace contextRef="#ctx0" brushRef="#br2" timeOffset="52101.36">17695 1932 578 0,'0'0'13'15,"0"0"7"-15,0 0 81 0,0 0-66 16,0 0-16-16,0 0 1 16,-13 0-4-16,13 0-4 15,0 0-4-15,0 0-4 16,0 0 0-16,0 0 0 16,-4 0-2-16,4 0-2 15,0 0 1-15,0 0-1 16,0 0 1-16,0 0 2 15,0 0 7-15,0 0-3 16,0 0 0-16,0 0-1 16,12-2-1-16,24-5-2 15,13-2-1-15,19-2-1 0,7-5 0 16,10 2 0-16,3-4 0 16,1 1-1-1,-12 4 0-15,-15-2 0 0,-8 6 1 16,-19 2-1-16,-8 1 0 15,-17 6 0-15,-10 0-1 16,0 0-1-16,-23 0-6 16,-31 21-20-16,-26-2-199 15</inkml:trace>
  <inkml:trace contextRef="#ctx0" brushRef="#br2" timeOffset="54422.79">14170 3573 384 0,'0'0'155'0,"0"0"-40"16,0 0-76-16,0 0-10 15,0 0-13-15,0 0 5 0,0 0-4 16,0 0-9-16,4 0-8 15,7 2 2-15,1 0-2 16,15-1 4-16,18-1 0 16,21 0 4-16,15 0 1 15,20-11-1-15,25-11-2 16,30 0-2-16,21-2 0 16,30 3-2-16,10 6-1 15,-2 3-1-15,-2 4 2 16,-13 4-2-16,-22-3 0 15,-17 6 2-15,-10-2 1 16,-8 2-2-16,-5-1 1 0,1-4 0 16,-11 1 1-16,-2 0 0 15,-6 1-1 1,-8 2 2-16,-23-2-4 0,-23 4 2 16,-21 0-2-16,-18 0 2 15,-14 0-2-15,-9 0 0 16,-4 0 1-16,0 0 0 15,0 0 3-15,0 0 3 16,0 0-2-16,0 0-1 16,0 0-1-16,0 0-1 15,0 0-2-15,0 0 1 16,0 0-1-16,0 0 0 16,0 0 0-16,0 0 0 15,0 0-24-15,-25 0-61 16</inkml:trace>
  <inkml:trace contextRef="#ctx0" brushRef="#br2" timeOffset="56440.46">18118 2462 322 0,'0'0'159'16,"0"0"-66"-16,0 0-89 16,0 0 94-16,0 0-43 15,0 0-20-15,0 0-13 16,-12-96-10-16,8 78 3 15,4 3-10-15,0 2 7 16,-6 0-5-16,6 4-3 16,0 3 0-16,0 2 0 15,-5 2 1-15,5 2-1 16,0-3 1-16,0 3-3 16,0 0 0-16,-4 0-1 0,4 0 0 15,0 0-1 1,0 0 2-16,0 0-2 0,0 0 2 15,0 0-1 1,0 0-1-16,0 0 1 0,0 0 1 16,0 0-2-16,0 0 0 15,0 0 1-15,0 0-1 16,0 0 1-16,0 0 0 16,0 0 0-16,0 0 0 15,0 0-1-15,0 0 1 16,0 0-1-16,0 0 1 15,0 0-1-15,0 0 0 0,0 0 0 16,0 0 0 0,-4 0 0-16,4 0 0 0,0 0 0 15,0 0 0-15,0 0 0 16,0 0 0 0,0 0 0-16,0 0 1 0,0 0-1 15,0 0 0-15,0 0 0 16,0 0 0-16,0 0-1 15,0 0 2-15,0 0-1 16,0 0 0-16,0 0 0 16,0 0 0-16,0 0 0 15,0 0 0-15,0 0 0 16,0 0-1-16,0 0 2 16,0 0-1-16,0 0 0 15,0 0-1-15,0 0 1 0,0 0 0 16,0 0 0-16,0 0 0 15,0 0 0-15,0 0 0 16,0 0 0-16,0 0 0 16,0 0 0-16,0 0 0 15,0 0 0-15,0 0 0 16,0 0 0-16,0 0-1 16,0 0 1-16,0 5-3 15,0 11 2-15,0 8 0 16,0 4-32-16,0 4-97 15</inkml:trace>
  <inkml:trace contextRef="#ctx0" brushRef="#br2" timeOffset="58006.26">18106 2312 366 0,'0'0'165'0,"0"0"-102"15,0 0-49-15,0 0-14 16,0 0 68-16,0 0-30 15,-4-47-19-15,4 39 2 16,0 4-6-16,0 0-7 0,0 3-2 16,0-3 3-1,0 2 1-15,0-2-6 0,0-1 0 16,0 3 2-16,0 1 7 16,0 1-5-16,0 0 1 15,0 0-4-15,0 0-2 16,0 0 1-16,0 0-3 15,0 0 1-15,0 0 0 16,0 0 0-16,0-4-1 16,0 2 1-16,0-1-2 15,0 3 1-15,0 0 0 16,0 0 0-16,0 0 1 16,0 0-2-16,0 0 3 15,0 0-3-15,0 0 1 16,0 0 1-16,0 0-1 0,0 0-1 15,0 0 0-15,0 0 0 16,0 0-1-16,0 0 1 16,0 0-1-16,0 0 1 15,0 0-1-15,0 5-1 16,0 4-1-16,0 8 2 16,0 2 1-16,0 4 0 15,0-3 0-15,0 2 0 16,0-2-1-16,4-2 1 15,0-4 0-15,-4 2 1 16,0 0-1-16,4 2 0 16,-4 4 0-16,4 6 0 15,-4 3 0-15,0 2 0 16,0 2 1-16,0-1 0 0,0-2 0 16,0 0-1-1,0-4 1-15,0 0 0 0,0-3-1 16,0-4 0-16,0 1 1 15,0-3 0-15,0 6-1 16,0-1 1-16,0 2-1 16,0 2 0-16,0-2 0 15,0-2 0-15,0 1 1 16,0-3-1-16,0 0-1 16,4 0 1-16,-4 2 1 15,5-2-1-15,1-2 0 0,-2-2 0 16,0-2 0-1,-4 0 0-15,0-2 1 0,4 2-1 16,-4 4 0-16,4 0 0 16,-4 0 0-16,0-2 0 15,4-3 1-15,-4-6 0 16,0 2 0-16,0-8-1 16,0 1 0-16,0-1 0 15,0-3 2-15,0 0-1 16,7 0 0-16,-7 0 0 15,0 0 1-15,0 0-2 16,0 0 1-16,0 0 1 0,0 0-1 16,0 0-1-16,0 0 0 15,0-13-20-15,-7-4-308 16</inkml:trace>
  <inkml:trace contextRef="#ctx0" brushRef="#br2" timeOffset="63061.64">17856 3130 491 0,'0'0'87'15,"0"0"-25"-15,0 0-59 16,0 0 60-16,0 0-12 0,0 0-21 15,0 0-16-15,-4-6-3 16,4 4-3-16,0 2-2 16,0 0-2-16,0 0 2 15,0 0-1-15,0 0 1 16,0 0-2-16,0 0-1 16,0-2 3-16,0 2-2 15,0 0-3-15,0 0 3 16,0 0-2-16,0 0-1 15,0 0 0-15,0 0 0 16,0 0-1-16,0 0 0 16,0 0 0-16,0 0 0 0,0 0-1 15,0 0 1 1,0 0 0-16,0 0-1 0,0 0-1 16,0 0 1-16,0 0 1 15,0 0-1-15,0 0 0 16,0 0 0-16,0 4 0 15,8 2 1-15,0 2 0 16,7 2 0-16,-7-2 0 16,6 0 0-16,-5 2 0 15,9 2 0-15,-1-2 1 16,1 2-1-16,-5-2 0 16,1-2 0-16,-5 2 0 15,-1-2 0-15,2-2 0 0,-2-2 0 16,1 3 0-1,-3-4 1-15,2 2-1 0,-4-1 0 16,0 1 0-16,5 1 0 16,5 1 0-16,-6 2 1 15,7 2-1-15,-3-3 0 16,-8 1 0-16,7-3 0 16,-3 1 1-16,-8-3-1 15,4 0 0-15,-4-3 1 16,0 1-1-16,0 1 0 15,4-3 0-15,-4 1 0 16,4 6 0-16,3 1 0 0,-3 2 0 16,4 2 0-1,0-2 1-15,-1 0-1 0,-3-4 1 16,0-2-1-16,-4-2 1 16,4 1-1-16,-4 0 0 15,4-3 0-15,-4 0 1 16,0 0-1-16,0 0 0 15,0 1 0-15,0-1 0 16,0 3 0-16,0-3 0 16,0 0 1-16,0 0-1 15,0 0 0-15,0 0 1 16,0 0-1-16,0 0 2 16,0 0-2-16,0 0 1 15,0 0-1-15,0 0 0 16,0 0 1-16,0 0-1 0,0 0 0 15,0 0 0 1,0 0 1-16,0 0-1 0,0 0 1 16,4 0 3-16,-4 0 6 15,0 0-6-15,0 0 0 16,0 0-1-16,0 0-1 16,0 0 0-16,0 0-1 15,4 0-1-15,-4 0 2 16,0 0-1-16,7-7-1 15,-3-8 4-15,12-11-2 16,15-15-1-16,6-9 1 16,11-3-2-16,6 0 0 15,-1 5 0-15,-3 7 0 16,-11 8 0-16,3 9 0 0,-11 5 0 16,-15 6 0-16,-1 2 0 15,-7 4 0-15,-4 1 0 16,0-1 1-16,2 3-1 15,-6 2 1-15,0-2-1 16,0 4 1-16,0 0 0 16,0 0-1-16,0 0 0 15,0 0-1-15,0 0 2 16,0 0-2-16,0 0 1 16,0 0 0-16,0 0 0 15,0 0-2-15,0 0-17 0,0 21-40 16,-14-1-142-16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59:50.7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20698 3070 687 0,'0'0'128'0,"0"0"-107"16,0 0-21-16,0 0-3 15,0 0 3-15,0 0 0 16,-89 114 0-16,89-82 0 16,0 2-3-16,19-6 3 15,12-1 3-15,4-8 3 16,0-6 1-16,2-5-3 16,-2-8-1-16,-4 0 0 15,-8 0 3-15,-10-11 3 16,-13-4 5-16,0-8-1 15,0-4-2-15,-17-8-6 0,-6 1 1 16,-4 4-4 0,5 4 0-16,-5 8-2 15,-4 6 0-15,-4 6-4 16,-11 6-6-16,-1 0-21 0,16 2-88 16</inkml:trace>
  <inkml:trace contextRef="#ctx0" brushRef="#br0" timeOffset="949.36">23208 7810 768 0,'0'0'79'0,"0"0"-58"15,0 0-18-15,0 0-1 16,0 0 6-16,0 0-3 16,-31-28-5-16,26 38 0 15,1 18-3-15,4 15 2 16,0 4 1-16,0 0-1 15,13-9 0-15,18-9-1 16,10-14 2-16,-2-9 0 16,11-6-3-16,-7-3 3 15,-12-20 3-15,-4-1 1 16,-16 1 6-16,-11 2-2 16,0-2 1-16,-11-1-4 0,-20 1 0 15,4-2-5-15,-4 5 0 16,4 6 1-16,11 4-1 15,-3 2-1-15,19 6-9 16,-4 1-26-16,4-6-453 16</inkml:trace>
  <inkml:trace contextRef="#ctx0" brushRef="#br0" timeOffset="2452.65">27334 886 500 0,'0'0'173'0,"0"0"-102"0,0 0-42 16,0 0-12-1,0 0-2-15,0 0-3 0,-98 2-4 16,63 14-1-16,-2 2-3 16,6 2-1-16,4 6-1 15,19 2-2-15,4 10-5 16,4 6 2-16,4 5 0 15,23-3 1-15,4-7 2 16,4-12 1-16,0-9 2 16,-2-10-2-16,-8-6 0 15,-11-2 1-15,-5 0 3 16,-5-4 10-16,2-20-4 16,-2-8-5-16,-4-11-5 0,0 0-1 15,0-4-1-15,-10 3 1 16,-7 6 0-16,-1 8 1 15,1 8-1-15,-6 16-12 16,-3 6-31-16,-5 10-229 16</inkml:trace>
  <inkml:trace contextRef="#ctx0" brushRef="#br0" timeOffset="3383.2">29878 4886 788 0,'0'0'27'0,"0"0"-8"0,0 0-16 15,0 0-1-15,0 0-2 16,0 0 0-16,-107 21 0 16,94 8 0-16,-1 6 0 15,10 5 0-15,4 1 1 16,10-4-1-16,25-1-1 16,15-8-2-16,12-11-4 15,0-12 0-15,0-5 3 16,-13-2 3-16,-13-18 1 15,-18-4 8-15,-10-2 9 16,-8-4 1-16,0 2-5 0,-4 3-3 16,-18-4-5-16,-14 2-4 15,-17 2-1 1,-5 0-6-16,-15 3-10 0,7 4-24 16,13 0-150-16</inkml:trace>
  <inkml:trace contextRef="#ctx0" brushRef="#br0" timeOffset="4350.97">30819 1239 646 0,'0'0'88'0,"0"0"-60"16,0 0-16-16,0 0 11 15,0 0-4-15,0 0-9 16,-40-56-3-16,40 56-6 16,0 0-1-16,-6 29-5 15,2 18 4-15,-8 18 1 16,8 6 1-16,4-7-1 15,0-11-3-15,20-18 2 16,17-10 1-16,-1-13 0 16,13-12 5-16,-1 0 4 15,10-20-5-15,-5-18 2 16,-3-4-4-16,-15-7 0 16,-16-3-1-16,-11 2-1 15,-8 2 0-15,-12 2 0 16,-30 4 5-16,-12 7-4 15,-8 8-1-15,-8 13 1 0,-6 10 0 16,10 4-1-16,-3 0-2 16,22 14-12-16,32-6-92 15</inkml:trace>
  <inkml:trace contextRef="#ctx0" brushRef="#br0" timeOffset="5083.58">32156 2851 611 0,'0'0'172'0,"0"0"-157"16,0 0 6-16,0 0-15 15,-130 58-5-15,72 3 0 16,-4 7 2-16,23 0 0 15,16-6-3-15,23-12-3 16,0-10 0-16,31-10 1 16,8-7-3-16,3-10 5 15,1-9 6-15,3-4 2 16,-3 0 2-16,2-19-1 0,-14-14-3 16,0-11-1-16,-12-10 1 15,-7-10-5-15,3-6 0 16,-15-3-1-16,0 5 1 15,0 10 0-15,0 14-1 16,-15 16-1-16,-11 15-11 16,-14 13-54-16</inkml:trace>
  <inkml:trace contextRef="#ctx0" brushRef="#br1" timeOffset="102634.66">27110 7877 491 0,'0'0'67'15,"0"0"-11"-15,0 0-47 16,0 0-9-16,0 0 79 15,0 0-40-15,0 0-21 16,0-19-6-16,0 13-4 16,0 3 1-16,0-1-4 15,0-1-3-15,0 3 2 16,0-2 2-16,0 2-1 0,0 0 0 16,0 0-1-1,0-2 0-15,0 2-2 0,0 0-2 16,0 1 1-1,0 1-1-15,0 0 1 0,0 0-1 16,0 0 1-16,0 0 1 16,0 0-2-16,0 0 0 15,0 0 0-15,0 0 0 16,0 0 3-16,0 0-1 16,0 0-2-16,0 0 4 15,0 0-4-15,0 0 2 16,0 0-1-16,0 0-1 0,0 0 0 15,0 0 2 1,0 0-2-16,0 0 0 0,0 0-1 16,0 0 0-16,0 0 1 15,0 0 0-15,0 0-1 16,0 0-1-16,0 0 2 16,0 0-1-16,0 3 1 15,0 5 0-15,0-2-1 16,0 0 1-16,0 3 0 15,0-4 1-15,0 6 0 16,0-4-1-16,0 1 0 16,0 2 0-16,0 1 1 15,0 0-1-15,0 0-1 16,0-1 1-16,0 4 0 16,0-2 0-16,0-1 0 0,0 3 0 15,0 1 0 1,0 3 0-16,6-1 0 0,-1 6 0 15,-5-1 0-15,0 1 0 16,4 2 0-16,-4 3 0 16,0 1 0-16,4 10 1 15,-4 1-2-15,4 2 1 16,6 5 0-16,-10-5 0 16,4 4 0-16,1 0 0 15,-1 0 0-15,0 2 0 16,0 5 0-16,0 1 0 15,7 4 0-15,-7 6 0 16,0 0 0-16,4 3 1 16,-2-3-1-16,-2-1 0 0,-4 0 0 15,5 0 1-15,-5 2 0 16,8-1-1-16,-4 0 0 16,0 1 0-16,-4-5 0 15,6 2 0-15,-6-6 0 16,4 2 1-16,-4-2-1 15,5 5 0-15,-1 7 0 16,-4 6 1-16,0 2 1 16,0 2-1-16,4-2 3 15,0-1-2-15,-4 0 3 16,6-4-4-16,-2 1 2 16,0-4 0-16,1-6-2 15,-1-3 2-15,0-9-3 0,-4-4 1 16,4-2-1-1,-4-2 1-15,6 1-1 0,-6-2 1 16,0 1 0-16,0 5-1 16,0-1 0-16,0-2 2 15,0-2-1-15,0-6-1 16,0-5 3-16,0-6-2 16,0-7-1-16,0-4 1 15,0-2 0-15,0-3 0 16,0-5-1-16,0-3 2 15,0 1-2-15,0-2 1 16,0 2 0-16,0-2-1 0,0 0 0 16,0 2 1-16,0-2 0 15,0 0-1-15,0 0 2 16,0 0-1-16,0 0-1 16,0 0 3-16,0 0-2 15,0 0 1-15,0 0 0 16,0 0 0-16,0 0-1 15,0 0 0-15,0 0-1 16,0 0 1-16,0 0-1 16,0 0 1-16,0 0-1 15,0 0 1-15,0 0-1 16,0-4 0-16,0-17-7 16,0-20-153-16</inkml:trace>
  <inkml:trace contextRef="#ctx0" brushRef="#br1" timeOffset="105581.66">27360 11329 481 0,'0'0'148'0,"0"0"-128"15,0 0-20-15,0 0 5 0,0 0 1 16,0 0 10-16,0 0 3 15,-4 0-6-15,4 0-11 16,0 0 2-16,0 0-1 16,0 0 4-16,0 0 5 15,0 0-4-15,0 0 2 16,-4 0-1-16,4 0-3 16,0 0 3-16,0 0 0 15,0 0-3-15,0 0 0 16,0 0 5-16,0 0-3 0,0 0-4 15,0 0-1 1,0 0-1-16,0 0-1 0,0 0-1 16,0 0 2-1,0 0 1-15,0 0-2 0,0-4 0 16,17 2 0-16,5-3-1 16,9 1 1-16,11 0 0 15,-3-1-1-15,2-1 0 16,-1 0 0-16,-1 0 0 15,2 2 0-15,3 4 0 16,9-4-1-16,1 3 1 16,4 1 0-16,8 0 0 15,11 0 1-15,7 0-1 16,14-3 0-16,9-3 1 16,1 4-1-16,3-4 0 0,-10 0 0 15,3 4 0-15,-11-4 0 16,0 0 1-16,-2 2-1 15,6-2 0-15,6 1 0 16,9 2 0-16,8 1 0 16,8 2 1-16,11 0-1 15,-1 0 0-15,1 0 1 16,-7 0-1-16,-6 0 0 16,-6 0 2-16,0 0 0 15,-5 0-2-15,-7 0 3 16,8 0 0-16,-13 0-1 15,7-4 2-15,1-2-4 0,-7 0 0 16,-11 0 2 0,-9 0-2-16,-7 2 2 0,-3 2-2 15,7 0 2-15,-5 0 2 16,5 2-2-16,-11 0 0 16,3 0-1-16,-16 0 0 15,-9 0 0-15,-7 0 0 16,-5 0 0-16,-10 0 1 15,-3 0-2-15,-6 0 1 16,-3 0 0-16,-6 0 1 16,-3 0-2-16,-5 0 2 15,10 0-1-15,-10 0 1 16,0 0-1-16,0 0-1 16,0 0 2-16,0 0-2 15,0 0 0-15,0 0 1 16,0 0-1-16,0 0 0 0,0 0 1 15,0 0-1-15,0 0 0 16,0 0 0-16,0 0 0 16,0 0 0-16,0 0 0 15,0 0-1-15,0 0 1 16,0 0 0-16,0 0 1 16,0 0-1-16,0 0 0 15,4 4 0-15,0-2 0 16,9 2 1-16,1 0-1 15,-2-2 0-15,3 0 1 16,-3 2-1-16,7-2 0 0,0-2 0 16,1 1 1-16,3 2-1 15,0-3 1-15,-1 0 0 16,-5 0-1-16,-3 3 2 16,-1-3-2-16,-9 0 0 15,6 0 0-15,-10 0 1 16,0 0 0-16,0 0-1 15,0 0 0-15,0 0-1 16,-22 0-3-16,-14 0-12 16,-17 0-59-16</inkml:trace>
  <inkml:trace contextRef="#ctx0" brushRef="#br1" timeOffset="123277.37">28694 9850 614 0</inkml:trace>
  <inkml:trace contextRef="#ctx0" brushRef="#br1" timeOffset="123566.2">28694 9850 614 0,'-77'-8'103'0,"77"-1"-57"0,0 4-20 0,0 5 15 0,0 0-13 16,0 0-14-16,0 0-5 15,-4 0-6-15,-4 0-2 16,-11 9-1-16,1 15 0 16,1 7 0-16,7-1 0 15,10-2-1-15,0-4-2 16,6-4 0-16,15-2 3 0,16-6 0 15,-2-8 0-15,0-4 1 16,-4 0-1-16,0-6 0 16,-12-8 1-16,-11 0 0 15,-8 0 0-15,0-3 1 16,-4 2 1-16,-19-3-1 16,-8 0 0-16,-4 4-2 15,0 2 0-15,-2 2 0 16,6 6 0-16,14 0-6 15,7 4-8-15,10 0-47 16,0 0-660-16</inkml:trace>
  <inkml:trace contextRef="#ctx0" brushRef="#br1" timeOffset="124750.57">29543 9305 517 0,'0'0'139'0,"0"0"-85"15,0 0-7-15,0 0-7 16,0 0-16-16,0 0-9 0,-31-25-3 16,27 25-2-16,4 0-6 15,-4 0-2-15,4 0-2 16,0 2-1-16,0 10 0 15,0 0-1-15,0 4 0 16,4-1-2-16,19-2 4 16,-5 0 1-16,3-6-1 15,2-1 0-15,-9-6-1 16,-1 0 0-16,-9 0 1 16,6 0 0-16,-6-4 2 15,1-13 1-15,-1-1-2 16,-4-3 0-16,0 1-1 0,0 2 3 15,0 0-2 1,0 6 3-16,-9 4-2 0,-5 2-1 16,-9 2-1-16,7 0 0 15,-3 4-6-15,11 0-4 16,-7 0-19-16,15 10-53 16</inkml:trace>
  <inkml:trace contextRef="#ctx0" brushRef="#br1" timeOffset="125804.93">30364 8592 504 0,'0'0'136'0,"0"0"-85"15,0 0 9-15,0 0-17 16,0 0-18-16,0 0-11 16,0-36 0-16,0 34-3 15,0 2-5-15,0-2-3 16,0 2-1-16,0 0-1 15,0 0-1-15,0 0-1 16,0 0 0-16,0 0-3 16,0 0 1-16,4 6 0 15,11 8 3-15,11 1 0 0,-5-4 1 16,2-3-1 0,4-4 0-16,-9-1 0 0,-9-3 0 15,5 0 1-15,-14 0-1 16,0 0 4-16,0 0 1 15,0 0 2-15,0-9 4 16,0-7-7-16,-10 0-1 16,1 0-1-16,-5 2 0 15,2 0-1-15,-1 6 0 16,-10 0-2-16,1 0 0 16,3 4 0-16,3 2-2 15,1 0 1-15,15 2 1 16,0 4-16-16,10 22-65 15,21 4-483-15</inkml:trace>
  <inkml:trace contextRef="#ctx0" brushRef="#br1" timeOffset="126693.81">31158 8047 570 0,'0'0'127'16,"0"0"-82"-16,0 0-6 0,0 0-6 15,0 0-18-15,0 0-3 16,-31-26-4-16,31 26-4 16,0 0-4-16,-4 0-1 15,4 0-1-15,0 0-2 16,0 8 1-16,0 5-1 16,8-2-1-16,4-1 4 15,11 1 1-15,0-2 0 0,4-6 0 16,-1 0 0-1,1-3 1-15,0 0 2 0,-6 0-2 16,-3-4 2 0,1-10 0-16,-15-3-1 0,4-2-1 15,-3-1 0-15,-1 0 2 16,-4 2-3-16,0 2 0 16,0 2 7-16,-13 2-4 15,5 4 0-15,-6 0-1 16,-3 2-2-16,-2 6-1 15,-3 0-9-15,-1 0-45 16,6 14-283-16</inkml:trace>
  <inkml:trace contextRef="#ctx0" brushRef="#br1" timeOffset="130525.75">28105 10469 486 0,'0'0'105'0,"0"0"-79"16,0 0 6-16,0 0-3 15,0 0-12-15,0 0-4 16,18-30-4-16,-10 22 0 0,1 0 3 16,5-2 4-1,-1-2 1-15,1-4-7 0,9-4 2 16,-3-2-4-16,3 0-3 15,0 2 0-15,0 0-3 16,4 0 1-16,-7-5-1 16,7 4 1-16,-4-1 2 15,4 2-5-15,0 0 1 16,-5 2 1-16,1 1-1 16,2-1-1-16,-2 2 0 15,-5 0 8-15,1-2-4 16,1 0 0-16,-1-2-2 15,4 0 0-15,4-4 0 16,-7 1-1-16,11 2-1 0,2-3 1 16,-12 4-1-16,2 0 0 15,-5 2 1-15,-1 4 0 16,2-3-1-16,-1 1 0 16,-5-1 0-16,5 0 0 15,3 3 0-15,2-4 0 16,-1 4 0-16,5-2 2 15,0 0-2-15,4-2 0 16,-4 0 0-16,4 0 0 16,-8 0 0-16,8 0 1 15,-9 3-1-15,-5 0 0 16,-3 5 1-16,-1 1-1 16,1 2 3-16,-5-1-2 15,9 0 0-15,-1-2-1 16,1 0 1-16,5-2 0 0,-6-1 1 15,5 0-2-15,-3-4 1 16,2 3 2-16,-3-1-2 16,5 1 0-16,4-1 1 15,-11 1-1-15,7 3-1 16,-4-2 0-16,-3 1 0 16,3 2 1-16,-5 0-1 15,-1 2 1-15,-1 0-1 16,3-2 1-16,-7 0 2 15,11 0-1-15,-7-4-1 16,2 2 0-16,3-2 0 16,10-2 1-16,0-5-2 0,4 0 0 15,10-2 0-15,-10 5 0 16,4 3 0-16,-4 1 0 16,0 3 0-16,-4 4 0 15,0-4 0-15,-4 4 0 16,-1-1 0-16,-5-2 0 15,-3 2 0-15,-1-1 0 16,-3 1 0-16,3 0 0 16,-5-2 2-16,2-4-2 15,3 0 0-15,5-2 0 16,-5-2 1-16,1 4-1 0,-6 0 0 16,5 1 0-16,1 2 0 15,-1-1 1-15,-3 2-1 16,-2-1-1-16,7-4 1 15,-3-1 1-15,0-2-1 16,7-1 0-16,0-2 0 16,-3 1 0-16,-1 0 1 15,-3 6-1-15,3-3 1 16,-7 2-1-16,10 1 1 16,-9-3-1-16,3 5 0 15,3-2 0-15,-3 0 0 16,2 0 0-16,-1 1 0 15,1-4 0-15,-5 3 1 16,9-2 0-16,-10 0-1 0,1 2 0 16,5-2 0-16,-1 2 0 15,1-2 0-15,-2 2 0 16,3-4 0-16,6 2 0 16,-3-2 0-16,5-4 0 15,0 2 0-15,-3 2 0 16,3 2 0-16,-4 1 0 15,-3 5 0-15,-1 2 0 16,-7-2 0-16,6 1 0 16,-9 2 0-16,3 0 0 15,0 0 0-15,7 0 0 16,-3-6 0-16,7 1 1 16,3-4 0-16,5-4 0 0,8-4-1 15,0-2 0-15,7 2 0 16,-7 6 0-16,-8 4 0 15,-11 4 0-15,-1 2 0 16,-3 2 0-16,3 0 0 16,-3 0 0-16,3-2 1 15,1 1-1-15,-1-4 0 16,1 1-1-16,-1 0 1 16,7 0 0-16,-1-2 0 15,2 2 1-15,-1-2-1 16,1-1 0-16,0 2 0 15,4 0 0-15,-6 0 0 0,1-4 0 16,9 1 0 0,-4-4 0-16,19 0 0 0,-15-1 0 15,8 1 0-15,-4 3 1 16,-8 3-1-16,-4 2 0 16,-5 2 0-16,9 0 0 15,-10-2 0-15,10 0 0 16,-5-4 0-16,1 2 1 15,0 0-1-15,-11 2 1 16,7 2 0-16,-11 2 0 16,-4 2-1-16,0 1 0 15,-4 3 0-15,0 0 0 16,0 0 1-16,0 0-1 16,0 0-1-16,0 0 1 0,-4 3-9 15,-27 21-42-15,-8 6-358 16</inkml:trace>
  <inkml:trace contextRef="#ctx0" brushRef="#br1" timeOffset="175401.35">22784 9258 604 0,'0'0'42'16,"0"0"48"-16,0 0-72 16,0 0 11-16,0 0-5 15,0 0-1-15,-8-114-7 16,-7 96-3-16,7 2 1 15,-9 1-8-15,7 6-1 0,-7 5-1 16,-9 1-1 0,-12 3-3-16,-5 0 0 0,-15 16 0 15,0 13 1-15,0 1-1 16,9 2 0-16,14 0 0 16,8 6-1-16,0 4 1 15,12 4 0-15,11 2-2 16,4-1 2-16,0-1 0 15,23-6-1-15,4-4 1 16,0-8 0-16,4-4 0 16,0-9 0-16,-4-8 0 15,-1-5-1-15,5-2 1 16,5-2 1-16,5-23 2 16,2-14-3-16,7-10 0 0,0-5 0 15,-11 0-4 1,-8-2 3-16,-4 0 1 0,-13 2-1 15,-10 1 0-15,-4 0 1 16,0 1 0-16,-10 4 0 16,-7 7 1-16,3 15-1 15,2 12 1-15,7 7-1 16,5 6 0-16,-4 1-1 16,4 0 0-16,0 0 1 15,0 0-3-15,0 0 1 16,0 0 1-16,0 0-1 15,0 12 2-15,0 12-1 16,0 12 2-16,9 13-1 16,9 13 0-16,3 14 0 0,2 8 0 15,-5 7-1 1,3 1 1-16,-3 1 0 0,5 7 0 16,-10-1 0-16,-3-2 0 15,-2-9-1-15,0-12 1 16,3-12 0-16,-7-11 0 15,-4-9 1-15,0-11-2 16,0-2 1-16,-4-7-1 16,-15-2 1-16,-8-4 0 15,-4-6 2-15,-4-6 4 16,-19-6-3-16,-3 0-1 0,-12 0-2 16,3-11-4-16,8-10-14 15,5-7-9-15,17-2-46 16</inkml:trace>
  <inkml:trace contextRef="#ctx0" brushRef="#br1" timeOffset="175918.39">23435 9260 769 0,'0'0'35'0,"0"0"-33"15,0 0-2-15,0 0-2 16,0 0-6-16,0 0 8 16,-54 70-1-16,54-24 1 15,0 9 2-15,0 4-1 0,8 4 3 16,15-5-2 0,4-4-2-16,0-8 4 0,0-10-4 15,-4-12-7-15,3-12-2 16,-13-10 9-16,1-2 4 15,-1-4 27-15,5-26-4 16,3-8-13-16,2-8-11 16,-5-8 0-16,1-2-3 15,-11 0 0-15,-8-1 0 16,0 9-1-16,-8 2-2 16,-38 8-8-16,-7 4 11 15,-13 6-4-15,-11 8-5 16,11 8-7-16,20 10-5 0,24 2-20 15</inkml:trace>
  <inkml:trace contextRef="#ctx0" brushRef="#br1" timeOffset="177603.37">24175 9001 668 0,'0'0'65'16,"0"0"-29"-16,0 0-18 15,0 0 2-15,0 0-4 16,0 0-9-16,-14-18-7 16,14 18-1-16,0 0-44 15,0 5-484-15</inkml:trace>
  <inkml:trace contextRef="#ctx0" brushRef="#br1" timeOffset="178054.85">24464 8904 646 0,'0'0'71'16,"0"0"-66"-16,0 0-3 15,0 0-2-15,0 0 0 16,0 0 3-16,-35 161 4 16,17-90-3-16,5 7 0 15,-5 6 1-15,-1 5-4 16,2-4 4-16,3 0-5 16,10-9-2-16,0-6 2 0,4-6 2 15,0-2-2-15,0-1 0 16,0-6 0-16,-4-4 0 15,4-9-12-15,0-12-509 16</inkml:trace>
  <inkml:trace contextRef="#ctx0" brushRef="#br1" timeOffset="178237.23">24669 9635 759 0,'0'0'35'0,"0"0"-22"16,0 0-9-16,0 0-4 15,0 0 0-15,0 0-5 16,4-22-110-16</inkml:trace>
  <inkml:trace contextRef="#ctx0" brushRef="#br1" timeOffset="179671.7">25178 9278 706 0,'0'0'42'0,"0"0"-27"0,0 0 8 15,0 0 2 1,0 0-4-16,0 0-4 0,-9 0-4 15,9 0-5-15,0 0-4 16,0 0-3-16,0 0-1 16,9-2 0-16,26-8 0 15,10-6 5-15,21-2-3 16,5-2-2-16,1-2 0 16,-6-2 1-16,2 0-1 15,-2 0-5-15,-12 1-20 16,-4 7-17-16,-15 6-29 0,-12 5-126 15</inkml:trace>
  <inkml:trace contextRef="#ctx0" brushRef="#br1" timeOffset="180074.06">25428 8907 617 0,'0'0'74'0,"0"0"-31"16,0 0-30-16,0 0-3 16,0 0 0-16,0 0-4 15,0 20-6-15,0 10 1 16,8 16 1-16,8 11 5 16,3 7 2-16,-4 2 9 15,1 0-10-15,-1-6-1 16,-3-4-3-16,-4-3 0 15,11-3-4-15,-11 0 1 16,2 4 1-16,-5-4-2 16,-5-12-143-16</inkml:trace>
  <inkml:trace contextRef="#ctx0" brushRef="#br1" timeOffset="195840.24">22147 11231 522 0,'0'0'29'16,"0"0"21"-16,0 0-11 15,0 0 2-15,0 0-25 16,0 0 1-16,0 0-4 16,0 0 2-16,-8 0-6 15,8 0-4-15,0-2-1 16,0-1-4-16,12 0 3 15,19-5 1-15,11-4 1 16,20-6 1-16,18-3 2 16,26-8-2-16,20-3 0 15,21-6-2-15,22-4 3 16,9-2-4-16,0 0 2 16,-1-3-1-16,11 1 0 0,9-4 3 15,16-4-3-15,14 0 3 16,9-4-3-16,-9 1-3 15,-12 3 4-15,-29 2-4 16,-25 6 0-16,-26 4-1 16,-24 6 3-16,-9 8-1 15,-18 4 0-15,-3 6-1 16,-15 6 0-16,-8-1 0 16,-12 8-1-16,-11 2 0 15,-17 3 0-15,-9 0-1 16,-5 0 1-16,-4 0 0 15,0 0-4-15,0 0-1 16,-17 0 5-16,-24 19-2 0,-9 7-11 16,-12 4-61-16,4-6-465 15</inkml:trace>
  <inkml:trace contextRef="#ctx0" brushRef="#br1" timeOffset="208717.44">23706 11622 754 0,'0'0'38'0,"0"0"-30"0,0 0 2 16,0 0 13-16,0 0-6 16,0 0-7-16,0 0-6 15,0 0-4-15,-147-50 0 16,81 78 0-16,-11 10 0 15,11 6 1-15,8 3-1 16,13-1 0-16,10-4-1 16,18 0-1-16,7-2 0 15,10-6 2-15,4-3-1 16,33-6 1-16,11 0 0 16,16-7 0-16,10-3 0 15,7 3 1-15,-1 0 1 16,-5 9-1-16,-17 7 0 0,-9 2-1 15,-14 1-1-15,-16 0 0 16,-11-5-1-16,-8-2 2 16,-4-4 0-16,-23-2-1 15,-8-6 1-15,-4-6 2 16,-2-4 0-16,1-8-1 16,-1 0 1-16,10-4 1 15,4-19-1-15,11-8 5 16,5-9-4-16,11-12-1 15,0-11-2-15,11-6 0 16,24-2 0-16,10 3 0 16,-6 4 0-16,11 4 1 15,-7 4-1-15,-7 6 0 16,1 1 0-16,-21 7 0 16,-1 6 0-16,-15 4 1 0,0 4-1 15,-11 4 0-15,-13 0-2 16,-9 10 2-16,-11 9 0 15,-14 5-2-15,-4 0 2 16,-10 23-7-16,6 7-8 16,16 6-39-16,27-4-124 15</inkml:trace>
  <inkml:trace contextRef="#ctx0" brushRef="#br1" timeOffset="209269.97">24225 11801 661 0,'0'0'129'0,"0"0"-107"15,0 0-20-15,0 0 2 16,0 0 1-16,-100 110-2 16,92-57 4-16,8 0-4 15,0-1-3-15,31-7 0 16,8-13 2-16,11-11-1 16,4-12 2-16,4-9 5 0,4 0 0 15,0-22 2 1,6-10-8-16,-16-4-1 0,-11-3 1 15,-18-3 2-15,-19 1 3 16,-4-6-4-16,-4-3-1 16,-27 0-2-16,-15 4-1 15,-3 11-1-15,-9 16 0 16,-4 16 1-16,-15 3-6 16,-1 30-22-16,5 11-29 15,19 3-184-15</inkml:trace>
  <inkml:trace contextRef="#ctx0" brushRef="#br1" timeOffset="210304.61">23627 12779 660 0,'0'0'1'0,"0"0"85"15,0 0-73-15,0 0-1 16,0 0 9-16,0 0 5 15,-72 10-2-15,72-10-9 16,0 0-8-16,27 0-3 16,8 0 2-16,23-2-2 0,10-12-4 15,10-2 2-15,3-4-2 16,-4 0 1-16,-1 0-1 16,-14 5 0-16,-18 0 0 15,-13 5 0-15,-17 4 0 16,-10 5 0-16,-4 1 0 15,0 0 0-15,0 0-1 16,0 17-1-16,-18 21 2 16,-3 14 1-16,-2 10 0 15,4 4 1-15,11 7-1 16,0 3 1-16,8 4-1 0,0 2-1 16,0-1 0-16,4-7 0 15,13-10 0-15,1-11 0 16,5-18-27-16,-11-11-74 15,-1-12-658-15</inkml:trace>
  <inkml:trace contextRef="#ctx0" brushRef="#br1" timeOffset="210787.81">23755 13251 753 0,'0'0'21'0,"0"0"-17"16,0 0-1-16,0 0 0 16,126-111-1-16,-74 87 4 0,16-6-3 15,3 0-2-15,9 2 0 16,-7 0-1-16,-7 4 0 16,-13 2 0-16,-13 5 1 15,-9 3-1-15,-9 7 0 16,-9 0 0-16,-3 2 0 15,-6 2 4-15,-4 3 9 16,0 0-6-16,0 0-7 16,0 15 4-16,0 19 9 15,5 4-3-15,3 6-5 16,10-4-4-16,1-2 0 16,12-8-1-16,4-12 0 15,11-10 0-15,-3-8 2 16,7 0 0-16,-7-20 0 0,-6-8 2 15,-6-6 0-15,-10 0 2 16,-7 0 0-16,-14 0-1 16,0 0 1-16,-14-5-3 15,-17 3-3-15,-17 4 1 16,-1 6-1-16,-9 12 0 16,-4 13-1-16,4 1-3 15,8 15 0-15,5 17-3 16,24 8-14-16,21 1-77 15</inkml:trace>
  <inkml:trace contextRef="#ctx0" brushRef="#br1" timeOffset="211839.2">25213 12641 745 0,'0'0'49'15,"0"0"-34"-15,0 0-2 0,0 0-6 16,0 0 2-16,0 0-5 15,-4-9-3-15,4 9-1 16,0 0-3-16,0 0-1 16,0 1-15-16,0 9-90 15</inkml:trace>
  <inkml:trace contextRef="#ctx0" brushRef="#br1" timeOffset="212175.18">25521 12544 687 0,'0'0'82'0,"0"0"-26"15,0 0-41-15,0 0-9 16,0 0-5-16,0 0 2 15,-9 75 8-15,-1-23 3 16,-2 9-6-16,-3 4-2 16,3-1-1-16,1 3-4 15,-5 1 0-15,8 0-1 16,-7 4 1-16,7 0-1 16,-7-1 0-16,7-9 0 15,-4-10 0-15,6-12-1 16,-3-11-6-16,9-6-24 0,0-7-98 15</inkml:trace>
  <inkml:trace contextRef="#ctx0" brushRef="#br1" timeOffset="212409.1">25645 13343 792 0,'0'0'58'0,"0"0"-43"16,0 0-11-16,0 0-2 16,0 0 0-16,0 0-2 15,-9 0 0-15,14-2-35 16,9-6-555-16</inkml:trace>
  <inkml:trace contextRef="#ctx0" brushRef="#br1" timeOffset="213155.81">24973 11394 660 0,'0'0'126'16,"0"0"-115"-16,0 0-6 15,0 0-2-15,0 0-3 16,0 0-22 0,-4-15-95-16</inkml:trace>
  <inkml:trace contextRef="#ctx0" brushRef="#br1" timeOffset="213457.48">25364 11325 558 0,'0'0'237'16,"0"0"-211"-16,0 0-21 16,0 0-3-16,0 0 4 15,0 0 6-15,-5 98 2 16,1-41-4-16,0 17-6 16,4 16-1-16,-4 14-1 15,4 9-1-15,-4 5-1 16,-2-4 1-16,2-8-1 15,-1-15 0-15,5-17-1 16,0-20-14-16,0-13-31 16,0-23-175-16</inkml:trace>
  <inkml:trace contextRef="#ctx0" brushRef="#br1" timeOffset="213640.5">25556 12230 753 0,'0'0'15'16,"0"0"32"-16,0 0-42 16,0 0-5-16,0 0 0 15,0 0-79-15</inkml:trace>
  <inkml:trace contextRef="#ctx0" brushRef="#br1" timeOffset="-203675.25">24055 14047 656 0,'0'0'66'15,"0"0"-47"-15,0 0-16 16,0 0 6-16,0 0 1 16,0 0-6-16,0 0 22 15,-6 0 6-15,6 0-17 16,0 0-9-16,18 0-3 15,22-14 1-15,18-6-3 16,26-4 1-16,28-2 0 0,14-5-2 16,17 3 0-16,-1 4 1 15,-9 4-1-15,-11 2 1 16,-21 4-1-16,-20 0 0 16,-15 2 0-16,-13-2 0 15,-3 0 0-15,-15 0 0 16,-4 2 0-16,-12-1 0 15,-11 8-15-15,-8 5-63 16,0 0-689-16</inkml:trace>
  <inkml:trace contextRef="#ctx0" brushRef="#br1" timeOffset="-203210">24098 14379 594 0,'0'0'70'15,"0"0"-37"-15,0 0-3 16,0 0 5-16,0 0-14 15,0 0 4-15,-12 0-8 0,43-14-6 16,17-6-9 0,24-4-1-16,9-4-1 15,26-4 3-15,9-4-1 0,16 0 1 16,11 0 0-16,-9 2-1 16,-14 2-1-16,-21 6 0 15,-28 8 0-15,-18 1-1 16,-22 12 3-16,-12-1-2 15,-7 2 2-15,-8 1 3 16,1 3-4-16,-5 0 1 16,0 0-2-16,0 0 0 15,0 0 0-15,0 0 2 0,0 0-3 16,0 0 1-16,0 0-1 16,0 0 0-1,0 0-4-15,-17 0-14 0,-14 3-28 16,-6 12-102-1</inkml:trace>
  <inkml:trace contextRef="#ctx0" brushRef="#br1" timeOffset="-155748.27">18106 6563 353 0,'0'0'434'16,"0"0"-408"-16,0 0-14 15,0 0 6-15,0 0 3 16,0 0-6-16,0 0-3 16,-31-45-6-16,31 45-1 15,0 0-2-15,0 0 1 16,0-1-3-16,0 1 0 15,0 0 0-15,0 0 1 16,0 0-1-16,0 0-1 16,0 0 0-16,0 0-1 0,8 30 0 15,15 29 0-15,8 26 0 16,8 35 0-16,-4 21 1 16,7 6 0-16,-11-3 0 15,-4-19 1-15,-5-12-1 16,-1-16 1-16,2-16-1 15,-5-12 0-15,5-15 0 16,-2-12 0-16,-7-12 0 16,-6-12 1-16,-3-9-1 15,-1-8 0-15,-4-1-1 0,0 0-10 16,-21-12-24 0,-6-9-89-16</inkml:trace>
  <inkml:trace contextRef="#ctx0" brushRef="#br1" timeOffset="-155180.27">18091 7604 719 0,'0'0'35'16,"0"0"13"-16,0 0-36 15,0 0-8-15,0 0 0 16,0 0 2-16,-4 0-4 16,4 10-2-16,9 12 0 0,9 8 2 15,9 6-2-15,0 4 1 16,0 0-1-16,0-2 2 15,4-4-1-15,-9-2-1 16,-1-8 1-16,-2-3-1 16,-1-7 0-16,-1-6 0 15,-3-3 2-15,-1-5 1 16,-9 0 6-16,2 0 11 16,6-5 0-16,1-21-8 15,10-11-6-15,3-11-4 16,1-12-1-16,4-10-1 15,0-2-1-15,0 7-15 16,-4 15-33-16,-16 18-258 16</inkml:trace>
  <inkml:trace contextRef="#ctx0" brushRef="#br1" timeOffset="-138130.58">11621 4630 822 0,'0'0'10'15,"0"0"-6"-15,0 0 9 16,0 0 3-16,0 0-5 16,0 0-2-16,0 0-3 15,0 0-3-15,-22-30 0 16,22 30-1-16,0 0-1 16,-5 0-1-16,5 0 0 15,0 0 0-15,0 6-1 16,0 25-2-16,0 26 1 0,19 25 2 15,4 24-1-15,-7 39 1 16,-1 13 1-16,-15-3 0 16,0-15-1-1,0-43 1-15,-4-32-1 0,-3-22 0 16,3-21-15-16,-4-12-48 16</inkml:trace>
  <inkml:trace contextRef="#ctx0" brushRef="#br1" timeOffset="-137138.39">11617 4694 471 0,'0'0'178'16,"0"0"-113"-16,0 0-29 15,0 0-5-15,0 0-4 16,0 0-10-16,-23-24-2 15,23 22-4-15,0 0-2 16,0 0-1-16,0 2-4 16,0 0 1-16,0 0-1 15,0 0-1-15,0 0-2 16,0 0 0-16,0 0 0 16,0 0-1-16,0 0-1 15,0 0-1-15,11 6 0 0,14 12 1 16,12 8 1-16,6 12-1 15,11 8-2-15,-4 11 2 16,-7 2 1-16,-2 2 0 16,-6-9 1-16,-12-18 0 15,-10-16 0-15,-3-12 0 16,-6-6-1-16,0 0 4 16,0 0 1-16,1-22 4 15,5-16 2-15,2-17-8 16,7-20-3-16,2-10 0 15,-3-3-1-15,1 0 1 16,-3 6 0-16,3 11 0 16,-7 21 0-16,7 22 0 0,-11 18-1 15,11 10-1-15,8 14-1 16,12 27 2-16,15 13-1 16,4 12 2-16,-5 3-1 15,-3 4 0-15,-7 1 1 16,-1-3 0-16,-3-1 1 15,-8-2-1-15,0 3 1 16,-8 4-1-16,-5-7 1 16,-5-8-1-16,-9-20-3 15,-4-22-19-15,0-15-18 16,0-3-9-16</inkml:trace>
  <inkml:trace contextRef="#ctx0" brushRef="#br1" timeOffset="-136688.65">12955 4363 504 0,'0'0'247'0,"0"0"-190"0,0 0-38 16,0 0 10-1,0 0-3-15,0 0-12 16,0-70-7-16,-23 70-7 0,0 0 0 16,-12 16 0-16,8 18 0 15,9 14-1-15,9 13-1 16,9 6 2-16,27 0-1 15,23-5-2-15,8-8 1 16,4-6-6-16,0-1-3 16,-9-3 0-16,-9-6 2 15,-17-3 1-15,-13-8 4 16,-14-9 4-16,0 0 0 16,-27-4 2-16,-4 0 4 15,-18 1 1-15,-5-3-5 16,-8 1 0-16,0-1-2 0,4-2-11 15,13-7-26-15,18-3-359 16</inkml:trace>
  <inkml:trace contextRef="#ctx0" brushRef="#br1" timeOffset="-135954.77">13422 4277 819 0,'0'0'36'0,"0"0"-29"16,0 0-7-16,0 0-3 15,0 0 0-15,0 0 2 16,23 90 1-16,3-34 3 16,5 6-3-16,0 7 1 15,0 1 1-15,0 2-2 16,-8-2 1-16,0-5 1 0,-7-11-2 16,-1-10 0-1,1-12 1-15,-1-12-1 16,-7-12-16-16,-4-8-71 15</inkml:trace>
  <inkml:trace contextRef="#ctx0" brushRef="#br1" timeOffset="-135706.64">13502 4335 805 0,'0'0'31'0,"0"0"-21"16,0 0-8-16,0 0 0 0,120-24 1 15,-85 6 0-15,11-2-1 16,-3-1-1-16,3-6 0 16,-1 1-1-16,-14-2-5 15,-10 2-55-15,-7 8-699 16</inkml:trace>
  <inkml:trace contextRef="#ctx0" brushRef="#br1" timeOffset="-135473.66">13614 4652 526 0,'0'0'17'0,"0"0"6"0,0 0 2 15,0 0-22-15,0 0 14 16,0 0 139-16,4 14-103 16,27-16-26-16,8-18-15 15,19-6-6-15,6-5-4 16,-6 8-1-16,-6 5-1 16,-11 4-10-16,-6 6-19 15,-8 8-86-15</inkml:trace>
  <inkml:trace contextRef="#ctx0" brushRef="#br1" timeOffset="-135239.16">13899 4949 539 0,'0'0'27'0,"0"0"-2"16,0 0 30-16,0 0-10 16,0 0-10-16,0 0 1 15,62 38 0-15,-18-38-13 16,14 0-10-16,18-10-5 0,5-20-8 16,-1-7-118-16</inkml:trace>
  <inkml:trace contextRef="#ctx0" brushRef="#br1" timeOffset="148066.73">14575 11285 213 0,'0'0'42'16,"0"0"-42"-16,0 0-234 15</inkml:trace>
  <inkml:trace contextRef="#ctx0" brushRef="#br1" timeOffset="148368.79">14575 11285 661 0</inkml:trace>
  <inkml:trace contextRef="#ctx0" brushRef="#br1" timeOffset="148673.39">14575 11285 661 0,'31'-48'36'0,"-39"37"54"0,-4 6-80 0,-11 1 1 16,-4 4 6-16,-8 0-8 15,-6 0-4-15,5 0-3 16,9 0 3-16,11 0 8 16,1 4-9-16,7 8-3 15,-6 6-1-15,5 9-2 0,5 6-2 16,4 10 0-16,0 4 3 16,0 0 1-16,23-1 0 15,8-6-1-15,4-10 1 16,5-12 0-16,1-14 0 15,-2-4-3-15,2-10 3 16,-10-20 2-16,-14-2 2 16,2-2-1-16,-15 2-1 15,-4 0 8-15,0 3-6 16,-19-3-2-16,-8 6 1 16,-12 0 1-16,0 4-4 15,-7 10-2-15,11 7-3 0,8 5-19 16,9 0-59-16</inkml:trace>
  <inkml:trace contextRef="#ctx0" brushRef="#br1" timeOffset="149490.29">16386 10440 747 0,'0'0'45'16,"0"0"-24"-16,0 0 1 15,0 0-12-15,0 0-9 16,0 0-1-16,-58 70-2 15,44-20 0-15,5 0 0 16,9-5-1-16,0-6 3 16,9-11-1-16,9-6 3 15,9-10-1-15,4-4-1 0,4-8 2 16,15 0 2 0,-7-14 2-16,-1-14-5 15,-7-4 1-15,-12 2-1 16,-15-1 2-16,-8 2 5 0,-8 0 5 15,-19 4-6 1,-8 0-4-16,-3 5 2 0,-1 4-3 16,4 9 0-16,-6 4-2 15,1 3-4-15,5 4-24 16,-2 6-94-16</inkml:trace>
  <inkml:trace contextRef="#ctx0" brushRef="#br1" timeOffset="150124.69">15534 10225 685 0,'0'0'23'15,"0"0"-23"-15,0 0-6 16,-8 114 1-16,8-86 5 16,21-6-2-16,10-6 2 15,6-8 0-15,11-6 17 0,1-2 0 16,5-8-10-16,-4-18-2 16,-3-9-4-16,-10-6 1 15,-16-3-1-15,-7 6 2 16,-14 4 27-16,-8 3 4 15,-25 8-10-15,-14 2-13 16,-11 9-5-16,-4 10-1 16,4 2-4-16,8 2-1 15,9 24 0-15,14 10-1 16,19 8-44-16,8-5-264 16</inkml:trace>
  <inkml:trace contextRef="#ctx0" brushRef="#br1" timeOffset="153027.77">18577 9753 640 0,'0'0'114'0,"0"0"-66"16,0 0-17-16,0 0-5 15,0 0-9-15,0 0-9 16,-31-24-8-16,27 28-2 16,-4 24 0-16,-3 18 2 15,3 12 0-15,8 1 0 16,0-9-2-16,4-16 1 16,19-12-1-16,4-10 2 15,0-10 0-15,4-2 2 16,0-6-2-16,0-30 3 15,0-10 0-15,-4-6 0 16,-13-2 0-16,-10 7-1 16,-4 7 1-16,-4 8 0 0,-19 8 0 15,-3 6 3 1,7 8-6-16,7 3 0 0,7 7 0 16,-1 0-6-16,6 3-39 15,0 9-156-15</inkml:trace>
  <inkml:trace contextRef="#ctx0" brushRef="#br1" timeOffset="153894.89">20181 9374 794 0,'0'0'39'0,"0"0"-19"16,0 0 0-16,0 0-8 15,0 0-3-15,0 0-3 16,-58-46-2-16,54 46-4 16,4 0-1-16,-8 10-2 0,4 19 1 15,-2 9 2-15,6 3-1 16,0 0-1-16,18-6 1 16,17-8-2-16,7-11 3 15,5-9 0-15,3-7 0 16,-9 0 0-16,-10-9 0 15,-18-14 0-15,-13-6 7 16,0-6-5-16,0-1 1 16,-27 2-2-16,-8 2 2 15,-11 2-2-15,-5 8-1 16,-9 5-5-16,8 6-9 16,11 11-14-16,18 0-62 0</inkml:trace>
  <inkml:trace contextRef="#ctx0" brushRef="#br1" timeOffset="154497.09">21808 8211 798 0,'0'0'28'15,"0"0"-8"-15,0 0-12 16,0 0-2-16,0 0-2 16,0 0-4-16,-116 63-4 15,112-19 3-15,4 3 1 16,0-3-1-16,19-5 1 16,12-7 3-16,-4-6 0 15,4-10 2-15,-11-8-4 16,3-6 0-16,-8-2 6 15,-7 0-2-15,-8-24 8 16,0-6-6-16,0-10-4 16,0-6-3-16,-13 0 0 0,-5 0-2 15,-1 5 2 1,7 11-4-16,8 12-17 0,4 4-66 16</inkml:trace>
  <inkml:trace contextRef="#ctx0" brushRef="#br1" timeOffset="155113.16">24688 7375 687 0,'0'0'157'16,"0"0"-136"-16,0 0-15 15,0 0-6-15,0 0 0 16,0 0-4-16,-54 38-1 16,54-2 1-16,8-2 4 15,19-2 0-15,0-6 0 16,4-10 1-16,-12-3-1 0,-3-9 1 16,-6-4 1-1,-1 0 8-15,3-4 6 0,-2-20-5 16,3-11-6-16,-9-5 0 15,2-4 0-15,-6 2-4 16,0 0-1-16,-14 6-2 16,-5 4 0-16,-2 13 1 15,3 8-27-15,5 9-58 16</inkml:trace>
  <inkml:trace contextRef="#ctx0" brushRef="#br1" timeOffset="156420.34">18904 11602 833 0,'0'0'6'15,"-116"10"-4"-15,71 19-1 16,9 2 0-16,18 4-1 16,10 5 0-16,8 0-4 15,0 5 1-15,12-2 2 16,25-1 1-16,2-4 1 16,15-10-1-16,4-10 0 15,8-14 3-15,7-4-3 16,-7-22 0-16,4-22 0 15,-12-12 2-15,-17-10 2 16,-14-4 7-16,-10-3 1 16,-17 3-5-16,0 8-2 15,-13 8 1-15,-18 12-6 0,-10 8 3 16,-3 14-3-16,-5 11-1 16,-5 9 1-16,7 0 0 15,5 22-3-15,11 9-4 16,23-5-28-16,8-8-32 15</inkml:trace>
  <inkml:trace contextRef="#ctx0" brushRef="#br1" timeOffset="156851.64">19865 11283 804 0,'0'0'34'16,"0"0"-14"-16,0 0-3 16,0 0-6-16,0 0-8 15,0 0-1-15,-54 46-2 16,50 3 0-16,4-4-2 15,0 0 2-15,27-7-2 0,8-10 1 16,11-12 1 0,-3-10 1-16,17-6-1 0,-2-8 0 15,-6-26 2-15,1-10 0 16,-15-4-2-16,-18 4 1 16,-20-1 1-16,0 4 4 15,-20-2-3-15,-26 2 1 16,-8 12-4-16,5 5 0 15,1 12 0-15,7 6 0 16,14 6-7-16,23 0-2 16,4 12-22-16,35 0-108 15</inkml:trace>
  <inkml:trace contextRef="#ctx0" brushRef="#br1" timeOffset="157236.12">21157 10676 714 0,'0'0'67'0,"0"0"-18"16,0 0-38-16,0 0-6 15,0 0-2-15,-89 106 1 16,58-60 1-16,8 4-3 0,11-3-2 16,12-4 0-16,0-4 0 15,27-11-2-15,16-10 2 16,15-14 0-16,6-4 1 16,-2-6 2-16,0-24 0 15,-8-8 1-15,-11-4-2 16,-16 1 1-16,-23 1 5 15,-4 4 4-15,-16 0-2 16,-34 4-4-16,-12 4-5 16,-14 6-1-16,1 10 0 15,3 10-6-15,18 2-13 16,38 0-49-16</inkml:trace>
  <inkml:trace contextRef="#ctx0" brushRef="#br1" timeOffset="167875.79">20281 7559 378 0,'0'0'117'0,"0"0"-69"16,0 0 17-16,0 0-24 0,0 0 3 16,0 0-15-16,0 0-17 15,-11-38-4-15,7 38 4 16,4 0 0-16,0 0-5 16,0 0 1-16,0 0 0 15,-4 0-1-15,0 0-1 16,0 0-3-16,-7 0-3 15,11 0 0-15,0 0 1 16,0 0 1-16,0 0-2 16,-4 0 2-16,4 0-1 15,0 0 2-15,0 0-1 16,0-1 0-16,0 1-1 16,0 0 2-16,0 0 0 0,0 0 1 15,0 0 0-15,0 0-2 16,0 0-1-16,0 0-1 15,0 0 0-15,0 0 0 16,0 0 0-16,0 0 0 16,0 0 0-16,0 0 0 15,0 0-1-15,0 0-1 16,0 1-2-16,0 13 1 16,0 3 3-16,0 1 0 15,4 0 1-15,7 0-1 16,-3-2 0-16,0 0 1 15,7 2-1-15,-7 2 0 0,6 2 0 16,-1 4 1 0,1 2-1-16,-1 2 1 0,1 0-1 15,-1-2 0-15,-1-1 2 16,2-2-1-16,-5 0-1 16,5 1 0-16,-6 0 1 15,1 4 0-15,9 2 0 16,-5-2 0-16,1 4 0 15,-1-2 0-15,-3 0 1 16,-2 1 0-16,5-5 1 16,-3-3 0-16,-2 1 0 15,0-1-1-15,3 3-1 16,1 7 2-16,-4 2-3 16,3-1 0-16,1 0 1 0,-8-8-1 15,7-4 1-15,-7-6 1 16,-4-6-2-16,0-4 1 15,0-4-1-15,0 0 1 16,0 2-1-16,4 0 1 16,-4 0-1-16,0 2 0 15,4 2 0-15,-4 5 2 16,0 6-2-16,0 8-12 16,-8 7-71-16</inkml:trace>
  <inkml:trace contextRef="#ctx0" brushRef="#br1" timeOffset="168826.98">20400 8516 366 0,'0'0'398'15,"0"0"-355"-15,0 0-25 16,0 0-7-16,0 0 2 16,0 0-6-16,0-18-4 15,0 18-3-15,0 0-1 16,0 0 1-16,0 0-4 16,0 16 2-16,23 10 2 15,-6 10 1-15,5 5-1 16,9 2 1-16,-4 4 0 0,0-3-1 15,0-3 0 1,-4-4 1-16,0-9 1 0,-7-8-2 16,-1-5 0-1,-7-8 0-15,0-5 0 0,2 0 2 16,-5-2 2-16,3 0 6 16,0 0 2-16,11-20 0 15,3-9-7-15,1-10-2 16,12-7-2-16,5-8-1 15,1-7-1-15,6 2-5 16,-1 4-18-16,-7 13-45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11:26.88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2201 6278 451 0,'0'0'220'0,"0"0"-162"15,0 0-43-15,0 0 1 16,0 0-10-16,0 0-3 16,0 0 25-16,0 0-4 15,0 0-13-15,0 0-7 16,0 0-1-16,0 0 0 16,0 0 1-16,0 0 0 15,0 0-2-15,0 0-1 16,0-2 4-16,13-6-1 15,14-8-1-15,18-12 0 16,32-10-2-16,20-4 0 16,23-5 0-16,-4 5-1 15,-1 3 0-15,-11 0 0 0,-11 1 0 16,-13 6 0-16,-9 6 2 16,-22 6-2-16,-18 6 0 15,-8 5 1-15,-11 2-1 16,-1 3 0-16,-11 4 1 15,0 0-1-15,0 0 0 16,0 0 0-16,0 0 0 16,0 0-1-16,0 0-14 15,0 11-103-15</inkml:trace>
  <inkml:trace contextRef="#ctx0" brushRef="#br0" timeOffset="2688.76">2363 7327 614 0,'0'0'110'0,"0"0"-96"16,0 0-10-16,0 0 4 0,0 0 8 16,0 0 8-1,0 0-5-15,-6 4-9 0,6-4-2 16,0 0-2-16,0 0-3 16,0 2-1-16,0-2 0 15,0 0 0-15,0 0 0 16,0 0 0-16,0 0 1 15,0 0 1-15,0 0 1 16,0 0-1-16,0 0 2 16,0 0-3-16,0 0-1 15,0 0 0-15,0 0-1 16,0 2 0-16,0-2 0 16,0 0 0-16,0 0-1 15,0 0 1-15,0 0-1 16,0 0 1-16,0 0 0 0,0 0 0 15,0 0 1-15,0 0-1 16,0 0 1-16,0 0-1 16,0 0 1-16,0 0-2 15,0 0 0-15,0 0 0 16,0 0 0-16,6 0 0 16,10-11 0-16,19-12 3 15,15-4-2-15,16-11-1 16,15-5 0-16,18-4 0 15,13-4 0-15,12-2 0 16,0 5 0-16,-9 6 0 16,-3 4 0-16,-23 10 0 0,-21 4 1 15,-20 8-1 1,-11 4 0-16,-16 6 0 0,-7 3 0 16,-10 1 0-16,0 2 0 15,0-1 0-15,-4 1 0 16,7 0 0-16,-3-2 0 15,-4 2 0-15,0 0 0 16,0 0 0-16,0 0 0 16,0 0 0-16,0 0 0 15,0 0 0-15,0 0 0 16,0 0 0-16,0 0 0 16,0 0 0-16,0 0 0 15,0 0-4-15,-4 8-18 0,-11 18-48 16,-16 10-136-1</inkml:trace>
  <inkml:trace contextRef="#ctx0" brushRef="#br0" timeOffset="51271.56">2603 9507 328 0,'0'0'112'16,"0"0"77"-16,0 0-119 15,0 0-25-15,0 0-17 16,0 0-5-16,0 0-8 16,0 0-3-16,-9 4-1 15,9-4-2-15,0 0-2 0,-6 0 2 16,6 0-4-16,0 2 2 16,0-2-2-16,0 0 0 15,0 0-1-15,0 2-2 16,0-2-1-16,-4 2 0 15,0 0-1-15,4 0 0 16,-4-1 1-16,4-1 1 16,0 3-2-16,0-3 0 15,0 0 1-15,0 0 0 16,0 0 1-16,0 0-1 16,0 0 0-16,0 0 0 15,0 0 0-15,0 0 0 16,0 0-1-16,0 0 0 15,0 0 0-15,0 0 0 16,0 0 0-16,0 0 0 0,0 0 0 16,0 0 0-1,0 0 0-15,0 0 2 0,0 0 2 16,4 0-3-16,4-10 1 16,7-2-1-16,11-6 0 15,5-4-1-15,9-2 1 16,5-2-1-16,5-2 0 15,3-2 0-15,5-3 0 16,0-2 0-16,4 2 0 16,-8 3 0-16,-11 6 1 15,-7 8-1-15,-18 8 0 16,-10 4 1-16,-8 4-1 0,0 0 0 16,0 0 0-16,0 0-1 15,0 0 2-15,0 0-1 16,0 0 0-16,0 0 0 15,0 0 0-15,5 0 0 16,-5 0 0-16,0 0 0 16,0 0 0-16,0 0-1 15,0 0 0-15,0 0-1 16,0 4-17-16,0 14-49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16:24.89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24932 3575 476 0,'0'0'271'0,"0"0"-242"15,0 0-10-15,0 0 2 16,0 0-1-16,0 0-10 16,0 0 0-16,0-58-2 15,0 58 2-15,0 0-4 16,0 0-1-16,0 0-1 15,0 0-1-15,0 0 0 16,0 0-1-16,0 0 0 16,0 0 0-16,0 0-1 15,0 0-1-15,0 6 0 0,0 26-2 16,0 26 0 0,0 30 2-16,0 23 0 15,0 7 1-15,0 8 0 16,10-1-1-16,-6-13 0 0,0-10 0 15,0-16 1-15,0-7-1 16,7-11 0-16,-7-8 0 16,-4-10 0-16,0-12 0 15,0-16-3-15,0-14-17 16,0-8-41-16</inkml:trace>
  <inkml:trace contextRef="#ctx0" brushRef="#br0" timeOffset="755.68">24884 3484 435 0,'0'0'91'0,"0"0"98"0,0 0-140 16,0 0-35-16,0 0-6 15,0 0-2-15,21 1 0 16,6 10 4-16,10 10-2 16,2 11 1-16,0 14-5 15,7 14 2-15,3 12-1 16,-1 11-1-16,-7-3-1 16,-6-4 0-16,-4-8-2 15,-4-14 0-15,-8-15 0 16,-7-16 0-16,-8-12 0 15,1-8-1-15,-5-3 1 0,0 0 1 16,6 0 4-16,-2-27 12 16,0-14-11-16,4-14-5 15,1-4-2-15,-3-3 0 16,2 0 0-16,-4 2 1 16,4 0-1-16,3 10 0 15,1 10 0-15,3 13-1 16,-7 7 1-16,0 4 1 15,-4 6 2-15,7-2-2 16,-3 4 1-16,0 2 0 16,-2-4 0-16,3 5-1 15,-1-1-1-15,-4 5 1 16,6 1-1-16,7 0-1 16,10 30 0-16,4 30 1 0,6 29-1 15,-2 21 1-15,-4 12 1 16,-8 1 0-16,-7-3-1 15,-5-12 2-15,-7-10-2 16,4-10 1-16,0-13-1 16,3-11 0-16,-3-12 0 15,-4-16 0-15,4-12 0 16,-8-12-17-16,0-12-46 16</inkml:trace>
  <inkml:trace contextRef="#ctx0" brushRef="#br0" timeOffset="1256.41">26019 3593 466 0,'0'0'284'0,"0"0"-227"0,0 0-44 16,0 0-6-16,0 0 4 15,0 0-3-15,18 0-5 16,-5 14-2-16,5 20 0 15,5 18 1-15,0 19 3 16,-7 13 1-16,3 8-1 16,-7 6-1-16,-1-4 0 15,-3-3-2-15,4-7 0 16,-1-7-2-16,-3-8 1 16,0-8 0-16,3-9-1 15,-3-14 0-15,4-8 0 16,-1-12 0-16,1-6-1 0,11-8-1 15,4-4 2 1,12-4 1-16,15-28 1 0,8-10-1 16,6-5-1-16,-10 0-14 15,-4 3-33-15,-19 8-310 16</inkml:trace>
  <inkml:trace contextRef="#ctx0" brushRef="#br0" timeOffset="1724.42">27001 3605 719 0,'0'0'80'0,"0"0"-32"15,0 0-31-15,0 0-7 0,0 0-2 16,0 0-1 0,0 0-4-16,-6 0-3 0,6 23 0 15,0 22 0-15,14 24 0 16,-6 17 0-16,7 8 2 16,-7 7-1-16,-4-1 0 15,0-4-1-15,-4-6 1 16,0-8-1-16,0-10 1 15,0-14-1-15,0-15-1 16,0-20-11-16,0-14-28 16,0-9-139-16</inkml:trace>
  <inkml:trace contextRef="#ctx0" brushRef="#br0" timeOffset="2355.15">26955 3589 384 0,'0'0'430'15,"0"0"-407"-15,0 0-10 16,0 0-1-16,0 0-1 0,0 0-8 15,23-30-2 1,4 26-1-16,4 4 0 0,4 0-1 16,-4 0 1-16,-4 18 0 15,0 18-1-15,-4 14 0 16,3 15 1-16,-9 0 0 16,6 6 2-16,-5-5 0 15,-1-8 0-15,1-8-1 16,-5-14-1-16,1-11 0 15,-5-11 0-15,5-10 0 16,-2-4 0-16,3-4 2 16,-3-24-2-16,3-9 1 15,-7-9 1-15,-4-6-2 16,-4-10 2-16,0-8 2 16,4-6 1-16,-4 0-1 15,4 7 0-15,1 11-2 0,1 12 2 16,-2 18-2-16,0 10 1 15,0 10 0-15,-4 8 0 16,0-3 0-16,0 3-2 16,0 0 1-16,0 0-2 15,0 0 0-15,4 0 0 16,15 27-1-16,12 19 0 16,14 18 1-16,3 20 0 15,-3 9 1-15,-5 7-1 16,-13 8 1-16,-5 0 0 15,-9-2 0-15,-3-15 0 16,-10-19-1-16,0-18 1 16,0-14-1-16,0-12-8 0,-19-1-31 15</inkml:trace>
  <inkml:trace contextRef="#ctx0" brushRef="#br0" timeOffset="3441.26">24816 5562 429 0,'0'0'179'0,"0"0"-75"16,0 0-45-16,0 0-26 15,0 0-8-15,0 0-3 16,-108 4-5-16,108-4-4 16,0 0-3-16,0 0-4 15,0 0-2-15,19 0-1 16,16 0-1-16,29-4-1 15,25-4 0-15,23-2 0 16,24-6 0-16,25-6-1 16,36-8 1-16,34-10 0 15,28-9 0-15,22-4-1 16,-15-6 0-16,-20 4 0 16,-37 2 0-16,-31 11 0 0,-25 8 1 15,-21 7-1-15,-16 15 0 16,-27 1 0-16,-17 5 1 15,-22 2-2-15,-15 2 1 16,-4 0 0-16,-4 2 1 16,-11 0 0-16,-1 0 0 15,-7 0 0-15,2 0 0 16,-10 0-1-16,0 0 0 16,0 0 1-16,0 0 0 15,0 0-1-15,0 0 0 16,-26-10 0-16,-24-2-5 15,-12 0-27-15,-23-4-217 16</inkml:trace>
  <inkml:trace contextRef="#ctx0" brushRef="#br0" timeOffset="31568.28">25262 6283 654 0,'0'0'96'16,"0"0"-42"-16,0 0-41 15,0 0-8-15,0 0 1 16,0 0 2-16,0 0-8 15,0 0 0-15,-4 33-1 16,8 14 1-16,13 21 1 16,1 19-1-16,-3 28 2 15,-3 13 1-15,-12 7-1 16,0-9 0-16,0-13 0 16,0-19-1-16,0-16 0 15,4-17-1-15,-4-22 0 16,0-15 0-16,0-20 0 15,0-4-36-15,0-32-277 0</inkml:trace>
  <inkml:trace contextRef="#ctx0" brushRef="#br0" timeOffset="32250.81">25289 6194 396 0,'0'0'396'15,"0"0"-363"-15,0 0-24 16,0 0-7-16,0 0 1 16,0 0-1-16,39-6 1 15,-3 16-1-15,-5 8 1 16,6 2-1-16,6 6-1 15,-1 4-1-15,-3 0 1 16,-4 7 0-16,2-4 0 0,-6 2 2 16,-10-1-3-1,-7-6 1-15,-5-8 0 0,-5-6 1 16,-4-8 0-16,0-6-2 16,0 0 3-16,0 0 0 15,0 0 6-15,0-6 0 16,0-20-6-16,0-14-3 15,0-10 0-15,10-5 0 16,2-1 0-16,11 6 0 16,0 6 0-16,4 8 0 15,-7 10 0-15,3 8 0 16,-4 6 1-16,8 4 1 16,4 6-2-16,0 2 0 15,12 8-1-15,3 30 0 16,-1 18 1-16,-2 12-1 0,-7 11 2 15,-10 3-1-15,-11 4 0 16,-11 6 2-16,-4-4-2 16,0-3 0-16,0-17-2 15,0-20-15-15,-4-23-22 16,0-14-64-16</inkml:trace>
  <inkml:trace contextRef="#ctx0" brushRef="#br0" timeOffset="32969.03">26616 6425 435 0,'0'0'352'0,"0"0"-328"16,0 0-7-16,0 0 8 15,0 0-5-15,0 0-13 16,-76-66-2-16,59 66-2 16,-1 1-3-16,-9 28 1 0,0 7-1 15,0 6 0-15,10 4 2 16,13-6-2-16,4-2-2 15,0-8 2-15,9-6 2 16,17-10-2-16,5-8 0 16,9-6 0-16,1-4-8 15,-2-26-6-15,3-8 3 16,-15-5 4-16,-15 0 7 16,-4 1 0-16,-8 4 1 15,0 6 0-15,0 14 5 16,0 8 4-16,0 10-1 15,0 0-6-15,0 1-3 16,11 22-5-16,5 8 5 0,15 6 0 16,0-6 0-16,2-6 0 15,2-9 2-15,1-9-2 16,3-7 2-16,6-7-2 16,1-25-2-16,-7-14-22 15,-8-8 4-15,-12-7 16 16,-15-5 4-16,-4-4 6 15,-4-2 4-15,-23 2-3 16,-4 7 2-16,0 15 3 16,8 19-2-16,4 14 0 15,11 13-2-15,8 2-6 16,0 0-2-16,0 32-3 16,0 18 1-16,4 15 2 15,19 8 0-15,4 4 1 16,12 1 0-16,-4-4 0 15,2-4-1-15,-6-3 1 16,-10-11-1-16,2-13-3 0,-13-14-58 16</inkml:trace>
  <inkml:trace contextRef="#ctx0" brushRef="#br0" timeOffset="33584.62">26916 6258 697 0,'0'0'79'16,"0"0"-37"-16,0 0-35 16,0 0-6-16,0 0 5 15,147-26 0-15,-85 12-4 16,0-4-2-16,-4-2 0 15,-19-2-22-15,-2 2-22 16,-20 2 11-16,-7 3 33 16,-10 2 16-16,0 0 19 15,0 2-2-15,-19 0-10 16,7 4-11-16,-2 3-4 16,5-3-1-16,9 7-2 0,0-1 0 15,0-2-3-15,0 3-2 16,0 0 1-16,0 0-1 15,0 0 1-15,17 11-1 16,10 25 2-16,4 16-2 16,2 12 0-16,-8 10 1 15,-3 3 1-15,-3-5 0 16,-11-5 0-16,-4-14-1 16,3-11 0-16,-3-12-1 15,-4-14 1-15,4-10 0 16,-4-6-1-16,0-2 3 15,0-24 0-15,0-10-3 16,0-6 1-16,8-8 1 16,11-7 0-16,3-5-1 0,3 0-1 15,2 14 0-15,0 14 1 16,-8 16 0-16,-7 16-1 16,11 2 0-16,4 26-2 15,-1 18 2-15,-3 10 0 16,0 0 0-16,-11-6 1 15,3-7-1-15,-3-14-1 16,1-11-29-16,1-15-121 16</inkml:trace>
  <inkml:trace contextRef="#ctx0" brushRef="#br0" timeOffset="33920.87">27828 6359 558 0,'0'0'199'16,"0"0"-173"-16,0 0-13 15,122-3 6-15,-91-15-4 16,0-4-12-16,-9-3 4 16,-9-1 4-16,-9-1 6 15,-4 1-4-15,0 2 1 0,-17 4-6 16,-5 4-1-1,-5 6-4-15,-4 10-1 0,-4 0 1 16,-3 10-3-16,3 22 0 16,4 12-1-16,19 6 0 15,12 5 1-15,0-5-3 16,20-6 3-16,22-10 1 16,12-7 0-16,3-16-1 15,18-11-16-15,1 0-4 16,1-11-76-16</inkml:trace>
  <inkml:trace contextRef="#ctx0" brushRef="#br0" timeOffset="34484.15">28320 6188 738 0,'0'0'100'0,"0"0"-66"16,0 0-20-16,0 0 0 15,0 0-5-15,0 0-6 16,-27-12-2-16,54 40-1 15,-1 12 1-15,-5 7 0 16,2 3 0-16,-5 0-1 16,-9-2 1-16,-5-8-1 15,-4-12 1-15,0-10-1 16,0-12 0-16,0-6 1 16,0 0 1-16,0-25-2 15,0-13 0-15,0-9-1 16,-4-9 1-16,4-5 0 0,0 3 0 15,0 12 0 1,18 12 0-16,3 16-1 0,2 16 1 16,4 2-1-16,8 22 0 15,2 18 0-15,-6 8 1 16,0 2 0-16,-15-2 0 16,-1-7 0-16,-11-14 0 15,0-10 0-15,0-9 0 16,-4-8 1-16,0 0 0 15,0-16 2-15,0-20-2 16,0-13-1-16,-4-9 0 16,4-6 0-16,4 0 0 15,23 4 0-15,4 15 0 16,-4 18 2-16,-4 15 0 0,0 12-2 16,8 5 0-16,8 29 0 15,2 11 0-15,-6 7 0 16,-8 0 0-16,-8 0 0 15,-7-8 0-15,-8-2 1 16,1-10-1-16,-5-7-2 16,0-15-23-16,0-9-55 15</inkml:trace>
  <inkml:trace contextRef="#ctx0" brushRef="#br0" timeOffset="35018.26">29339 6140 762 0,'0'0'87'0,"0"0"-68"0,0 0-11 16,0 0 8-16,0 0-1 16,-120-90-6-16,107 86-6 15,-1 4-1-15,6 0-2 16,-7 32-3-16,7 13 2 16,-5 10 0-16,7-1 0 15,6-6 0-15,0-16-17 16,19-11-27-16,-1-16-73 15,-9-5-17-15,3-2 135 16,-2-19 87-16,-1-2 7 16,-5 1-43-16,0 2-32 15,2 6 3-15,-2 6-6 0,0 6-6 16,1 2-4-16,3 0-6 16,10 0 0-1,5 10 0-15,8 0 0 0,0-8 0 16,4-2 1-16,7-4-1 15,1-24 0-15,7-8-32 16,-1-8-47-16,-5-6 0 16,-13-4 79-16,-8-5 40 15,-23-3 26-15,0-8-24 16,-9-6-18-16,-5 2-14 16,6 14-2-16,-7 24-1 15,11 18 3-15,4 15-3 16,0 3-4-16,0 7-3 15,0 35-5-15,10 17 4 16,11 24 1-16,6 7 1 16,4-4-1-16,0-6 1 15,-8-8-1-15,-1-10 1 0,-9-5-1 16,-13-11-10-16,0-12-50 16</inkml:trace>
  <inkml:trace contextRef="#ctx0" brushRef="#br0" timeOffset="35235.26">29785 6072 649 0,'0'0'206'16,"0"0"-187"-16,0 0-10 0,17-119-1 15,16 107-4-15,10 5-3 16,-1 7-1 0,-7 0 0-16,-4 0 0 15,0 18 0-15,-4 11 0 0,-5 10 0 16,-5 5 0-16,-3-3 0 15,-5 0 1-15,-5-9-1 16,-4-6 1-16,0-10-1 16,0-14-12-16,-4-2-129 15</inkml:trace>
  <inkml:trace contextRef="#ctx0" brushRef="#br0" timeOffset="35368.87">30066 5759 781 0,'0'0'35'0,"0"0"-13"0,0 0-22 15,0 0-20-15,128 0-207 16</inkml:trace>
  <inkml:trace contextRef="#ctx0" brushRef="#br0" timeOffset="35552.05">30436 5871 643 0,'0'0'158'0,"0"0"-114"16,0 0-24-16,0 0-4 16,0 0-6-16,0 0-10 15,-80 46 0-15,61-8-2 16,7 10 1-16,1 4 1 16,11-5 0-16,0-11-1 0,27-14-41 15,19-14-29-15,3-8-112 16</inkml:trace>
  <inkml:trace contextRef="#ctx0" brushRef="#br0" timeOffset="36019.28">30699 6079 347 0,'0'0'99'0,"0"0"-54"15,0 0-45-15,0 0 245 16,58-113-165-16,-62 86-46 16,-27 5-7-16,-3 5-19 15,-1 10-5-15,0 5 3 16,8 2-4-16,5 2-2 15,13 21 0-15,9 0-1 16,0 4-1-16,13-4 2 0,14-7 0 16,10-5-12-16,-2-11-14 15,-8 0 11-15,-11 0 15 16,-9 0 11-16,-7 0 10 16,0 0-9-16,4 1-11 15,0 16-1-15,4 1 0 16,0 3 1-16,7-4 1 15,-3-5-1-15,3-9 1 16,7-3-2-16,-1-3 3 16,16-26-2-16,3-16-1 15,5-10-6-15,-14-9 5 16,-4-14 1-16,-15-6 3 0,-12-6 1 16,0-5 0-16,0 3 0 15,0 6 0-15,0 18-1 16,0 19 6-16,0 30-4 15,0 19 2-15,0 12-7 16,4 48-5-16,15 22 5 16,12 18 0-16,-4 8 0 15,4-3 0-15,-8-9 1 16,-7-8-1-16,-1-14 0 16,-11-15-13-16,-4-12-62 15</inkml:trace>
  <inkml:trace contextRef="#ctx0" brushRef="#br0" timeOffset="37754.25">26050 7945 611 0,'0'0'215'0,"0"0"-198"0,0 0-17 16,0 0-3-16,0 0 3 15,27 148 2-15,-9-84 1 16,-5 0-2-16,1 3-1 15,-6-9 1-15,-3-10-1 16,-5-16 2-16,0-18-2 16,0-8 1-16,0-6-1 0,0 0 2 15,0-2 2-15,-17-28-1 16,-14-10-2-16,0-10 0 16,4-7 0-1,4-3-1-15,5-5 6 0,10-6-5 16,-1 1-1-16,9 5 2 15,0 11 3-15,9 12-1 16,7 14-1-16,11 12-2 16,0 12 3-16,10 4-4 15,6 12-1-15,11 24 1 16,0 12 0-16,0 9 0 16,-11-1-1-16,-12-4 1 15,-8-8 0-15,-9-10 1 16,-10-11 0-16,1-10-1 15,-1-9 0-15,-4-4 1 16,0 0 1-16,-4-20 2 0,-19-16-3 16,-4-16 0-16,0-14-1 15,11-9 0-15,5 2 1 16,11 12-1-16,0 19 0 16,15 24 1-16,7 14 2 15,9 4-3-15,13 16-1 16,5 20 1-16,5 12 0 15,-4 6 0-15,-7 4 0 16,3-1 0-16,-11-3 1 16,-4 0-1-16,-4-1 0 15,-9 2-3-15,-18 6-34 16,0-2-503-16</inkml:trace>
  <inkml:trace contextRef="#ctx0" brushRef="#br0" timeOffset="38071.01">27098 8033 840 0,'0'0'33'16,"0"0"-26"-16,0 0-2 16,0 0 2-16,-116 9-4 15,102 18-3-15,10 7-1 16,4 6 1-16,0-2 1 15,31-6-1-15,14-7 0 16,13-12-1-16,4-8-1 0,0-5 1 16,-12 0-1-16,-11-14 0 15,-21-4 2-15,-9-5 4 16,-9-3-3-16,-9-2 0 16,-26-2-1-16,-14-1-5 15,-9 10-1-15,0 1 0 16,4 11-1-16,11 9-13 15,16 0-27-15,8 7-154 16</inkml:trace>
  <inkml:trace contextRef="#ctx0" brushRef="#br0" timeOffset="38873.07">27739 7963 693 0,'0'0'113'16,"0"0"-73"-16,0 0-31 16,-151-12 1-16,112 28-4 15,1 14-3-15,3 6-1 16,8-2-2-16,11 2 2 16,10-4-2-16,6-6-2 15,6-6 2-15,29-6 0 16,4-12 3-16,15-2-3 15,0-11-5-15,4-24 2 0,-9-9-10 16,-5-10 11-16,-7-6 2 16,-21-1 0-16,-7-1 2 15,-9 4 5-15,0 8 6 16,-13 8 0-16,-5 13-3 16,5 14-2-16,9 7-4 15,0 8-1-15,4 0-3 16,-6 14-1-16,2 28-2 15,-1 18 3-15,5 7 0 16,0-1 0-16,19-8 0 16,16-14-1-16,11-10 1 15,5-16 0-15,7-10 0 16,15-8-1-16,-3-2-2 16,-2-28 0-16,-2-10 1 0,-12-6 2 15,-19-5 1-15,-16 5 0 16,-15 9 2-16,-4 4 1 15,-8 9 4-15,-19 8-3 16,-8 10-4-16,-3 6 0 16,-1 0-1-16,-2 26 0 15,10 12-1-15,10 8 1 16,7 0 0-16,14-7-1 16,8-10-1-16,33-8 1 15,9-13 1-15,12-8 0 16,12-2 0-16,3-26 0 0,-11-12-5 15,-8-3 4-15,-17-3 0 16,-24 0 1 0,-11 2 1-16,-6 2 2 0,0 2 0 15,-31 0 2-15,4 7-3 16,0 10 1-16,8 10-1 16,7 11 2-16,12 2-3 15,0 2-1-15,0 34-4 16,17 17 3-16,14 15 1 15,0 4 0-15,0-6 1 16,-9-3-1-16,-3-5 0 16,-7-9 0-16,-1-8-6 0,-11-7-25 15,0-16-618 1</inkml:trace>
  <inkml:trace contextRef="#ctx0" brushRef="#br0" timeOffset="40941.16">25258 9093 627 0,'0'0'171'0,"0"0"-144"15,0 0-25-15,0 0 10 16,0 0 7-16,0 0-4 16,-18 15-3-16,18-15-5 15,0 0-2-15,0 0-1 16,0 0-2-16,4 0 1 15,27 0 0-15,18-7-2 16,32-15-1-16,39-7 0 16,53-10 1-16,59-9 1 15,57-5-1-15,42-6 0 16,16 1 0-16,19 2 0 0,4 0-1 16,-14 3 0-16,-17 5 0 15,-50 6 1-15,-53 12 0 16,-62 4 2-16,-40 10 0 15,-31 8-1-15,-28 2-1 16,-22 4 0-16,-11 2-1 16,-26-2 1-16,-1 2-1 15,-15-2 0-15,0 2 1 16,0 0 0-16,0 0-1 16,0 0 2-16,0 0-2 15,-23-2-1-15,-22 2-1 16,-26 0-13-16,-18 0-14 15,-6 0-41-15,2 14-747 16</inkml:trace>
  <inkml:trace contextRef="#ctx0" brushRef="#br0" timeOffset="47066.78">26118 9898 717 0,'0'0'73'0,"0"0"-45"16,0 0-16-16,0 0 5 16,0 0-6-16,0 0-4 15,0 0-2-15,-4-18-1 0,4 16-2 16,0 2-2-16,0 0 2 16,0 0-1-16,0 0 1 15,0 0 0-15,0 0 0 16,0 0 0-16,0 0 0 15,0 0 1-15,0 0-1 16,0 0-1-16,0 0-1 16,0 0 1-16,0 0 0 15,0 0-1-15,0 0 1 16,0 0-1-16,0 0 1 16,0 0-1-16,0 0 0 15,0 0 0-15,0 0 0 16,0 0 1-16,0 0-1 0,0 0 0 15,0 0 0-15,0 0 0 16,0 0 0-16,0 0 0 16,0 0 0-16,0 0 0 15,0 0 0-15,0 0 0 16,0 0 0-16,0 0 0 16,0 0 0-16,0 0 0 15,0 0 0-15,0 0 0 16,0 0 0-16,0 0 1 15,0 0-1-15,0 0 0 16,0 0 0-16,0 0 0 16,0 0 0-16,0 0 0 15,0 0 0-15,0 0 0 0,0 0 0 16,0 0 0-16,0 0 0 16,0 0 0-1,0 0 0-15,0 0 1 0,0 0-1 16,0 0 0-16,0 0 1 15,0 0-1-15,0 0 0 16,0 0 0-16,0 0 0 16,0 0 1-16,0 0-1 15,0 0 0-15,0 0 2 16,0 0-2-16,-6 0 0 16,6 0 1-16,0 0-1 15,0 0 1-15,0 0-1 0,0 0-1 16,0 23 0-16,0 26-2 15,10 25 3-15,11 19 0 16,1 2-1-16,-7 0 1 16,6-9 0-16,-7-8 0 15,5-3 1-15,-7-10-1 16,3-8 0-16,-3-17 0 16,0-17 0-16,-1-12 0 15,-7-11 0-15,0 0 0 16,-4 0-5-16,0-14-29 15,0-14-92-15</inkml:trace>
  <inkml:trace contextRef="#ctx0" brushRef="#br0" timeOffset="47570.56">26099 9958 359 0,'0'0'377'0,"0"0"-366"16,0 0 1-16,0 0 8 16,0 0 2-16,124-89-13 15,-86 89-4-15,-3 0-1 16,0 26-2-16,6 15 3 0,-6 7 1 15,-4 6-1-15,0 0 0 16,0-4-1-16,-4-10-2 16,-8-10 1-16,-3-11-3 15,-5-10 2-15,-7-6-2 16,0-3 2-16,-4 0 1 16,0 0 5-16,0-17 6 15,4-20-5-15,-4-16-7 16,4-9-2-16,-4-2 0 15,5 2 0-15,9 8 0 16,-6 18 0-16,1 14 0 16,1 15-2-16,-2 7 1 15,11 3-1-15,1 30 0 0,13 15 1 16,-2 19 0-16,-4 3 1 16,0 4 1-16,-6 1-1 15,2-5 1-15,-1-4-1 16,1-2 0-16,-2-6-1 15,-3-10-29-15,-3-10-126 16</inkml:trace>
  <inkml:trace contextRef="#ctx0" brushRef="#br0" timeOffset="48148.76">27210 10175 500 0,'0'0'266'0,"0"0"-228"0,-36-113-21 16,22 93 9-16,6 12-8 16,-1 6-8-16,-5 2-10 15,1 20 1-15,-9 22-1 16,-5 14 0-16,8-1 0 16,11-7-1-16,8-12 1 15,0-12-1-15,8-9 1 16,23-10 0-16,-4-5 0 15,0-4 0-15,-4-24-3 16,-5-6 3-16,-9 0 0 16,-5 1 3-16,-4 6 3 0,0 7 0 15,0 7 0 1,0 9-1-16,0 3-3 0,0 1-2 16,0 5-2-16,0 22-1 15,4 9 3-15,15 0 0 16,7-8 0-16,5-8 0 15,13-10 1-15,1-10-1 16,9 0 0-16,-4-28-14 16,-7-15-8-16,-2-8 2 15,-16-10 14-15,-6-9 6 16,-15 2 3-16,-4 0 8 16,0 5 1-16,-17 7-2 15,-5 6-1-15,7 12-2 16,-1 12-3-16,12 12 1 0,4 14 1 15,0 0-6-15,0 17-1 16,0 30-2-16,12 21 2 16,11 17 1-16,12 9 1 15,-8-2-1-15,0-1 0 16,-1-13 0-16,1-6 0 16,-10-19-8-16,-3-8-55 15</inkml:trace>
  <inkml:trace contextRef="#ctx0" brushRef="#br0" timeOffset="48649.09">27646 10102 640 0,'0'0'116'0,"0"0"-70"16,0 0-32-16,0 0 8 0,0 0-4 15,0 0-6-15,-40-50-12 16,71 26-6-16,0-6-12 15,5-5-5-15,-14-2 11 16,-13 1 11-16,-5-3 1 16,-4 7 7-16,0 8 5 15,0 8 3-15,-4 8-1 16,4 4 0-16,0 2-6 16,0 2-8-16,0 0-1 15,0 4-5-15,10 27 6 16,6 6-1-16,7 12 2 15,4 3-1-15,-4-2 0 0,-3-4 1 16,7-7-1-16,0-14 0 16,0-5 1-16,-8-10-1 15,3-7 0-15,-1-3 1 16,6-8 1-16,0-23 1 16,-4-9-1-16,-1 0 0 15,-9 8 0-15,1 10 1 16,-10 12 5-16,0 6-2 15,1 4-4-15,5 1-2 16,6 30-4-16,7 11 4 16,8 10 0-16,0-2 0 0,-4-3 1 15,-4-7-1 1,4-8 0-16,-5-2 0 0,-5-10-26 16,-3-1-73-16</inkml:trace>
  <inkml:trace contextRef="#ctx0" brushRef="#br0" timeOffset="48983.14">28694 10307 818 0,'0'0'46'16,"0"0"-42"-16,0 0 1 15,0 0 8-15,0 0-1 16,0 0-8-16,-11-8-4 16,11-6-2-16,0 4-72 15</inkml:trace>
  <inkml:trace contextRef="#ctx0" brushRef="#br0" timeOffset="49901.51">29508 9803 508 0,'0'0'266'16,"0"0"-239"-16,0 0-21 16,0 0-2-16,0 0 5 15,120-66 1-15,-83 40-3 16,-2-2-2-16,-8 0-1 15,-4 6 3-15,-11 4-2 16,-12 2 1-16,0 0 5 16,0 2-4-16,-12 2-2 15,-15 6-1-15,0 4-4 0,-10 2 0 16,-2 0 0-16,-1 20 0 16,-1 10 0-16,6 8 0 15,4 4 1-15,4 7-1 16,4-2 0-16,11 3-1 15,12 3 1-15,0-1 0 16,0-4 0-16,31-4-2 16,19-10 2-16,7-16 0 15,18-12 0-15,10-6-5 16,8-22-10-16,2-18-18 16,-10-12-41-16,-15-1-298 15</inkml:trace>
  <inkml:trace contextRef="#ctx0" brushRef="#br0" timeOffset="50418.16">30217 9635 539 0,'0'0'142'15,"0"0"-49"-15,0 0-62 16,0 0-9-16,0 0-3 16,-116-32-13-16,81 32-3 15,-2 8 0-15,-6 18-3 16,1 6 0-16,11 4 0 15,4 1 0-15,19-5 0 16,8-3-2-16,4-7-3 16,27-7 5-16,11-12 1 0,1-3 0 15,3-1-1 1,-7-23 0-16,-8-5 1 0,-4 0 0 16,-13 0 2-16,-6 1-2 15,-8 3 9-15,0 7 0 16,0 5-4-16,0 6 0 15,0 6-2-15,0 1-1 16,0 0-3-16,0 0-2 16,5 26-2-16,5 20 3 15,6 24 1-15,7 18 0 16,-4 17 0-16,-7 3 0 16,3 0 0-16,-7-17 0 15,0-17 1-15,-4-18-1 16,7-21-1-16,-3-14 1 15,-8-10 0-15,0-10 0 0,4-1 1 16,4-4 2-16,7-31 7 16,8-20-8-16,8-13-2 15,4-14 0-15,4-13 0 16,-2 1-1-16,-2 2 0 16,-12 12-19-16,-2 17-33 15,-11 21-779-15</inkml:trace>
  <inkml:trace contextRef="#ctx0" brushRef="#br0" timeOffset="51234.98">30538 9543 359 0,'0'0'478'16,"0"0"-457"-16,0 0-21 15,0 0 0-15,0 0 0 16,0 0 0-16,0 104 1 16,14-61 0-16,3-2 2 15,1-7-3-15,5-6 1 0,-2-2-1 16,1-8 0-16,1-8 0 15,4-7 2-15,8-3-1 16,0-13 3-16,2-14-1 16,-16-9-1-16,2-1 0 15,-9-3 0-15,-10-2 2 16,-4 6-1-16,0 4 1 16,0 10 1-16,0 10-2 15,0 6 1-15,0 6 1 16,-4 0-5-16,4 0 0 15,0 4-3-15,0 23 1 16,0 5 2-16,0 3 0 16,4-1 0-16,13-3-1 15,10-6 1-15,0-4 0 0,10-8 1 16,6-4-1-16,11-9 0 16,-4 0-6-16,3-3-3 15,-9-19-3-15,-13-9 6 16,-4-4 6-16,-13-5 0 15,-10 0 2-15,-4-2-1 16,0 3 4-16,0 7-1 16,-18 10 1-16,1 8 4 15,-1 9-6-15,-1 5-3 16,-2 2-1-16,-1 26 1 16,-1 8 1-16,0 5-1 15,7-2 0-15,16-5-1 16,0-7 1-16,0-8-1 0,20-5 0 15,3-8 1-15,0-6 0 16,4 0 0-16,-5-9 0 16,-1-14 0-16,2-9 1 15,-9-2 0-15,-6 0 0 16,1 4-1-16,-5 12 1 16,-4 7 0-16,0 10 0 15,0 1-1-15,0 4-1 16,6 24-2-16,2 12 2 15,1 9 1-15,9-5 0 16,-10-1 1-16,7-7-1 16,1-6-2-16,3-14-41 15,4-6-149-15</inkml:trace>
  <inkml:trace contextRef="#ctx0" brushRef="#br0" timeOffset="51488.14">31443 9465 740 0,'0'0'64'16,"0"0"-41"-16,0 0-9 15,0 0-13-15,0 0 1 16,0 0 3-16,124 78 2 16,-93-49-4-16,-8 0-2 15,-11-9 1-15,3-4-1 16,-11-6 0-16,0-6 0 0,0-4 2 15,-4 0-2-15,0 0 2 16,0-20-3-16,0-6-12 16,0-7-31-16,0 4-47 15,0 8-284-15</inkml:trace>
  <inkml:trace contextRef="#ctx0" brushRef="#br0" timeOffset="51919.46">31439 9164 753 0,'0'0'65'15,"0"0"-43"-15,0 0 1 16,0 0-2-16,0 0-8 16,0 0-7-16,-15-37-6 15,15 43 0-15,0 23-3 16,9 17 3-16,18 18 0 0,-1 12 0 15,5 7 0-15,-4-6 1 16,-4-4-1-16,0-11 0 16,-5-8 1-16,-5-8-1 15,-1-8 0-15,-2-8 1 16,3-8-1-16,-9-5 0 16,15-9-1-16,-1-8-16 15,-5 0-27-15,9-15-34 16,-9-13-301-16</inkml:trace>
  <inkml:trace contextRef="#ctx0" brushRef="#br0" timeOffset="52205.69">31705 9651 347 0,'0'0'115'0,"0"0"135"15,0 0-174-15,0 0-44 0,-57-107-6 16,57 94-6 0,0-1-12-16,18 0-6 0,3-4 0 15,2 1-2-15,-5 2 1 16,-5 2-1-16,1 1 2 15,-14 6 6-15,0 5-2 16,0-2-2-16,0 3-2 16,4 0-2-16,0 0-2 15,15 17 0-15,2 9 2 16,1 7 0-16,1 4-1 16,-4 3 1-16,-11-4 1 15,0 0-1-15,7-7 1 0,-7-2-1 16,0-7-2-16,-4-11-34 15,3-6-73-15</inkml:trace>
  <inkml:trace contextRef="#ctx0" brushRef="#br0" timeOffset="52370.72">31759 9300 751 0,'0'0'78'0,"0"0"-49"15,0 0-24-15,0 0 7 16,0 0-10-16,0 0-2 16,9-30-23-16,40 32-13 0,1 16-99 15</inkml:trace>
  <inkml:trace contextRef="#ctx0" brushRef="#br0" timeOffset="52687.34">32049 9503 491 0,'0'0'44'16,"0"0"85"-16,0 0-78 16,0 0-18-16,0 0-10 15,4 107-2-15,23-80-14 16,4-3-4-16,4-4 5 16,-4-6-2-16,-4-6-1 15,0-6-1-15,-9-2 6 16,-10 0 4-16,3 0-3 0,-11-16 5 15,4-10-8-15,-4-9-5 16,0-8-2-16,-15-2-1 16,-20-2 0-16,-10 7-3 15,-3 8-9-15,3 14 0 16,14 7 3-16,12 11-5 16,19 0-8-16,0 0-32 15,6 14-71-15,21-6-36 16,8-4 97-16,1-4-222 15</inkml:trace>
  <inkml:trace contextRef="#ctx0" brushRef="#br0" timeOffset="53003.06">32257 9414 366 0,'0'0'129'0,"0"0"109"15,0 0-187-15,0 0-39 0,0 0-4 16,0 0 0 0,81 57-1-16,-62-27 4 0,-7-2-5 15,3-4-1-15,-3-6-1 16,-8-8-2-16,6-6-1 15,-1-4 2-15,-5 0 5 16,0 0 13-16,10-20-4 16,-1-6-12-16,1-5-1 15,-1 2 1-15,-5-1 0 16,6 2-3-16,3 6-1 16,2 5 1-16,3 7-2 15,1 10-1-15,-2 0 0 0,6 16 0 16,10 21 0-1,-6 10 0-15,-15 6 1 0,3 0-1 16,-15-3 1-16,-4-7 0 16,0-7 1-16,0-8-1 15,-12-10-13-15,-11-8-32 16</inkml:trace>
  <inkml:trace contextRef="#ctx0" brushRef="#br0" timeOffset="90975.3">26550 12330 747 0,'0'0'70'15,"0"0"-54"-15,0 0-16 16,0 0 9-16,0 0 9 15,0 0-4-15,0 0-5 16,50 16-4-16,-19-16-2 16,4 0-2-16,4-8 1 15,2 2-1-15,3-4 0 16,1-2 0-16,-1 0 0 0,5-6-1 16,-9 0 0-16,-3-2 1 15,-10 0-1-15,-19 2 1 16,-4 1-1-16,-4 3 1 15,-23 5-1-15,-20 5 0 16,-25 4 0-16,-11 0 0 16,-12 0 1-16,-6 18 0 15,8 3-1-15,4 6 0 16,9 3 0-16,10 6 0 16,4 10 0-16,8 6 0 15,4 6 0-15,15 3 1 16,8-1-1-16,15-2 1 15,6-2-1-15,6-6 0 0,18-8 0 16,22-8-1 0,18-10 1-16,14-10 0 0,25-11 0 15,6-3 0-15,13-7 2 16,-8-21-2-16,-1-2 0 16,-24-4 1-16,-15 4 0 15,-29 10-1-15,-28 12 1 16,-11 8-1-16,-19 0 1 15,-35 0 0-15,-26 22 0 16,-32 16-1-16,-16 6 0 16,2 5 1-16,20-1-1 15,30-1 0-15,26 10 1 16,11 9-1-16,20 2 1 16,11 0-1-16,8-3 0 15,19-7 0-15,24-6 0 16,15-6 0-16,14-8 0 0,9-10 0 15,2-8 1-15,-3-12-1 16,1-8-2-16,-5-3-9 16,-14-24-34-16,-12-8-572 15</inkml:trace>
  <inkml:trace contextRef="#ctx0" brushRef="#br0" timeOffset="91776.04">27427 12747 712 0,'0'0'89'0,"0"0"-57"15,0 0-21-15,0 0-6 16,0 0 4-16,0 0 1 0,-17 20-1 15,44-20-3-15,16-10-5 16,7-4 0-16,16 0-1 16,6 2 1-16,-5 0 0 15,-5 1 0-15,2 2-1 16,-17-1 0-16,-16-3-12 16,-8 10-68-16</inkml:trace>
  <inkml:trace contextRef="#ctx0" brushRef="#br0" timeOffset="92025.16">27410 13012 491 0,'0'0'310'15,"0"0"-282"-15,0 0-21 16,0 0-3-16,0 0 9 16,116 18-2-16,-31-18-6 15,12-10-1-15,-2-4-2 16,-6 0-2-16,-15 4 1 16,-6 0-1-16,-20 0 0 15,-11 10-53-15</inkml:trace>
  <inkml:trace contextRef="#ctx0" brushRef="#br0" timeOffset="93276.79">28479 12553 637 0,'0'0'147'16,"0"0"-123"-16,0 0-4 15,0 0 1-15,0 0-11 16,0 0-6-16,89 20 2 0,-75 24 0 16,-6 12 0-1,-4 8-2-15,-4 0-1 0,0 0 0 16,-8-7-3-1,0-5 2-15,-2-10-1 0,1-12 0 16,1-10-1-16,8-10 1 16,-4-8-1-16,-2-2 2 15,6-8 0-15,-9-24 5 16,1-14-5-16,4-14-2 16,4-8 0-16,0-7 0 15,0-2 0-15,12 8 0 16,15 9-1-16,0 16 0 15,8 14 1-15,-8 18 0 16,-8 12 0-16,4 0-1 16,1 28 1-16,3 13 1 0,0 10 1 15,-4 3-2 1,-5 2 1-16,-5 0-1 0,-3 0 0 16,-6 1 0-16,-4-5 0 15,0-10 1-15,0-10-1 16,0-16 1-16,0-10-1 15,0-6 0-15,0 0 2 16,0-9 0-16,0-24-1 16,0-13-1-16,0-13 0 15,9-1 0-15,17 5-1 16,5 6 0-16,9 10 0 16,1 16 1-16,-2 13-1 15,-3 10 1-15,1 0-1 16,-6 22 1-16,0 12 0 0,-9 10 1 15,-9 2 0-15,-5 2-1 16,-8-3 0-16,0-8 0 16,0 0 1-16,0-11-1 15,-8-6 0-15,-5-6-4 16,-5-10-20-16,-5-4-56 16,11 0-727-16</inkml:trace>
  <inkml:trace contextRef="#ctx0" brushRef="#br0" timeOffset="93563.69">29624 12641 660 0,'0'0'148'0,"0"0"-111"16,0 0-18-16,0 0-4 15,0 0-3-15,0 0-9 16,-101 3-1-16,55 32 2 16,-8 9-1-16,7 4 0 15,1 2-1-15,20-2-1 16,17 0-1-16,9 1 0 0,13-1 0 16,32-4 0-16,17-4 0 15,8-10 0-15,3-12 0 16,-7-14-3-16,-12-4-19 15,-5-10-49-15</inkml:trace>
  <inkml:trace contextRef="#ctx0" brushRef="#br0" timeOffset="94161.3">29750 12519 706 0,'0'0'81'0,"0"0"-58"15,0 0 6-15,0 0-10 16,-23-121-10-16,40 87-7 15,16 0 4-15,2 4-5 16,0 8 2-16,4 10-1 16,-5 12-2-16,-14 0 1 15,-1 18-1-15,-11 22 0 16,-8 8 2-16,0 10 2 16,-12 9 0-16,-30-2-1 15,-5-2-2-15,1-15 1 16,19-14-1-16,11-14 0 15,16-8-1-15,0-4 2 16,8-4-2-16,27 0 1 16,15-4-1-16,20 0 3 15,11 0-2-15,8-8 1 0,-13-10-2 16,-6 1 0-16,-12 2-8 16,-20 0-22-16,-18 12-85 15</inkml:trace>
  <inkml:trace contextRef="#ctx0" brushRef="#br0" timeOffset="101237.98">26474 14133 353 0,'0'0'361'16,"0"0"-306"-16,0 0-34 15,0 0 5-15,0 0 0 16,0 0-8-16,0 0-3 0,0 0-4 16,-27 0-5-16,37 0-4 15,11-8 0-15,20-4 4 16,21-4-6-16,15-1 0 16,11 2 1-16,5-5 0 15,15 0-1-15,4-3 1 16,12-4-2-16,14 0 3 15,13 1-1-15,4-4 0 16,6 2 0-16,5 0-1 16,-15 2 1-16,-5 0-1 15,-7-2 0-15,-5 2 2 16,-18-1-1-16,-15 6 0 16,-6 7 0-16,-24-1 0 15,-18 9-1-15,-13 6 0 16,-13 0 1-16,-13 0-1 0,-6 0 0 15,-8 0 0-15,0 0-1 16,0 0-1-16,-12 0-2 16,-19 0-10-16,-11 0-24 15,-15 0-269-15</inkml:trace>
  <inkml:trace contextRef="#ctx0" brushRef="#br0" timeOffset="101889.01">26407 14386 456 0,'0'0'79'0,"0"0"79"16,0 0-103-16,0 0-16 16,0 0-8-16,0 0-3 15,-31 0-15-15,31 0-4 16,0 0-3-16,0 0-4 16,23 0 6-16,12-3-5 15,19-1 1-15,12-2 0 16,11 2-1-16,16-4-2 15,18-6 2-15,22-1 0 16,28-8 0-16,39-3-1 0,9-4 0 16,6-4 0-16,2-2-2 15,-20-4 0-15,-32 6-1 16,-27 2 2-16,-34 6-1 16,-30 8 0-16,-20 6 1 15,-9 4 0-15,-18 6 0 16,-2 2-1-16,-6 0 1 15,-1 0-1-15,-5 0 0 16,-5 0 1-16,-2 0-1 16,-6 0 0-16,0 0 0 15,0 0-1-15,0-3 0 16,-18 3-7-16,-5 0-17 16,-8 0-50-16</inkml:trace>
  <inkml:trace contextRef="#ctx0" brushRef="#br0" timeOffset="145246.79">28656 11418 276 0,'0'0'462'15,"0"0"-434"-15,0 0-17 16,0 0 14-16,0 0-1 16,0 0-8-16,0 0-6 0,-4-104-2 15,4 93 1-15,0 4-2 16,0 3-2-16,0-1 1 15,0 1-2-15,0 2-1 16,0-1-1-16,0-4 0 16,0 3 0-16,0 2 1 15,0 1-2-15,0 1 2 16,0 0-1-16,0 0-1 16,0 0-1-16,0 0 0 15,0 0 0-15,0 0-1 16,0 0 0-16,4 15 0 15,3 7 1-15,1 10 0 16,-4 7 1-16,4 5-1 16,3 8 0-16,-3 6 0 15,-4 2 0-15,0 4 0 0,0-2 1 16,-4-1-1-16,0-5 0 16,0-6 0-16,0-4 0 15,0-7 0-15,0-6 0 16,0-7 1-16,0-8-1 15,0-8 0-15,0-4 0 16,0-6 0-16,0 0 0 16,0 0-6-16,0-2-19 15,-12-18-42-15,-7-1-310 16,15 6 53-16</inkml:trace>
  <inkml:trace contextRef="#ctx0" brushRef="#br0" timeOffset="145816.44">28390 11785 407 0,'0'0'320'0,"0"0"-285"15,0 0-11-15,0 0-8 16,0 0 4-16,0 0-5 0,18-31-5 16,-5 31-4-16,-3 0-6 15,3 5 0-15,5 12 0 16,-5 4 2-16,1 1 2 15,-2 2-1-15,7 2-2 16,-7 4 0-16,11 0 0 16,0 5-1-16,-7-2 2 15,7 3-1-15,0-2 0 16,-11-2-1-16,3-5 0 16,-7-7 0-16,-8-8 0 0,4-4 0 15,-4-5 4-15,0 1-1 16,4-4 1-16,-4 0-1 15,0 0 2-15,7 0 2 16,1 0 1-16,4-24 1 16,15-17-6-16,0-12-2 15,8-3-1-15,-2-2 0 16,2 6 1-16,-4 10-1 16,-4 14 0-16,-14 10 0 15,-9 10 0-15,-4 4-1 16,0 0 0-16,0-5-4 15,-21-2-12-15,-10 3-53 16</inkml:trace>
  <inkml:trace contextRef="#ctx0" brushRef="#br0" timeOffset="146746.28">29508 11349 435 0,'0'0'219'16,"0"0"-190"-16,0 0-17 15,0 0 22-15,0 0 0 16,0 0-10-16,10-42-1 15,-10 40-7-15,0 2-5 16,0 0-5-16,0 0-2 16,5 0-3-16,-1 0-1 15,4 10 1-15,-4 12 0 0,0 9 1 16,11 6 1-16,-3 16-2 16,-2 9 1-16,-1 4-2 15,-1 8 2-15,-4-5-2 16,2-5 2-16,-1-4-2 15,-5-8 1-15,4-4 0 16,-4-2-1-16,4-4 0 16,0-4 0-16,-4-6 0 15,0-7-10-15,0-12-34 16,-12 4-219-16</inkml:trace>
  <inkml:trace contextRef="#ctx0" brushRef="#br0" timeOffset="147130.32">29423 11849 671 0,'0'0'20'16,"0"0"48"-16,0 0-53 15,0 0-11-15,0 0-1 0,0 0 0 16,11 4-3 0,1 19 3-16,11 12 2 0,0-2-5 15,-7 8 2-15,-1-1-1 16,-7-4 1-16,4 0-1 16,-6-7 0-16,7-9-1 15,-13-8 1-15,8-6-1 16,-2-4 2-16,3-2 12 15,7 0 16-15,3-17-17 16,8-10-10-16,4-12-1 16,-4-5-2-16,-1-1-1 15,-7 0-18-15,-7 3-53 16,-7 11-589-16</inkml:trace>
  <inkml:trace contextRef="#ctx0" brushRef="#br0" timeOffset="156858.74">24830 5788 347 0,'0'0'188'0,"0"0"-135"16,0 0-14-1,0 0 5-15,0 0-1 16,0 0-16-16,0 0-20 0,0 0-4 16,-4 0 5-16,4 0 0 15,0 0 11-15,0 0-6 16,0 0-5-16,0 0-2 16,0 0-1-16,0 0-1 15,0 0-1-15,0 0 0 16,0 0 2-16,0 0 2 15,0 0-1-15,0 0-1 16,0 0 0-16,0 0 1 16,0 0-2-16,4 0 1 15,0 0-3-15,9 0 0 16,14-9 0-16,8-7 0 16,10 2-1-16,1-3-1 15,12 3 1-15,8-1-1 0,14-3 0 16,13 0 1-1,0-2-1-15,11 0 0 0,3-1 1 16,9 1-1-16,4 0 0 16,0 1 0-16,10-4 0 15,6-1 0-15,7-2 0 16,10-2 0-16,2 0 0 16,-8 0 0-16,6 2 0 15,-6 2 0-15,-1 6 1 16,-3 1 0-16,-9 4-1 15,-18-4 0-15,-19 3 0 16,-16 1 0-16,-23-1 1 0,0 1-1 16,0-3 5-16,-5-2-4 15,9 2 2-15,-8 2-1 16,-11 2 0-16,-5 2-1 16,-11 4-1-16,-11 0 2 15,3 0-1-15,-7 3 0 16,-2 0 0-16,3-1-1 15,-5 2 1-15,7-1-1 16,-3 0 1-16,7 1-1 16,7-2 1-16,1 2-1 15,8 0 0-15,1 0 1 16,-5 0-1-16,-5 2 0 16,-3 0 0-16,-8 0 0 0,-7-3 0 15,-8 3 0-15,0 0 1 16,0 0-1-16,0 0 3 15,0 0 1-15,0 0 0 16,0 0-1-16,0 0-1 16,0 0 0-16,0 0-2 15,0 0 1-15,0 0-1 16,0 0 1-16,0 0-1 16,0 0 0-16,0 0 0 15,0 0 0-15,0 0 0 16,0 0 0-16,0 0 0 15,0 0 0-15,0 0 0 16,0 0-1-16,-8 0 0 0,-3 0-5 16,-16 0-16-16,-20 0-20 15</inkml:trace>
  <inkml:trace contextRef="#ctx0" brushRef="#br0" timeOffset="175742.49">26527 15097 676 0,'0'0'105'0,"0"0"-85"15,0 0-3-15,-39-111 3 16,29 79-9-16,1 5 2 16,5 5-6-16,0 8 0 15,4 10 2-15,-4 4 0 16,4 0-8-16,0 0-1 16,0 24-4-16,0 20 4 15,0 22 0-15,21 6 0 16,6 8 1-16,4-3-1 15,10-7 0-15,-2-12 0 16,3-14 0-16,-7-12 0 16,4-10 1-16,-8-10-1 15,-4-10 0-15,-4-2 1 16,3-9 1-16,1-32 2 16,0-17-2-16,-4-20-1 0,-2-14-1 15,-15-7 1-15,-6 2-1 16,0 17 0-16,0 17 1 15,0 27-1-15,0 19 1 16,0 17-1-16,0 5 0 16,8 40-4-16,9 33 2 15,5 28 2-15,5 16 1 16,4 12 0-16,-4 0 0 16,0 3-1-16,0-2 0 15,0 14 0-15,-9 8 0 16,-5 7 0-16,-13-12 0 15,0-23 0-15,0-39 0 0,-4-36 0 16,-11-24 0 0,3-16-3-16,-15-10 3 0,-19-4 10 15,-11 0-4-15,-18-12-3 16,-5-24-1-16,-1-10 1 16,6-12-2-16,7-4-1 15,15-8 1-15,17-6-1 16,18-5 0-16,18 5 0 15,0 4 0-15,41 2-1 16,21 7 0-16,23 9-6 16,18 4-7-16,-1 6-28 15,-9-8-395-15</inkml:trace>
  <inkml:trace contextRef="#ctx0" brushRef="#br0" timeOffset="176178.78">27549 15150 710 0,'0'0'96'15,"0"0"-74"-15,0 0-11 16,0 0-4-16,0 0-4 16,0 0-2-16,4-14 7 15,54 5-5-15,12-3 0 16,10 2-2-16,-7 0 1 0,-7 2-1 16,-4 4-1-1,-12 0-10-15,-11 4-46 0,-8 0-265 16</inkml:trace>
  <inkml:trace contextRef="#ctx0" brushRef="#br0" timeOffset="176345.79">27726 15431 673 0,'0'0'77'0,"0"0"-51"15,0 0-7-15,0 0-3 16,0 0-11-16,0 0-2 15,35 5 1-15,27-1 2 16,11-2-3-16,7 2-2 16,5 0-1-16,-15 4-62 0</inkml:trace>
  <inkml:trace contextRef="#ctx0" brushRef="#br0" timeOffset="177228.38">28683 14873 790 0,'0'0'20'0,"0"0"-15"16,0 0 16-16,0 0-6 0,0 0-8 15,0 0-5 1,54-8-2-16,-27 66 0 0,-4 23 2 16,-11 10-1-16,-12 14 1 15,0-7 0-15,0-10-1 16,0-16 0-16,0-22 0 16,0-18-1-16,-4-15 0 15,4-13 0-15,0-4 1 16,0 0 2-16,0 0 7 15,0-27 6-15,0-13-10 16,0-14-6-16,0-16 1 16,0-2-1-16,0-5 1 15,0-3-1-15,10 4 0 16,-1 0 0-16,13 10 0 0,-1 16 0 16,2 16-1-16,-5 14 0 15,5 14 1-15,-2 6-2 16,12 7 2-16,-2 28-1 15,8 15 1-15,0 8-1 16,-12 6 1-16,-8 6-1 16,-11 1 1-16,-8-5-1 15,0-6 1-15,0-12 0 16,0-16 0-16,0-16 0 16,0-10 1-16,0-6 0 15,0 0 0-15,0-8 2 0,0-32 0 16,0-20-3-1,0-23 0-15,0-9 0 16,4 0 0-16,7 8 0 16,-3 12 0-16,10 20 0 0,-1 20 0 15,2 21-2-15,3 11 2 16,5 31-1-16,0 25 0 16,4 18 0-16,-4 16 0 15,0 4 1-15,-6 4 0 16,-3-9 0-16,1-13 0 15,-7-12 0-15,-4-7 0 16,7-13 0-16,-7-8-1 16,-4-13-37-16,0-10-153 15</inkml:trace>
  <inkml:trace contextRef="#ctx0" brushRef="#br0" timeOffset="177830.36">29576 14989 719 0,'0'0'29'0,"0"0"-24"16,67-112-2-16,-32 82 13 15,10 8 10-15,-6 10-14 16,11 12-1-16,-11 0-2 16,-4 24-3-16,-1 12-3 15,-14 14 3-15,-16 0-3 16,-4 6 3-16,0 2-1 15,-12 0 1-15,-15-8-1 16,-12-1-1-16,2-7-3 16,10-16 0-16,10-12-1 0,9-10 0 15,8-4 4 1,0-6 0-16,8-29 9 16,19-15-13-16,8-18 0 0,4-8 0 15,7 2-1-15,-11 1 0 16,0 8 1-16,-8 15 0 15,-12 11 1-15,-7 17-1 16,-8 16 3-16,0 3 6 16,0 3-7-16,0 0-2 15,0 21-2-15,-8 24 2 16,-11 13 0-16,2 9 0 16,7 4 1-16,6-7-1 15,4-2 0-15,0-9 0 16,35-7 0-16,19-7 0 15,26-8 1-15,9-17-1 0,4-10-13 16,7-4-95 0</inkml:trace>
  <inkml:trace contextRef="#ctx0" brushRef="#br0" timeOffset="178262.17">30761 14948 804 0,'0'0'29'16,"0"0"-16"-16,0 0-8 15,0 0 6-15,0 0-4 16,0 0-4-16,27-32 2 0,12 25-3 15,19-4-1 1,10 4-1-16,-20-1 1 0,5 0 0 16,1 3-1-16,-8 4 0 15,-11 1 0-15,-8 0 0 16,-11 0-17-16,-6 0-79 16</inkml:trace>
  <inkml:trace contextRef="#ctx0" brushRef="#br0" timeOffset="178513.67">30908 14562 660 0,'0'0'167'15,"0"0"-149"-15,0 0-9 0,0 0-1 16,0 0-6-16,0 0 3 15,31 106 1-15,-5-48 0 16,1 5-2-16,0 3-2 16,-4 2-2-16,0-5 1 15,-11-2-1-15,-4-3 0 16,-4-4 0-16,-4-8-4 16,15-15-67-16</inkml:trace>
  <inkml:trace contextRef="#ctx0" brushRef="#br0" timeOffset="178928.97">31745 14596 727 0,'0'0'66'0,"0"0"-50"16,0 0 5-16,0 0 3 16,0 0-8-16,0 0-6 15,31-84-2-15,-52 84-5 16,-24 22-3-16,-17 22 2 15,-5 16 1-15,10 10 2 16,15 3-3-16,15 3 0 16,15-4-2-16,12-6 1 15,4-10-1-15,35-10 0 16,19-7 0-16,15-12 1 16,7-8-1-16,-1-15 0 15,-11-4-12-15,-25 0-25 16,-5 0-95-16</inkml:trace>
  <inkml:trace contextRef="#ctx0" brushRef="#br0" timeOffset="-212763.81">27803 16056 729 0,'0'0'34'0,"0"0"-23"16,0 0 27-16,0 0-11 16,0 0-24-16,0 0 13 15,0 0-10-15,-81-49 1 16,71 46 1-16,6-6-7 16,-5 8 1-16,5-4 1 15,0 5-1-15,4 0 0 16,0 0 0-16,0 0 0 0,0 0-1 15,0 0 0 1,27-8 0-16,21 0-1 0,24-6 1 16,17 0 0-16,22-8-1 15,28-1 1 1,30-4-1-16,36-5 1 16,27-2-1-16,30 2 0 0,23-4 0 15,19 2 0-15,6 2 0 16,-2-4 0-16,-22-4 0 15,-28-5 0-15,-31 5 0 16,-43 10 1-16,-37 6-1 16,-35 12 0-16,-34 6 0 0,-20 2 0 15,-12 0 1 1,-15 3 2-16,-5-4 0 0,-3 1-1 16,4-4 2-16,-14-2-1 15,5 2-1-15,-1 0 0 16,-3 2-2-16,-14 2 1 15,0 4-1-15,0-4 2 16,0-2-1-16,0 0 1 16,0 4 0-16,0-2-1 15,0 0 0-15,0 2 0 16,0 2-1-16,0 0 1 16,-4 0-1-16,4 0 0 15,0 0 0-15,0 0 0 16,0 0 0-16,-4 0 0 15,4 0 0-15,0 0-1 0,0 0 1 16,0 0 0 0,0 0 0-16,0 0 0 0,0 0 0 15,0 0 0-15,0 0 0 16,0 0 1-16,0 0-1 16,0 0 0-16,0 0 0 15,0 0 1-15,0 0-1 16,0 0 0-16,0 0 0 15,-6 0 0-15,-3-2-2 16,-13 0-1-16,-13-6-2 16,-15-4-20-16,-8-2-56 15</inkml:trace>
  <inkml:trace contextRef="#ctx0" brushRef="#br0" timeOffset="-211996.49">28421 16132 664 0,'0'0'58'0,"0"0"-40"15,0 0-16-15,0 0 7 16,-139 18 8-16,104-8 2 16,12-6 0-16,11 0-6 15,8-4-2-15,4 0-1 16,0 0-1-16,0 0-2 16,0 0-3-16,0 0 0 15,31 0 0-15,12 0-1 16,26-8 0-16,24-14-1 15,22-2-1-15,32-6 0 0,45-2 0 16,48-8 0-16,56-9-1 16,41-5 0-16,33 2 0 15,-31 2 0-15,-50 6 0 16,-70 12 0-16,-64 2 1 16,-47 10-1-16,-32 8 0 15,-32 2 0-15,-13 2 1 16,-13 2 2-16,-9 2 1 15,-9 1 1-15,0-2 0 16,0 1-1-16,0-5-2 16,-9 4-2-16,-22 5-2 15,-18 0 0-15,-18 0-26 0,-17 8-92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34:17.2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26207 5582 504 0,'0'0'66'0,"0"0"-38"16,0 0-3-16,0 0-11 16,0 0 40-16,0 0-4 15,0 0-20-15,0 0-9 16,0 2-9-16,0-2-3 16,0 0 4-16,0 0-2 15,0 0-3-15,8 0-3 0,19 0-3 16,19 0 0-16,28-10 0 15,21-2-2-15,10 2 2 16,11 6-2-16,6 3 1 16,-6 1-1-16,0 0 1 15,-19 0-1-15,-4 0 0 16,-12 0 0-16,-19 1 1 16,0 3 0-16,-9 3-1 15,-7-4 0-15,-11 0 0 16,-8-3 0-16,-9 0 0 15,-9 0 0-15,-1 0 0 16,-4 0 2-16,-4 0 3 16,0-3 1-16,0 0 2 15,0 0-3-15,6 1-1 0,-6-2 0 16,0 2-1-16,0 1-2 16,0-2-1-16,0 3 1 15,0 0-1-15,0 0 0 16,0 0-1-16,0 0 1 15,0 0 0-15,0 0 0 16,0 0-1-16,0 0 1 16,0 0 0-16,0 0 0 15,0 0 0-15,0 0 1 16,0-2-1-16,0 2 1 16,0-4-1-16,0 4 2 15,0 0 0-15,0 0-1 16,0 0 1-16,0 0-1 0,0 0-1 15,0-2 1-15,0 2-1 16,0 0 0-16,0 0 0 16,0 0 0-16,0 0 0 15,0 0 0-15,0 0 0 16,0 0 0-16,0 0 0 16,0 0 0-16,0 0 0 15,0 0 0-15,0 0 0 16,0 0 0-16,0 0 1 15,0 0-1-15,0 0 0 16,0 0 0-16,0 0 0 16,0 0 0-16,0 0 0 15,0 0 0-15,0 0 0 0,0 0 0 16,0 0 1 0,0 0-1-16,0 0 0 15,0 0-1-15,0-2 1 0,0 2-1 16,0 0-11-16,0 0-47 15,-10 0-714-15</inkml:trace>
  <inkml:trace contextRef="#ctx0" brushRef="#br0" timeOffset="131881.9">11929 5763 584 0,'0'0'107'0,"0"0"-67"0,0 0-29 16,0 0 1-16,0 0-12 16,0 0-1-16,-120-18-12 15,75 12 0-15,14-4 13 16,8-1 4-16,11 4 7 15,1 0 6-15,11 3-16 16,-4 3 32-16,4 1-10 16,0 0-10-16,0 0-6 15,0 0-4-15,0 0-2 16,0 0-1-16,0 0 1 16,-4 0-1-16,4 0 0 15,0 0 0-15,0 0 0 16,0 0 1-16,0 0 1 15,0 0 2-15,0 0 1 0,0 0 0 16,0 0-3-16,0 0 1 16,0 0 3-16,19 0-6 15,16 0 0-15,23 0 5 16,31 4-4-16,37-4 2 16,33 0 0-16,33 0 0 15,25 0-2-15,17 0 1 16,10-3-2-16,14-6 1 15,19-3 0-15,25 1 1 16,-2 6-2-16,-3 5 1 16,-7 0 1-16,-9 4 0 15,-8 11 2-15,-15 2-3 16,-22 1 0-16,-32-3-1 0,-34 3 1 16,-36-1-1-1,-37-5 0-15,-20-2 1 0,-23-4 0 16,-19-2 0-16,-12-3 1 15,-7 4-1-15,-6-5 2 16,-5 0-2-16,-1 0 0 16,-4 0 1-16,0 0 0 15,0 0-1-15,0 0 2 16,0 0-1-16,0 0-1 16,0 2 1-16,0-2-1 15,0 0 2-15,0 2-2 0,0-2-1 16,0 0 1-16,0 0 0 15,0 2-1-15,0-2 1 16,0 0-1-16,0 0 0 16,0 0 1-16,0 0-1 15,0 0 0-15,0 0 0 16,0 0 0-16,0 0 0 16,0 0-1-16,0 0 1 15,0 0-2-15,0 0 1 16,0 0 1-16,-4 0 0 15,-1 0 0-15,5 0-10 16,0 0-34-16</inkml:trace>
  <inkml:trace contextRef="#ctx0" brushRef="#br0" timeOffset="133300.46">25949 5735 767 0,'0'0'25'15,"0"0"-19"-15,0 0 12 16,0 0 2-16,0 0-7 15,0 0 0-15,0 0 0 16,-31-14-8-16,31 14 0 16,0 0-4-16,0 0 2 0,20-4 0 15,44-6-1 1,42-6-1-16,55-4 0 0,44-2-1 16,30 0 0-1,3-1 1-15,6 1-1 0,-2 0 1 16,-2-2 0-16,-5 0-1 15,-24 2 0-15,-37 2 1 16,-42 2 2-16,-37 6 0 16,-47 2 0-16,-30 4 0 15,-10 4 0-15,-8 2-1 16,0 0-1-16,0 0 1 16,0-2-1-16,0 2 0 0,0 0-1 15,0-2 2-15,0 2-2 16,0 0 0-16,0 0 0 15,0 0 0-15,0 0 0 16,-8 0 0-16,-10-2-9 16,-26 2-9-16,-28 0-13 15,-34 0-251-15</inkml:trace>
  <inkml:trace contextRef="#ctx0" brushRef="#br0" timeOffset="133768.9">25765 5663 788 0,'0'0'22'16,"0"0"-22"-16,0 0 0 0,0 0-2 15,0 0 1-15,0 0 2 16,-5 14 9-16,5-14 4 15,27 0-9-15,19 0 4 16,39 0-2-16,30-10 2 16,40-10-1-16,46-7-1 15,35 4-2-15,22-4-2 16,11 4-1-16,6 0 0 16,-7-1 0-16,-9 2-1 15,-20 2-1-15,-38 2 1 16,-44 4 2-16,-45 2 0 15,-46 6 0-15,-31 2 0 0,-25 4-2 16,-6 0-1-16,-4 0 1 16,0 0 0-16,0 0 0 15,0 0 0-15,0 0 0 16,0 0 2-16,0 0-1 16,0 0-1-16,0 0 0 15,0 0 0-15,0 0-1 16,0-2 0-16,-14 2-4 15,-13 0-30-15,-20 0-18 16,-34 0-154-16</inkml:trace>
  <inkml:trace contextRef="#ctx0" brushRef="#br0" timeOffset="134152.81">25841 5800 726 0,'0'0'37'0,"0"0"-32"15,0 0-4-15,0 0-1 16,0 0 3-16,143 9 9 16,-81-19 6-16,31-14 3 15,37-10-8-15,52-8-1 0,41-3 0 16,36 1-2-1,18 7-1-15,16 6-4 0,-8 7 0 16,-18 12-3-16,-52 3 1 16,-60 4 0-16,-56 1 1 15,-55 4 1-15,-30 0-3 16,-10 0-1-16,-4 0 0 16,0 0 0-16,0 0 1 15,0 0 0-15,0 0 0 16,0 0 2-16,0 0-1 15,0-2-2-15,-4 0-1 16,-4-2-1-16,-25 2-10 16,-15 2-24-16,-14-8-436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36:54.9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10881 7792 302 0,'0'0'469'16,"0"0"-432"-16,0 0-23 16,0 0 1-16,0 0-1 15,0 0-2-15,0 0-4 16,-27 0-3-16,23 0-1 16,0 0 0-16,4 0-2 15,0 0 0-15,0 0 1 16,0 0-3-16,0 0 2 15,0 0 0-15,0 0-1 0,0 0 2 16,0 0-2-16,0 0 2 16,0 0 0-16,4 0 1 15,19 0-2-15,16-18 0 16,46-12 2-16,37-14-2 16,37-12 0-16,29-5-2 15,-10 3 0-15,-13 7 2 16,-41 8-4-16,-39 13 4 15,-35 12-1-15,-23 9 2 16,-19 3 0-16,-4 6 0 16,-4 0-3-16,0 0 1 15,0 0-1-15,0 0-1 0,0 0 1 16,0 0 0-16,0 0 0 16,0 0 0-16,0 0 0 15,0 0 0-15,0 0 0 16,0 0 1-16,0 0-2 15,0 0 1-15,0 0-1 16,0 0 1-16,0 0 2 16,0 0-2-16,0 0 0 15,0 0 0-15,0 0 0 16,0 0-1-16,0 0 0 16,0 0 1-16,0 0 0 15,0-1 0-15,0 1 1 16,0 0-1-16,0 0 0 15,0 0 0-15,0 0 0 0,0 0 0 16,0 0 0-16,-4 0-2 16,4 0 1-16,0 0 1 15,-4 0 0-15,0 0 1 16,4 0-1-16,0 0 0 16,0 0 1-16,0 0-1 15,0 0 1-15,0 0-1 16,0 0 0-16,0 0 0 15,0 0-1-15,0 0 2 16,0 0-2-16,0 0 2 16,0 0-1-16,0 0 0 0,0 0 0 15,0 0 0-15,0 0 0 16,0 0 1-16,0 0-1 16,0 0 0-16,0 0 0 15,0 0 0-15,0 0 1 16,0 0-1-16,0 0 0 15,0 0 1-15,0 0 0 16,0 0-1-16,0 0 0 16,0 0 1-16,0 0-1 15,0 0 0-15,0-2-1 16,0 2 1-16,0 0 0 16,0-2-1-16,0 2 1 15,0 0-1-15,0 0 0 16,-6 0-2-16,6 0-10 15,0 5-6-15,0 6-44 0</inkml:trace>
  <inkml:trace contextRef="#ctx0" brushRef="#br0" timeOffset="2565.48">13916 7836 396 0,'0'0'316'16,"0"0"-249"-16,0 0-40 15,0 0-16-15,0 0 0 0,0 0 2 16,0 0-3 0,-4 0-3-16,4 0-3 0,0 0 0 15,0 0-1-15,0 0 1 16,0 0 1-16,0 0 2 16,8-2 2-16,33-13 0 15,25-14-6-15,54-11 0 16,37-10-2-16,25-9 1 15,6-4-1-15,-14 2 1 16,-31 5-2-16,-32 12 2 16,-30 13 1-16,-38 13-1 15,-20 15 1-15,-23 3 0 0,0 0-2 16,0 0-1 0,0 0-1-16,0 0 1 0,0 0 0 15,0 2-2-15,-4-1 2 16,4-1 1-16,0 0-1 15,0 0 0-15,0 0 1 16,0 0-1-16,0 0 0 16,0 0 0-16,0 0-6 15,-10 0-11-15,-7 0-10 16,-18 0-31-16</inkml:trace>
  <inkml:trace contextRef="#ctx0" brushRef="#br0" timeOffset="14679.37">17910 14606 646 0,'0'0'80'0,"0"0"-32"16,0 0-36-16,0 0-1 0,0 0 9 15,0 0-4-15,0 0-4 16,0-36-6-16,0 32 2 16,0 4 1-16,0 0-3 15,0 0-1-15,0 0-2 16,0 0-1-16,0 0 1 16,0 0-1-16,0 0 1 15,0 0-1-15,0 0 0 16,0 0 0-16,0 0-2 15,0 0 0-15,0 0-1 16,0 4 0-16,0 28-2 16,0 26 1-16,0 25 2 15,4 11 2-15,-4 0-2 16,0-10 1-16,0-4-1 0,0-2 0 16,0 7 0-1,0 3 1-15,0 6-1 0,0 4 1 16,0-7-1-16,0-1 0 15,-4-8 2-15,-11-10 0 16,7-6-2-16,0-11 1 16,3-11 0-16,-1-8 0 15,6-14-1-15,0-6 0 16,0-8 0-16,0 4 0 16,6-2 0-16,-1-2 0 15,-5-2 0-15,4-2 1 0,-4-4-1 16,0 0 1-1,0 0 0-15,0 0-1 0,0 0 3 16,0 0-2-16,0-14-1 16,0-18 0-16,-9-8-17 15,3-8-18-15,6 3-61 16</inkml:trace>
  <inkml:trace contextRef="#ctx0" brushRef="#br0" timeOffset="15346.65">17701 15833 584 0,'0'0'140'0,"0"0"-114"15,0 0-2-15,0 0 3 16,0 0-3-16,0 0-15 16,-11-32-2-16,11 32-2 15,0 0-3-15,0 0 0 16,0 0-2-16,0 0-1 0,0 21 1 15,11 14 0 1,5 17 1-16,7 7 2 0,-4 3-1 16,-3-4 1-16,-1-4-2 15,-3-4 2-15,3-6-1 16,-7-8 1-16,0-6-2 16,2-7 0-16,-5-15-1 15,-1-3 1-15,0-5-1 16,-4 0 5-16,0 0 6 15,0 0 1-15,0 0-3 16,0 0-2-16,0-8-2 16,4-5 0-16,4-5-4 0,3-11-1 15,5 3 0 1,7-8 0-16,0-4 0 16,8-2 1-16,0 0-1 0,0-4 0 15,0 0 0 1,6-3 0-16,-12 3 0 0,12 0 0 15,-6 4 0-15,-4-6 0 16,4 2 1-16,-9 0-1 16,-1 8 0-16,2 4 0 15,-15 16 0-15,-2 12 0 16,-6 4 0-16,0 0-1 16,0 0 0-16,-10 12-2 15,-21 16-16-15,-23 8-21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38:27.13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13939 9166 661 0,'0'0'136'0,"0"0"-112"0,0 0-10 15,0-110 3-15,-9 69 0 16,5-7-12 0,-14-4 0-16,-5-9 1 0,-16 2 5 15,-7-3-6-15,-20 0-4 16,-19 4 3-16,-26 5-3 15,-28 12-1-15,-16 18 0 16,-2 19 0-16,2 4 2 16,8 12 0-16,0 21-1 15,-1 4 0-15,-7 9 0 16,-11 10-1-16,-3 13 1 16,5 13 0-16,7 13-1 15,15 16 0-15,18 7 0 0,20 9 0 16,11 9-1-1,17 1 1-15,28 2 0 0,21 8 0 16,27-2 0-16,9 1 0 16,53-5-1-16,49-11 0 15,44-10 1-15,52-15 0 16,41-23 1-16,37-22 0 16,23-22-1-16,0-24 0 15,4-14 1-15,-10-22-1 16,-2-34 0-16,-15-29-2 15,-26-23 0-15,-28-18 0 16,-30-19 2-16,-32-11-2 16,-30 2 2-16,-42 1 0 0,-35 11 1 15,-52 10 0 1,-24 6 3-16,-67 3-1 0,-35 10 1 16,-30 15-3-16,-36 18-1 15,-38 18 2-15,-25 22-2 16,-14 15 0-16,1 18 0 15,22 7 0-15,40 2 0 16,37 28-2-16,28 15-10 16,20 12-23-16,14 0-128 15</inkml:trace>
  <inkml:trace contextRef="#ctx0" brushRef="#br0" timeOffset="2402.71">9955 13585 745 0,'0'0'23'0,"0"0"3"16,0 0-21-16,0 0 14 15,0 0 2-15,0 0-8 16,0 0-5-16,-62 0 0 0,62 0-5 16,-4 0 3-16,4 0-4 15,-6 0 0-15,2 0-1 16,4 0-1-16,-4 0 1 16,4 0-1-16,0 0 2 15,0 0-1-15,0 0 1 16,0 0 1-16,0 0 1 15,0 0-2-15,0 0 0 16,35-10-1-16,45-15-1 16,51-14 2-16,59-3-2 15,33 0 1-15,9 4-1 16,-22 8 0-16,-36 4 1 16,-46 0-1-16,-29 6 2 0,-32 4-2 15,-28 3 0 1,-16 8 0-16,-15 0 0 0,-8 2 0 15,0 3 1-15,0-2 0 16,0 2-1-16,0 0 1 16,0 0-1-16,0 0 0 15,0 0 0-15,10 4-2 16,7 10-3-16,5 9-28 16,5-6-155-16</inkml:trace>
  <inkml:trace contextRef="#ctx0" brushRef="#br0" timeOffset="4406.79">14180 13564 539 0,'0'0'115'0,"0"0"-93"15,0 0-22-15,0 0 21 16,0 0 15-16,0 0-12 0,-10 1-4 16,10 3 3-1,0-4-6-15,0 0-6 0,0 0 1 16,0 0-3-16,0 0-5 15,0 0 1-15,19 0-5 16,24-12 1-16,38-12 8 16,57-8-7-16,36-8-2 15,41 2 2-15,12 2 0 16,17 1 0-16,10 4-2 16,-8-10 1-16,-10-5-1 15,-19-2 1-15,-16-4 0 16,-9 6-1-16,-27 4 0 15,-22 8 0-15,-27 12 1 16,-36 8-1-16,-36 5 2 0,-22 8-2 16,-17 1-1-1,-5 0 0-15,0 0 0 0,0 10 0 16,-17 10 1-16,-6 1-14 16,1-6-117-16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39:24.0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11599 5739 685 0,'0'0'12'0,"0"0"-7"16,0 0 1-16,0 0 8 0,0 0-2 16,0 0-8-16,0 0 39 15,0 0-4 1,-85-14-18-16,85 14-7 0,-4 0-6 15,4 0-2-15,0 0-2 16,0 0-1-16,-4 0-1 16,4 0-2-16,0 0 2 15,0 0 0-15,0 0 0 16,0 0 0-16,0 0 1 16,0 0-1-16,4 0-2 15,14 0 0-15,22 0 0 16,13 0 4-16,28-8-3 15,22-2 3-15,13-2-2 16,21 3-1-16,20 2-1 16,2 7 1-16,16 0-1 0,-11 0 0 15,1 2 0-15,9 12 1 16,14 2 0-16,17-5-1 16,38-6 0-16,34-5 0 15,21 0 0-15,10 0 0 16,4 0 0-16,-12-5 1 15,-21 0-1-15,-33 1 0 16,-54 4-1-16,-59 0 1 16,-53 0 1-16,-34 4-1 15,-26 0 0-15,-13-3 0 16,-7-1 1-16,0 0-1 16,0 3 1-16,0-3-1 15,0 0 1-15,0 0 3 16,0 0 1-16,0 0 0 0,0 0-2 15,0 0-2-15,0 0 1 16,0 0-1-16,0 0-1 16,0 2 0-16,0-2 0 15,0 2-1-15,0-2 1 16,0 0 0-16,0 0 0 16,0 0 0-16,0 0 0 15,0 0 0-15,0 0 0 16,0 0 0-16,0 0 0 15,0 0 0-15,0 0 0 16,0 0 0-16,-7 0-2 0,3 0 0 16,4 0 2-1,-4 0-4-15,-8 0-12 0,-15-7-32 16</inkml:trace>
  <inkml:trace contextRef="#ctx0" brushRef="#br0" timeOffset="1885.06">25047 5827 753 0,'0'0'7'16,"0"0"2"-16,0 0 8 15,0 0 13-15,0 0-5 16,0 0-11-16,0 0-3 15,-12 2-1-15,12 0-4 16,0-2 0-16,0 0 0 16,0 0-3-16,4 0-3 15,31 0-1-15,33 0 1 0,38 0 0 16,41 0 0-16,49 0 2 16,42 0-2-16,37-6 1 15,28 2-1-15,-1 3 0 16,-10-2 0-16,-44 3 1 15,-25-4-1-15,-35-4 1 16,-20 0 0-16,-26 0 0 16,-16 4-1-16,-18 4 0 15,-23 0 1-15,-19 0-1 16,-17 3 0-16,-14 4 0 16,-12-2 0-16,-10 2 0 15,-5-5 0-15,-8 0 0 16,0-2 0-16,0 0 0 15,0 0 2-15,0 0 1 16,0 0-2-16,0 0 0 0,0 0 2 16,0 0-1-16,0 0 0 15,0 0 0-15,0 0-2 16,0 0 1-16,0 0-1 16,0 0 0-16,0 0 1 15,0 0-1-15,0 0 0 16,0 0 0-16,0 0 0 15,0 0 2-15,0 0-1 16,0 0 0-16,0 0 1 16,0 0-2-16,0 0 2 0,0 0-2 15,0 0 0-15,0 0 0 16,0 0 0-16,-4 0 0 16,4 0 0-16,0 0 0 15,-4 0 1-15,4 0-1 16,0 0 0-16,0 0 1 15,0 0-1-15,0 0 0 16,0 0 1-16,0 0-1 16,0 0 0-16,0 0 0 15,0 0 0-15,0 0 0 16,0 0 0-16,0 0 0 16,0 0 1-16,0 0-2 15,-5 0 1-15,5 0 0 0,0 0 0 16,0 0 0-1,0 0 0-15,0 0 0 0,0 0-1 16,0 0 0-16,0 0 1 16,0 0 1-16,0 0-1 15,0 0 0-15,-4 0 0 16,4 0 0-16,-4 0-1 16,4 0 1-16,-6 0 0 15,6 0 0-15,0 0 0 16,0 0 1-16,0 0-1 15,0 0 0-15,0 0 0 16,0 0 1-16,0 0-1 16,0 0 0-16,0 0 0 15,0 0 0-15,-12 0 1 0,-38 0-2 16,-43 4-12-16,-50-4-32 16</inkml:trace>
  <inkml:trace contextRef="#ctx0" brushRef="#br0" timeOffset="15099.15">5228 4135 500 0,'0'0'70'0,"0"0"-36"16,0 0-21-16,0 0-3 15,0 0 3-15,0 0 3 16,0 0-6-16,35-3 11 15,-23 3 2-15,3-1-11 16,7 1 0-16,5-2-2 16,9-3-4-16,7 2 3 0,2-4 1 15,13 2-3-15,0-2 19 16,4 1-20-16,-4 1-1 16,4-2-1-1,2 4-2-15,-6-1 0 0,8 1 0 16,0-1-2-16,7 0 3 15,1-1-1-15,7-4-1 16,3 1 0-16,5-2 2 16,11 0 0-16,11-2-3 15,-1 4 0-15,12-2 2 16,-7 4-1-16,-3 0-1 16,-2-2 1-16,-3 4 0 15,-4 0 0-15,-5 2 0 16,-9 0 0-16,-5 1-1 0,11-2 0 15,-6 1 0-15,4 0 0 16,11-2 0-16,-3-2 1 16,11 0-1-16,7-4 0 15,16-2 0-15,12 0 0 16,8 0 0-16,6 2 1 16,-4 0-1-16,-2 6 0 15,0 2 1-15,-2 2-1 16,-6 0 0-16,0 2 0 15,-5 8-1-15,1-4 1 16,4-2-1-16,3 0 1 16,12-2 1-16,-1 0-1 15,8-2 0-15,-5 0 1 0,5 0-1 16,-3 0 0 0,-11-4 0-16,-17 0 0 0,-18 0 0 15,-12 2 0-15,-9 2 0 16,-21 0 0-16,-1 0 0 15,-5-2 0-15,-6-4 0 16,11 0 1-16,7-4 1 16,5-2 1-16,4 2 2 15,-8 2-5-15,-19 4 2 16,-16 4 0-16,-23 0 0 16,-11 0 0-16,-9 0 2 15,-7 0-1-15,0 0 3 0,0 0-2 16,0 0 0-1,0 0 0-15,0 0-1 0,0 0 2 16,0 0-1-16,0 0 0 16,0 0-2-16,0 0 0 15,0 0-1-15,0 0 1 16,0 0-2-16,0 0 0 16,0 0 1-16,0 0-1 15,0 0 1-15,0 0 0 16,0 0 0-16,0 0 0 15,0 0-1-15,0 0 0 16,0 0 1-16,0 0-1 16,0 0 0-16,0 0 0 0,0 0 1 15,0 0-1 1,0 0 0-16,0 0 1 0,0 0-1 16,0 0 0-16,0 0 0 15,0 0 0-15,0 0 0 16,0 0 0-16,0 0 0 15,0 0 0-15,0 0 0 16,0 0 0-16,0 0 0 16,0 0 0-16,0 0 0 15,0 0 0-15,0 0 0 16,0 0 0-16,0 0 0 16,0 0 0-16,0 0 0 15,0 0 0-15,0 0 2 0,0 0-2 16,0 0 1-16,0 0 0 15,0 0-1-15,0 0 1 16,0 0 0-16,0 0-1 16,0 0 1-16,0 0-1 15,0 0 0-15,0 0 0 16,0 0 0-16,-7 0 0 16,7 0 0-16,0 0 0 15,0 0 0-15,-4 0 0 16,4 0 1-16,0 0-1 15,0 0 1-15,0 0 0 16,0 0 0-16,0 0 0 16,0 0 0-16,0 0-1 15,0 0 0-15,0 0 0 16,0 0 1-16,-4 0-1 0,4 0 0 16,0 0 0-16,0 0 1 15,0 0-1-15,-4 0 0 16,4 0 1-16,0 0-1 15,0 0 0-15,0 0 0 16,0 0 0-16,0 0 0 16,0 0 0-16,0 0 0 15,0 0 0-15,0 0 0 16,0 0 0-16,0 0 0 16,0 0 0-16,0 0 0 15,0 0 0-15,0 0 0 0,-4 0 0 16,4 0 0-16,0 0 0 15,0 0-1-15,0 0 1 16,0 0 1 0,0 0-1-16,0 0 0 0,0 0 0 15,0 0 0-15,0 0 1 16,0 0-1-16,0 0 0 16,0 0 0-16,0 0 0 15,0 0 0-15,0 0 1 16,-4 0-1-16,4 0 0 15,0 0 0-15,0 0 0 16,0 0 0-16,0 0 1 16,0 0-1-16,0 0 1 0,0 0-1 15,0 0 0 1,0 0 1-16,0 0-1 0,-4 0 1 16,4 0-1-16,0 0 1 15,0 0-1-15,0 0 0 16,0 0 0-16,0 0 0 15,0 0 0-15,0 0 0 16,0 0 0-16,0 0 1 16,0 0-1-16,0 0 0 15,0 0 0-15,0 0 0 16,0 0 0-16,0 0 0 16,0 0 0-16,0 0 0 15,0 0 0-15,0 0 0 16,0 0 0-16,0 0 0 0,0 0 0 15,0 0 0-15,0 0 0 16,0 0 0-16,0 0 0 16,0 0 0-16,0 0 0 15,0 0-1-15,0 0 1 16,0 0-1-16,8 0 0 16,8 0-1-16,26 10 2 15,24 6 0-15,33 6 0 16,17 0 0-16,22 0 0 15,-1-6 0-15,9-4 0 16,-11-6 0-16,-1-2 0 16,-10-2-1-16,-4 3 1 15,-4-4 0-15,-9-1 1 16,-18 2-1-16,-16 0 0 16,-30-2 0-16,-20 4 0 0,-15-2 0 15,-2 0 0-15,-6 0 0 16,0 1 0-16,0-2 0 15,0-1 0-15,0 0 0 16,0 0 1-16,0 2-1 16,0-2 1-16,0 0-1 15,0 2 0-15,0-2 0 16,0 0 1-16,0 2 0 16,0-2-1-16,0 0-1 15,0 0 1-15,0 0 0 0,0 0 0 16,0 0 0-1,0 0 0-15,0 0 0 0,0 0 0 16,0 0 0 0,0 0 0-16,0 0 0 0,0 0 1 15,0 0-1-15,0 0 0 16,0 0 0-16,0 0 0 16,-6 2 0-16,6-2 1 15,0 0-1-15,0 0 0 16,0 0 0-16,0 0 0 15,0 0 0-15,0 0 0 16,0 0 0-16,0 0 0 16,0 0 0-16,0 0 0 0,0 0 0 15,0 0 0-15,0 0 0 16,0 0 0-16,0 0 0 16,0 0 0-16,0 0 0 15,0 0 0-15,0 0 0 16,0 0 0-16,0 0 0 15,0 0 0-15,-4 0-8 16,-4 0-14-16,-11 0-43 16,7 8-742-16</inkml:trace>
  <inkml:trace contextRef="#ctx0" brushRef="#br0" timeOffset="19088.59">28305 7113 699 0,'0'0'129'0,"0"0"-118"0,0 0-2 15,0 0 5-15,0 0 0 16,0 0-4-16,0 0-1 15,0 0-2-15,-4-25-3 16,4 21 0-16,0 4-1 16,0 0 0-16,-4 0-3 15,4 0 0-15,-4 25-3 16,4 17 1-16,0 22 2 16,0 12 0-16,8 1 0 15,4 0 0-15,7-5 0 16,-5-1 1-16,3-7-1 15,2 0-1-15,3-2-4 16,-1 0-18-16,6-3-37 0,-9-19-757 16</inkml:trace>
  <inkml:trace contextRef="#ctx0" brushRef="#br0" timeOffset="19387.31">28721 7124 629 0,'0'0'188'0,"0"0"-175"0,0 0-4 16,0 0 1-16,0 0-3 15,0 0-7-15,0 22-3 16,0 31-2-16,0 19 5 15,0 14 0-15,4-2 2 16,0-5-2-16,-4-13 1 16,4-11-1-16,0-8 0 15,0-9 2-15,-4-10-2 16,11-6-1-16,-7-10-89 16</inkml:trace>
  <inkml:trace contextRef="#ctx0" brushRef="#br0" timeOffset="19686.45">28038 7507 526 0,'0'0'191'15,"0"0"-179"-15,0 0 13 16,0 0 25-16,0 0-18 15,0 0-12-15,5-22-5 16,26 4-5-16,18-6-8 16,13-6 2-16,19-6-3 15,4-2 2-15,8 0-3 0,0 0 3 16,6 4-3-16,-6 9-1 16,-17 10 1-16,-18 11 0 15,-19 4 0-15,-16 0-13 16,-23 8-58-16,0 8-657 15</inkml:trace>
  <inkml:trace contextRef="#ctx0" brushRef="#br0" timeOffset="20070.48">27888 7670 81 0,'0'0'493'0,"0"0"-469"15,0 0-18-15,0 0 19 16,0 0 31-16,0 0-48 15,12 0 67-15,27-4-38 16,25-6-22-16,29-2 1 16,35 0-3-16,25 0-2 15,25 4-3-15,4 0-5 16,-8 4-1-16,-9 0-1 0,-26-1 0 16,-19 4 0-16,-36 1 0 15,-34-2-1-15,-27 2 0 16,-23-2 0-16,0-2-2 15,-27 0-43-15,-37-9-142 16</inkml:trace>
  <inkml:trace contextRef="#ctx0" brushRef="#br0" timeOffset="27410.28">30302 6623 347 0,'0'0'375'0,"0"0"-338"16,0 0-20-16,0 0 6 15,0 0 7-15,0 0-12 16,0 0-6-16,-15-14-3 16,15 14-2-16,0 0-2 15,0 0-2-15,0 0 1 16,0 0-2-16,0 0 0 16,0 0-2-16,0 0 0 15,0 0 0-15,0 20-5 16,-4 24 2-16,0 18 1 15,4 13 2-15,-4 1 0 16,4-2 3-16,0-1-3 0,-4-5 0 16,4-5 1-16,-4 0 1 15,-7-5-2-15,-1-2 1 16,-11-2 0-16,1-2-1 16,-9-4 2-16,-9-4-2 15,-5-8 1-15,-13-7 3 16,-4-7 1-16,-8-8 0 15,-3-6 1-15,7-2-2 16,8-4-3-16,9-2 1 16,9 0-2-16,13 0 1 15,-4 0-1-15,5-6 0 16,-12-4-1-16,3 0-9 16,13 4-10-16,5 0-20 15,17-3-128-15</inkml:trace>
  <inkml:trace contextRef="#ctx0" brushRef="#br0" timeOffset="28077.79">29692 7274 535 0,'0'0'16'16,"0"0"187"-16,0 0-174 15,0 0-11-15,0 0-6 16,0 0 2-16,0 0-7 16,0 0-2-16,0 0 2 15,0 0-4-15,0 0 0 16,0 0 1-16,0 0 2 0,0 0 2 16,-6 3-3-1,-21 17 0-15,-16 10-1 0,-11 8-1 16,-8 4-2-1,0 0 0-15,12-6-1 0,11-6 2 16,12-10-2-16,13-3 0 16,5-10-2-16,5-2 4 15,4-4-2-15,0-1 0 16,0 0 0-16,0 0 2 16,0 0-1-16,0 0 1 15,0 0-1-15,0 0 3 16,0 0-1-16,0 0 0 15,0 0-1-15,0 0-1 16,0 0 1-16,0 0-2 0,0 0 0 16,0 0 0-16,0 0 0 15,0 0-2-15,0 10 1 16,13 11-1-16,18 15 2 16,14 10 1-16,9 4-1 15,8 2 1-15,0-4-1 16,4-2 0-16,-16-7 0 15,-9-3-6-15,-16-10-80 16</inkml:trace>
  <inkml:trace contextRef="#ctx0" brushRef="#br0" timeOffset="31118.13">21291 3760 640 0,'0'0'123'0,"0"0"-107"0,0 0 1 16,0 0 0-16,0 0-4 16,0 0-2-16,-18-30 0 15,18 27-3-15,0 3-1 16,0-2-2-16,0 2-3 16,0 0 1-16,0 0-1 15,0 0 0-15,0 0 0 16,0 0-1-16,0 0 1 15,0 0-2-15,18 0 0 16,17-1 1-16,15-4 2 0,12-1-2 16,10-1 1-1,7 2 0-15,6 3-2 0,-5 1 0 16,9-4 0-16,0 0 0 16,10-2 1-16,3 1-1 15,5-2 1-15,5 3 0 16,-1-2-1-16,-7 3 0 15,-7 4 0-15,0 0-3 16,6 0 3-16,1 0 1 16,-7-3 1-16,-4 0-2 15,-4 1 0-15,-9 0 1 16,1 0-1-16,-9 2 0 0,-5 0 0 16,-1 0 1-1,-4 0-2-15,6 0 2 16,-2 0-1-16,6 6 0 0,-1-3 0 15,9 0 0-15,5-3 0 16,4 0 0-16,-4 0 0 16,8 0 0-16,-4 0 0 15,14 0-1-15,-2 0 1 16,15 0 0-16,0 0 0 16,10 0 1-16,-6 0-1 15,4 0 0-15,-8 0 0 16,1 8 0-16,-1 4 0 15,4 1 0-15,4-4 0 16,6-3 1-16,-6-6-1 16,-4 0 1-16,6-1-1 15,-2-12 2-15,-4 3-1 16,-8 2 0-16,-19 7 0 0,-17 1-1 16,-9 0 0-16,-14 0 0 15,1 1 0-15,-15 7 0 16,3 2 0-16,-11-4 0 15,-13-2 0-15,-9 0 1 16,3-4 3-16,-8 0 0 16,-4 0-1-16,0 0-2 15,0 0 2-15,0 0-3 16,0 0 0-16,0 0 2 0,0 0-2 16,0 0-1-16,0 0 0 15,0 0 1-15,0 0 1 16,0 0-1-16,0 0 0 15,0 0 0-15,0 0 0 16,0 0 0-16,0 0 0 16,0 0 0-16,0 0 0 15,0 0 0-15,0 0 1 16,0 0-1-16,0 0 0 16,0 0 0-16,0 0 1 15,0 0-1-15,0 0 0 16,0 0 0-16,0 0 0 15,0 0-1-15,0 0 1 16,0 0 0-16,0 0-1 0,0 0 0 16,0 0 1-16,0 0 1 15,0 0 0-15,0 0 2 16,0 0-3-16,-4 0 1 16,4 0-1-16,0 0 0 15,0 0 0-15,0 0 0 16,-4 0 0-16,4 0 0 15,0 0 0-15,0 0-1 16,0 0 1-16,0 0 0 16,0 0-2-16,0 0-6 15,-8 7-24-15,-15-4-112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40:08.92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20744 6158 666 0,'0'0'12'15,"0"0"73"-15,0 0-58 16,0 0-7-16,0 0-4 15,0 0-3-15,0 0 1 16,0 0-1-16,-27 0-2 16,27 0-4-16,0 0 0 15,0 0-4-15,-4 0 0 16,4 0 0-16,0 0 0 0,0 0-1 16,0 0 0-1,0 0-2-15,0 0 2 0,0 0-2 16,0 0 0-16,0 0 0 15,0 0 0-15,0 0-1 16,0 0 1-16,0 0 0 16,0 0-1-16,0 0 1 15,0 0-1-15,4 0 1 16,8-3 0-16,25-4 0 16,17-1 2-16,16-4-1 15,15 0-1-15,0 1 1 16,8 3-1-16,0 3 0 15,2 1 0-15,2 0 0 16,6 4 0-16,-1 0 0 16,-3 0 0-16,-2 0 1 0,2 0-1 15,-1 0 1-15,13 0-1 16,5 0-1-16,14 0 1 16,2 0 0-16,3-2 0 15,3-7 0-15,-10 0 0 16,-12 2 0-16,-12 4 0 15,-30 1 0-15,-14 0-1 16,-25 2 0-16,-12 0 0 16,-7 0 1-16,-7 0-2 15,5 0 2-15,-2 0-1 16,11 0 1-16,0 0 0 16,0 2 0-16,-1 1 1 0,-5 2-1 15,-13-4 2-15,0 4-2 16,-4-3 1-16,0-2 0 15,0 2 0-15,0-2 1 16,0 0-2-16,0 0 1 16,0 0 0-16,0 0-1 15,0 2 0-15,0-2 1 16,0 1-1-16,0-1 0 16,0 0 0-16,0 0 0 15,0 0 0-15,0 0 0 16,0 0 1-16,0 0-1 15,0 0 0-15,0 0 1 16,0 0-1-16,0 0 1 16,0 0-1-16,0 0 0 15,0 0 0-15,0 0 0 0,0 0 0 16,0 0 0-16,0 0 1 16,0 0-1-16,0 0 0 15,0 0 0-15,0 0 0 16,0 0 1-16,0 0-1 15,0 0 1-15,0 0-1 16,0 0 0-16,0 0 2 16,0 0-2-16,0 0 0 15,0 0 0-15,0 0 0 16,0 0 0-16,0 0 0 16,0 0 0-16,0 2 1 15,0-2-1-15,0 0 0 0,0 0 0 16,0 0 0-1,0 0 0-15,0 0 0 0,0 0 0 16,0 0 0-16,0 0 0 16,0 0 0-16,0 0 0 15,0 0 0-15,0 0 0 16,0 0 0-16,0 0 0 16,0 0-1-16,0 0 1 15,0 0 1-15,0 0-1 16,0 0 0-16,0 0 0 0,0 0 0 15,0 0 0-15,0 0 1 16,0 0-1-16,0 0-1 16,0 0 1-16,0 0 0 15,0 0 0-15,0 0 0 16,0 0 0-16,0 0 0 16,0 0 0-16,0 0 0 15,0 0 0-15,0 0 0 16,0 0 1-16,0 0-1 15,0 0 0-15,0 0-1 16,0 0 2-16,0 0-2 16,0 0 2-16,0 0-2 15,0 0 1-15,0 0 0 0,0 0 0 16,0 0 0 0,0 0 1-16,0 0-1 0,0 0 0 15,0 0 0-15,0 0 0 16,0 0 0-16,0 0 0 15,0 0 0-15,0 0 0 16,0 0 0-16,0 0 0 16,0 0-1-16,-4 0 2 15,4 0-1-15,0 0 0 16,0 0-1-16,0 0 1 16,0 0 0-16,0 0 1 15,0 0-1-15,0 0 1 16,0 0-1-16,0 0 0 15,0 0 1-15,0 0-2 16,0 0 1-16,0 0 0 16,0 0 0-16,0 0 0 0,0 0 0 15,0 0 0-15,0 0 0 16,0 0 0-16,0 0 1 16,0 0-1-16,0 0 0 15,0 0 0-15,0 0 0 16,0 0 0-16,0 0 0 15,0 0 0-15,0 0 0 16,0 0 0-16,0 0 0 16,0 0 0-16,0 0 0 15,0 0 0-15,0 0 0 16,0 0 0-16,0 0 0 0,0 0 0 16,0 0 0-1,0 0 0-15,-4 0 0 0,4 0 0 16,0 0 0-1,0 0 0-15,0 0 0 0,0 0 0 16,0 0 1-16,0 0-2 16,0 0 2-16,0 0-2 15,0 0 1-15,0 0 0 16,0 0 0-16,0 0 0 16,0 0 0-16,0 0 0 15,0 0 0-15,0 0 0 16,0 0 0-16,0 0 0 0,0 0 0 15,0 0 0 1,0 0 0-16,0 0 0 0,0 0 0 16,0 0 0-16,0 0 0 15,0 0 0-15,0-2-1 16,4-3-18-16,27-16-84 16</inkml:trace>
  <inkml:trace contextRef="#ctx0" brushRef="#br0" timeOffset="2318.23">20824 4284 697 0,'0'0'24'0,"0"0"29"15,0 0-41-15,0 0-4 16,0 0 11-16,0 0 4 0,0 0-1 15,-85-27-6-15,85 27-9 16,0 0-3 0,0 0-2-16,0 0-1 0,0-2 2 15,5-1 0-15,13-6-1 16,26-3 0-16,22-5 0 16,25-2-2-16,14 1 0 15,7 0 0-15,3 1 0 16,-11 6 1-16,-19 1-1 15,-19 0-3-15,-17 4-6 16,-22 3-18-16,-14 3-66 16</inkml:trace>
  <inkml:trace contextRef="#ctx0" brushRef="#br0" timeOffset="2586.79">21126 4263 617 0,'0'0'34'0,"0"0"8"16,0 0-18-16,0 0 4 16,0 0-23-16,0 0 5 15,0 101 3-15,0-46 7 16,4 7-9-16,-4 0-8 15,6 1 1-15,-2-3-3 0,1 0 1 16,-1-4-2 0,4 3 3-16,2-5-3 0,-1-4-27 15,3-8-422-15</inkml:trace>
  <inkml:trace contextRef="#ctx0" brushRef="#br0" timeOffset="2835.82">20609 5087 712 0,'0'0'39'16,"0"0"-18"-16,0 0-15 16,0 0 0-16,0 0-1 15,0 0 3-15,130-52 1 0,-63 38-4 16,5 2-2-16,17 2-1 15,0-4-2-15,12 2 1 16,-2 0 0-16,-2 1-1 16,-4 2 0-16,-16 0-29 15,-11 0-238-15</inkml:trace>
  <inkml:trace contextRef="#ctx0" brushRef="#br0" timeOffset="3204.65">21858 4800 801 0,'0'0'37'15,"0"0"-20"-15,0 0-6 16,0 0 2-16,0 0-4 15,0 0-5-15,-9-16-1 16,9 16-3-16,0 0-3 16,0 0-23-16,0 0-145 15</inkml:trace>
  <inkml:trace contextRef="#ctx0" brushRef="#br0" timeOffset="3750.68">22075 4211 456 0,'0'0'380'15,"0"0"-354"-15,0 0-19 16,0 0-5-16,0 0 3 16,0 0-1-16,-4-18-2 15,4 18-2-15,0 0-1 16,0 6-2-16,0 22-2 0,0 20 4 16,14 18 0-1,-10 10 1-15,5 5 1 0,-5-5 1 16,2-6-2-1,6-12 1-15,-3-10-1 0,1-10 0 16,-2-14 0-16,0-7 1 16,-8-8-1-16,11-9 1 15,-11 0 0-15,4 0 3 16,-4 0 9-16,4-20 4 16,8-24-10-16,7-22-4 15,4-10-3-15,-1-10 0 16,3-1 2-16,-2 9-2 15,0 14 0-15,-11 14 0 16,3 20 0-16,-11 7 0 0,0 16 0 16,-4 3 0-16,0 1 0 15,0 3-2-15,0 0 1 16,0 0-7-16,4 0-30 16,11 9-188-16</inkml:trace>
  <inkml:trace contextRef="#ctx0" brushRef="#br0" timeOffset="4084.97">22567 4831 842 0,'0'0'22'0,"0"0"-5"15,0 0-15-15,0 0 4 0,0 0 4 16,0 0 0-1,-6-7-5-15,6 3-2 0,0-6-3 16,0-2-1 0,0-4-32-16</inkml:trace>
  <inkml:trace contextRef="#ctx0" brushRef="#br0" timeOffset="6388.11">24402 6070 676 0,'0'0'87'16,"0"0"-71"-16,0 0-5 16,0 0 17-16,0 0-6 15,0 0-8-15,0 0-6 16,-37-6-3-16,37 6 0 16,0 0 0-16,0 0 1 15,0 0 2-15,10 0-8 16,52-7 1-16,50 0 0 15,43-1 1-15,37 1-2 16,5 7 0-16,-28 0 2 16,-26 0-2-16,-36 0 1 0,-32 7-1 15,-13 1 0-15,-17-3 0 16,-14 1 0-16,-8-1 0 16,-19-5-1-16,0 0-1 15,-4 0-14-15,0-9-27 16</inkml:trace>
  <inkml:trace contextRef="#ctx0" brushRef="#br0" timeOffset="7070.31">24531 4277 495 0,'0'0'315'0,"0"0"-287"15,0 0-21-15,0 0 7 16,0 0 1-16,0 0-6 16,-9-38-5-16,9 38-4 15,0 4-1-15,0 32-4 16,0 19 2-16,9 18 3 16,1 9 1-16,-6-3 0 15,-4-1-1-15,0-6 1 16,0-6-1-16,0-1 1 15,0-5-1-15,0-2 0 0,8-11-24 16,1-8-56 0,9-21-698-16</inkml:trace>
  <inkml:trace contextRef="#ctx0" brushRef="#br0" timeOffset="7437.63">24371 4241 697 0,'0'0'50'16,"0"0"-29"-16,0 0-20 0,0 0 1 15,164-56-1-15,-92 56 5 16,17 26 12-16,4 9-2 15,-8 14-9-15,-13 9-1 16,-24 6 1-16,-11 3 3 16,-21-1-5-16,-12-4 0 15,-4-2-4-15,0-8 4 16,-20-8-4-16,-11-12-1 16,-6-5 1-16,-11-9 0 15,-10-3 2-15,-10 2-1 16,2-2-1-16,-7 3 1 0,16 7-2 15,13 3-6 1,13 6-47-16,8 0-488 0</inkml:trace>
  <inkml:trace contextRef="#ctx0" brushRef="#br0" timeOffset="7689.62">25252 4891 849 0,'0'0'14'0,"0"0"-7"16,0 0-6-16,0 0 0 15,0 0 2-15,0 0-3 16,14-36-23-16,9 33-146 16</inkml:trace>
  <inkml:trace contextRef="#ctx0" brushRef="#br0" timeOffset="8226.24">25475 4273 822 0,'0'0'19'0,"0"0"-17"16,0 0 4-16,0 0 5 16,0 0-3-16,0 0-8 15,0 0 0-15,0 18-8 0,0 30 7 16,4 18 1-16,3 6 0 16,1 3 2-16,0-5-1 15,2-8-1-15,-1-10 0 16,3-9 0-16,7-13 1 15,-11-8 0-15,2-11-1 16,-6-4 0-16,1-7 0 16,-1 0 1-16,-4 0 8 15,8-15 15-15,6-25-4 16,3-20-18-16,6-14-1 16,4-6-1-16,-5-4 1 15,1 4-1-15,-11 9 0 16,3 17 0-16,-7 18 0 0,-8 15 0 15,0 12 0 1,0 5-1-16,0 4-1 0,0 0 1 16,0 0-1-16,0 0-6 15,0 13-23-15,0 12-38 16</inkml:trace>
  <inkml:trace contextRef="#ctx0" brushRef="#br0" timeOffset="9341.45">25984 4784 766 0,'0'0'74'16,"0"0"-67"-16,0 0-3 15,0 0-1-15,0 0 2 16,0 0-5-16,-4-10 0 0,4 10-13 16,0 10-169-16</inkml:trace>
  <inkml:trace contextRef="#ctx0" brushRef="#br0" timeOffset="59506.46">12562 7722 558 0,'0'0'20'0,"0"0"101"16,0 0-67-16,0 0-26 16,0 0-8-16,0 0-1 15,0 0-1-15,-8 4-5 16,8-4-3-16,0 0-5 0,0 0-1 16,0 0-1-1,0 0 0-15,0 0 1 0,0 0 0 16,0 0-1-1,0 0 1-15,0 0-4 0,0 0 1 16,0 0 0-16,0 0-1 16,0 0 1-16,0 0-1 15,0 0 0-15,8 0 0 16,10 0 1-16,14 0-1 16,11 0 2-16,11 0-2 15,12 0 2-15,6-6-1 16,5-4-1-16,1 0 1 15,3 0 0-15,4 0-1 16,-1 2 1-16,1 4-1 16,0 0 0-16,-5 4-1 0,5-2 1 15,8 2 1 1,15-4-1-16,12 2 0 0,4 0 0 16,6 0 0-16,-2 0 0 15,-2 2 0-15,-2 0 0 16,-8 0 0-16,-4 0 0 15,-1 0 0-15,1 8 0 16,4 2 0-16,-1 2 0 16,-11-4 0-16,-11 0 0 15,0 2 0-15,-4-4 0 16,10-2 0-16,-2 2 0 16,0 0 0-16,-6 2 0 15,-6 0 0-15,-19 0 0 16,-12 0 0-16,-15 1 0 0,-8-2 0 15,-4 1 0-15,4-2 1 16,0 2-1-16,0 0 1 16,10-2-1-16,-6 1 0 15,-4-2 1-15,0-2-1 16,-12-3 0-16,-7 0 1 16,-5 0 0-16,-3 0 0 15,0 0 1-15,-4 0 0 16,4 0 0-16,4 0-1 15,3 0-1-15,1 0 0 16,-4 1 0-16,7 1-1 16,7 0 1-16,-1-2 0 15,16 0 1-15,7 0-1 0,1 0 0 16,3 0 0 0,1 0 0-16,-7 0 1 0,1-5-1 15,-12 0 0-15,-4 3 1 16,4-4-1-1,-4 2 0-15,14-4 1 0,3 2-1 16,18-2-1-16,10-4 1 16,13 0 0-16,4 0 1 15,8 0-1-15,-12 2 0 16,-5 6 0-16,-3 0 0 16,-15 2 0-16,-4 2 0 15,-1 0 0-15,5-2 1 0,5-2-1 16,24-2 0-1,6-8 0-15,23 0 0 0,18-4 0 16,5 0 0 0,-1 4 0-16,1 2 0 0,-13 0 0 15,-6 3 0-15,-4 3 0 16,-12-2 0-16,-1 0 0 16,3-2-1-16,24-3 1 15,9-7 0-15,14-3 2 16,10 2-2-16,-6 0 0 15,-10 6 0-15,-25-1 0 16,-28 7 0-16,-22-1 0 0,-18 2 0 16,-4 0 0-1,-11 0 1-15,-2 1-1 16,3 2 0-16,1 1 0 0,9 1 2 16,-6 0-2-16,5 0 0 15,-11 2 0-15,-11-1 0 16,-15 0 0-16,-5 2 0 15,-7 0 0-15,0 0-2 16,0 0 2-16,0 0 2 16,0 0-2-16,7 0 0 15,-11 0 0-15,0 0-2 16,0 0 2-16,0 0-1 16,0-2-2-16,0 2-17 15,0-10-53-15</inkml:trace>
  <inkml:trace contextRef="#ctx0" brushRef="#br0" timeOffset="60693.53">24683 7630 614 0,'0'0'85'16,"0"0"-53"-16,0 0-22 16,0 0 2-16,0 0 4 15,0 0 7-15,-84-8 1 0,84 6-1 16,0 2-6-16,0 0-7 16,0 0-1-16,0-2-2 15,0 2-1-15,0 0 0 16,0 0-4-16,0-3-1 15,31 2-1-15,22-4 0 16,36 2 0-16,23 1 2 16,12 2-1-16,-4-2-1 15,-8 0 0-15,-19 2 1 16,-17-3-1-16,-14 3-1 16,-8-1 0-16,-19-2 2 15,-8 1-1-15,-13 2 0 0,-10-1 0 16,-4 1 1-16,0 0 0 15,0 0-1-15,0-2-1 16,-10-3-4-16,-6 5-51 16,-20-1-437-16</inkml:trace>
  <inkml:trace contextRef="#ctx0" brushRef="#br0" timeOffset="61061.3">24704 7633 719 0,'0'0'44'16,"0"0"-20"-16,0 0-24 15,0 0 0-15,0 0 0 16,0 0 6-16,81 0 7 15,-1 0 2-15,13 0 0 16,15 0-5-16,-1-5-4 16,-9 1 2-16,-18 2-4 15,-10 2-2-15,-16 0-1 16,0 0 3-16,-4 0-2 16,-15 0-1-16,-8-2 0 15,-9 0-1-15,-14 2 1 16,0-3-1-16,-4 3 0 0,0 0 0 15,0 0-17-15,-12 0-95 16</inkml:trace>
  <inkml:trace contextRef="#ctx0" brushRef="#br0" timeOffset="68754.62">27708 4784 462 0,'0'0'60'16,"0"0"74"-16,0 0-76 15,0 0-27-15,0 0 3 16,0 0-8-16,0 0-9 15,18-26-4-15,-18 26-4 16,4 0-1-16,-4-2-1 16,0 2-2-16,0 0 2 0,0 0-3 15,0 0 0-15,0 0 0 16,0 0-1-16,0 0-2 16,0 0 1-16,0 0 0 15,0 0-2-15,0 0 0 16,0 0 0-16,0 0 0 15,0 0 0-15,0 0 0 16,-8 6-2-16,-15 18 0 16,-8 14 1-16,-18 12 1 15,-13 11 2-15,-4 6-2 16,-3 1 3-16,7 3-3 16,-4 5 0-16,-2 5 0 15,-6 5 0-15,-3 0 0 16,7-4 1-16,2-7 0 0,10-9 0 15,14-9-1-15,3-10 1 16,10-6 0-16,0-9-1 16,4-2 0-16,-8 4 1 15,-4-5 0-15,-3 0 0 16,3-7 0-16,4-7 0 16,2-2 0-16,12-8 0 15,7-2 0-15,5-3 0 16,9 0 0-16,0 0 0 15,0 0 0-15,0 0 0 16,0 0-1-16,0 0 0 16,0 0 0-16,0 0 0 0,0-3 0 15,0 3 0-15,0-1 0 16,0-7-11-16,0-2-17 16,13-4-85-16</inkml:trace>
  <inkml:trace contextRef="#ctx0" brushRef="#br0" timeOffset="69937.33">26678 5667 683 0,'0'0'89'0,"0"0"-61"16,0 0-14-16,0 0 9 16,0 0-5-16,0 0-3 15,15-76-8-15,-15 76 0 16,0 0 0-16,0 0-4 15,0 0 2-15,0 0-2 16,0 0-1-16,0 0 0 0,0 0-1 16,0 0-1-16,0 0 1 15,0 0 0-15,0 0-1 16,0 0 0-16,0 0 0 16,0 6-1-16,0 17-1 15,-23 25-2-15,-16 23 4 16,-11 11 1-16,-4 0-1 15,1-10 0-15,9-13 1 16,7-15-1-16,10-17 1 16,11-6-1-16,1-9 0 15,7-2 1-15,0-6-1 16,3-4 0-16,5 0 1 16,0 0 0-16,0 0 0 15,0 0 0-15,0 0 1 0,0 0 0 16,0 0 0-16,0 0 1 15,0 0-1-15,0 0-1 16,0 0-1-16,0 0 2 16,0 0-2-16,0 0 0 15,0 0 0-15,0 0 0 16,0 0 0-16,0 0 0 16,0 0 0-16,0 0 0 15,0 0 0-15,0 0 0 16,0 0 1-16,0 0-1 15,0 0 0-15,0 0 0 16,0 0 0-16,0 0 0 16,0 0 0-16,0 0-1 0,0 0 1 15,0 0 0 1,0 0 0-16,0 0 0 0,0 0 0 16,0 0 0-16,0 0 0 15,0 0 0-15,0 0 1 16,0 0-1-16,0 0 0 15,0 0 0-15,0 0 0 16,0 0 0-16,0 0 0 16,0 0 1-16,0 0-1 15,0 0 0-15,0 0 0 16,0 0 0-16,0 0 0 16,0 0 0-16,0-2 0 15,0 2 1-15,0-2-1 0,0-2 0 16,0 2 0-16,0-2-1 15,0 4 1-15,0 0 1 16,0 0-1-16,0 0 0 16,0 0 0-16,0 0 0 15,0 0 0-15,0-4 0 16,0 2 0-16,0 0 0 16,0 2 0-16,0 0 0 15,0 0-1-15,0 0 0 16,0 0 1-16,0 0-1 15,13 0-1-15,14-4 2 16,22-2-1-16,22 0 2 0,22 0-1 16,22 0 0-16,7 6 0 15,-10 0 0-15,-19 0 0 16,-27 0 0-16,-25 8 0 16,-20 2 0-16,-11 0-2 15,-10-4 1-15,0 0 1 16,0-2-1-16,0-2 0 15,-4 4 0-15,-10 0-11 16,-5 4-13-16,7-7-100 16</inkml:trace>
  <inkml:trace contextRef="#ctx0" brushRef="#br0" timeOffset="72371.32">29843 4034 710 0,'0'0'69'0,"0"0"-41"16,0 0-14-16,0 0 10 15,0 0-5-15,0 0-7 16,0 0-6-16,0-40-4 0,0 40-1 16,0 12-1-1,0 24-3-15,0 18 3 0,8 18 0 16,7 9 0-1,-3-1 2-15,3-4-2 0,-11 3 0 16,4-3 1-16,-4 0 0 16,-4-4-1-16,0-8 1 15,0-12-1-15,0-13 0 16,0-16-8-16,0-12-20 16,0-11-47-16,0 0-680 15</inkml:trace>
  <inkml:trace contextRef="#ctx0" brushRef="#br0" timeOffset="72707.44">30190 3888 786 0,'0'0'61'0,"0"0"-50"15,0 0-3-15,0 0 4 16,0 0-7-16,0 0-4 16,0 2-1-16,0 32 0 15,9 22 0-15,-5 19 0 16,10 11 2-16,-6 2-1 16,7-4-1-16,-3-6 1 0,3-8-1 15,-7-14 0-15,0-9 1 16,-8-13-1-16,4-8 0 15,-4-6 0-15,0-4-1 16,0-4-18-16,-4-2-37 16,0-10-183-16</inkml:trace>
  <inkml:trace contextRef="#ctx0" brushRef="#br0" timeOffset="73072.07">29281 4407 748 0,'0'0'44'0,"0"0"-20"16,0 0 2-16,0 0-3 15,0 0-8-15,0 0-6 16,18-32-2-16,22 10-5 16,18-2-1-16,22-3-1 15,19-2 1-15,11 1-1 16,16 2 0-16,2 7 0 16,2 6 0-16,-18 5 0 0,-11 2 0 15,-16 1 0 1,-23 4 0-16,-16-3-1 15,-15 2 1-15,-9-2 0 0,-9 0-1 16,-3 0-6-16,-6 1-20 16,-4 3-63-16</inkml:trace>
  <inkml:trace contextRef="#ctx0" brushRef="#br0" timeOffset="73458.17">29376 4644 726 0,'0'0'37'16,"0"0"-22"-16,0 0-5 15,0 0 18-15,0 0-2 16,0 0-17-16,163-58-4 16,-82 33 1-16,12 1-3 15,14-2 0-15,17 2-1 0,11 0 0 16,3 6-1 0,-10 7 0-16,-16 2-1 0,-13 5 1 15,-24 4-1-15,-22 0 0 16,-26 0 0-16,-12 0 0 15,-7 0 0-15,-8 6-1 16,0 2-4-16,0 2-49 16</inkml:trace>
  <inkml:trace contextRef="#ctx0" brushRef="#br0" timeOffset="75274.36">29111 3862 456 0,'0'0'148'0,"0"0"-81"16,0 0-30-16,0 0-23 15,0 0-3-15,0 0 30 16,-8-2-6-16,8 2-21 16,0 0-5-16,0 0-5 15,0 0-1-15,0 0-3 16,0 0 0-16,19 0-3 16,24 16 3-16,38 10 6 15,43 10 1-15,37 8 2 16,31 8-5-16,17 6-1 15,4 9-3-15,-2-1 1 16,-25 0 1-16,-17-2-2 0,-26-3 1 16,-23-8 0-1,-13-3-1-15,-8-9 0 0,-14-9 0 16,-6-8 0-16,-11-3 0 16,-6-2 1-16,-8-3-1 15,-15-2 0-15,-4-2 0 16,-16-4 0-16,-11-4 2 15,-4-2-1-15,-4-2 0 16,0 0 3-16,0 0 2 16,0 0 2-16,0 0-1 15,0 0 1-15,0 0-2 16,0 0 1-16,0 0-3 0,0 0-1 16,-12-12-3-1,-7-6 0-15,-8 0-6 0,7 6-22 16,-22-4-179-16</inkml:trace>
  <inkml:trace contextRef="#ctx0" brushRef="#br0" timeOffset="83252.14">24508 5470 451 0,'0'0'107'0,"0"0"-51"16,0 0-38-16,0 0 6 15,0 0 80-15,0 0-57 16,0 0-21-16,-8 6-12 16,8-6 0-16,0 0-4 15,0 0-2-15,0 2-3 16,0-2-1-16,0 0-1 0,0 0-3 15,0 0 1 1,0 0 1-16,0 0-2 16,0 0 1-16,0 0-1 0,14 0-1 15,29 0 1-15,30 0 0 16,38 0 0-16,18-2 1 16,9-4-1-16,5 0 1 15,-5 2-1-15,-6-2 1 16,7-2-1-16,-5 4 1 15,-6-2-1-15,-6 4 0 16,-24-2 1-16,-18 2-1 16,-18-2 0-16,-12 0 0 15,-15 0 0-15,-8 0 1 16,-15 0 1-16,-6 0 2 16,-1 2-2-16,-5 0 1 0,0 0 0 15,0 0 1-15,0 0-1 16,0 0 0-16,0 2-3 15,0 0 0-15,0 0 0 16,0 0 0-16,0 0 0 16,0 0 0-16,0 0 0 15,0 0 0-15,0 0 0 16,0 0-3-16,-15 0-5 16,-12 0-21-16,-12 8-37 15</inkml:trace>
  <inkml:trace contextRef="#ctx0" brushRef="#br0" timeOffset="85851.28">26323 1060 617 0,'0'0'76'16,"0"0"-61"-16,0 0-8 16,0 0 35-16,0 0 1 15,0 0-18-15,4-3-10 16,-4 3-5-16,0 0-1 16,0 0-1-16,0 0-2 15,0 0-4-15,0 0-1 16,0 0 3-16,-4 0 1 15,-23 0-5-15,-8 0 0 0,-19 2-1 16,-14 13 1 0,-3 6 1-16,5 1-1 0,-2 3 0 15,6 2-1-15,4 3 1 16,-4 1 1-16,13 1-1 16,1-2 0-16,3 2 0 15,-1 3 0-15,7-3-1 16,4 0 1-16,4-2 0 15,4-3 0-15,4-4 0 16,4-5 0-16,3-1 0 16,1-3 0-16,7-4 0 15,0 2 0-15,-2 2 0 16,1 0-1-16,1 2 0 16,4 2 1-16,-6-2 0 15,5 0 0-15,1-6 1 0,0-2 0 16,4-6-1-16,0-2 0 15,0 0 0-15,0 0 0 16,0 0 0-16,0 0 0 16,0 0 0-16,0 0-1 15,0 0-17-15,0 0-37 16,8 0-120-16</inkml:trace>
  <inkml:trace contextRef="#ctx0" brushRef="#br0" timeOffset="86568.51">25051 1449 302 0,'0'0'369'0,"0"0"-330"16,0 0-20-16,0 0 11 15,0 0-2-15,0 0-7 16,-4-36-4-16,4 36-6 16,0 0 0-16,0 0-7 15,0 0 0-15,0 0-1 16,0 0-1-16,0 0-1 16,0 0-1-16,0 0-1 15,0 0 1-15,0 13-2 0,0 14-1 16,15 12 2-1,-3 7 1-15,7 2 0 0,-1 6 0 16,-5 0 0-16,5 0 1 16,-5 3 0-16,1-13-1 15,-5-6 2-15,-1-12-2 16,0-12 0-16,-2-6 0 16,-2-6 1-16,1-2 0 15,-5 0 3-15,0 0 0 16,0 0 0-16,0 0 0 15,4 0-1-15,-4 0-1 16,4 0 0-16,10 0 1 16,3-6-2-16,20-8 3 15,6-11-3-15,11-4 3 16,-4-6-1-16,-3 1-2 16,-5 6 1-16,-7 6-1 15,-12 0 1-15,-7 8-1 16,-6 6 1-16,-10 4-1 0,0 4 0 15,0-2-1-15,-4-2-1 16,-27 4-27-16,-27 4-221 16</inkml:trace>
  <inkml:trace contextRef="#ctx0" brushRef="#br0" timeOffset="132780.18">23555 16039 555 0,'0'0'172'0,"0"0"-116"0,0 0-43 16,0 0-8-16,0 0 4 16,0 0 3-16,0 0-4 15,-4 9 0-15,4-9-1 16,0 0-1-16,0 0 1 16,0 0 1-16,0 0 1 15,0 0 1-15,18-22 1 16,17-15 0-16,15-11-5 15,16-10-5-15,11-3-1 16,1-4 1-16,3 3-1 16,-5 4 1-16,-10 4-1 15,-20 9 0-15,-19 15 0 0,-23 8 0 16,-4 12 1-16,0-4 0 16,-31-2 2-16,-27 2-3 15,-23 4-1 1,-22 10 1-16,2 0 0 0,6 20 0 15,10 20 0-15,15 12 0 16,8 2 0-16,12 9-1 16,15-1 1-16,16 0-1 15,19-4 1-15,0 0-2 16,23-4 1-16,23-4 0 16,11-1 0-16,10-5 0 15,9 0-1-15,-6-2 1 16,3 14 1-16,-11 2-1 15,-9 5 1-15,-17 5 0 16,-20-6 0-16,-16-3 0 0,0-6 0 16,-31-1-2-16,-12-10 2 15,-15-2-1-15,0-5 2 16,4-13-1-16,9-8 1 16,5-5-1-16,9-9 1 15,5 0-1-15,7 0-8 16,19-13-18-16,0-18-34 15</inkml:trace>
  <inkml:trace contextRef="#ctx0" brushRef="#br0" timeOffset="133549.78">24518 16226 656 0,'0'0'77'16,"0"0"-38"-16,0 0-18 16,0 0-4-16,-120-62 3 15,93 62-8-15,5 4-4 0,-5 28-5 16,-4 17-3-1,4 13 0-15,4 10 0 0,11-4 0 16,8-2-2-16,4-16 2 16,0-12-1-16,8-10 1 15,19-14 0-15,8-10 0 16,4-4 0-16,11-6-2 16,3-28-6-16,1-16 1 15,-4-12 4-15,-19-14 3 16,-15-4 0-16,-11-5 0 15,-5 5 2-15,0 12-1 16,-13 14-1-16,1 20 2 16,6 16 2-16,1 9 8 15,1 9 6-15,4 0-9 0,0 9-9 16,0 23-2-16,0 12-1 16,4 8 3-16,11 6 1 15,1-4-1-15,7 4 0 16,4-8 0-16,8-5 0 15,-4-13 0-15,6-12 1 16,-6-20-1-16,13 0 0 16,1-38 1-16,13-26 1 15,-4-16 0-15,0-19-2 16,-15-3-5-16,-12-7-1 16,-15 3 6-16,-12 9 0 15,0 16 1-15,-8 27 0 16,-4 23 3-16,-3 22 7 0,7 9 0 15,-3 0-5 1,-5 22-6-16,-3 28 0 16,-3 15 0-16,9 12 1 15,13 5-1-15,0 6-1 0,8 1 1 16,23 5-1-16,7 4 0 16,-3-4 0-16,0-5 1 15,0-14 2-15,-8-20-2 16,-4-19-1-16,-5-10 1 15,-5-16-4-15,1-10-19 16,3-2-42-16</inkml:trace>
  <inkml:trace contextRef="#ctx0" brushRef="#br0" timeOffset="134149.26">25498 16244 491 0,'0'0'52'0,"0"0"-1"16,0 0-31-16,0 0-20 15,0 0 77-15,116-54-35 0,-116 40-19 16,0-2 13-16,0 2 4 16,-13 0-14-16,-9 6-10 15,3 8-9-15,2 0 1 16,3 0-8-16,-3 18 0 16,-9 26-2-16,-1 20 2 15,0 11 2-15,16 1-2 16,11-14-2-16,0-8 1 15,15-19 0-15,16-12 0 16,4-19 1-16,6-4-6 16,7-18-3-16,6-26-2 15,4-18-1-15,-9-6 4 16,-5-7 8-16,-11 3 1 16,-6 4 1-16,-7 2 8 0,-5 16 1 15,-7 16 2-15,0 16-6 16,-2 14 2-16,7 4-5 15,10 7-4-15,3 30 0 16,10 3-1-16,-5 10 1 16,-9 2-1-16,-9-2 1 15,-3-2 0-15,-10-2-2 16,0-1 2-16,-37-1 0 16,-17-4 0-16,-20-4 0 15,-15-9 3-15,4-18-3 16,9-9-20-16,32-41-65 0</inkml:trace>
  <inkml:trace contextRef="#ctx0" brushRef="#br0" timeOffset="135065.2">27005 15745 588 0,'0'0'255'0,"0"0"-234"15,0 0-7-15,0 0-12 0,0 0-1 16,0 0-1-16,4 120 1 16,13-46 0-16,-3 9 1 15,5 9-1-15,-7 6 0 16,0 7-1-16,-1 5 1 16,-7-3 0-16,0-12-1 15,0-20 0-15,0-25-1 16,7-20-5-16,-7-12-10 15,0-16-12-15,-4-2-31 16,0-14-216-16</inkml:trace>
  <inkml:trace contextRef="#ctx0" brushRef="#br0" timeOffset="135333.15">26943 15887 706 0,'0'0'89'16,"0"0"-77"-16,0 0-10 16,0 0 4-16,151-80 7 15,-89 80-7-15,8 0 0 16,-6 30-3-16,-20 14 1 16,-13 11-4-16,-17 7 1 15,-14 2 0-15,-23-2 1 16,-22-10-2-16,-13-6 2 15,-4-14 3-15,0-6-4 0,8-12 0 16,5-9-1-16,13-5-21 16,20 0-39-16</inkml:trace>
  <inkml:trace contextRef="#ctx0" brushRef="#br0" timeOffset="135932.88">27575 15918 608 0,'0'0'142'0,"0"0"-119"0,0 0-13 16,0 0 3-16,137 112-1 15,-123-76-6-15,-5 0-4 16,-9-6 2-16,0-8-2 15,0-8 1-15,0-10-3 16,-13-4 0-16,-1-4 3 16,-3-18-2-16,3-14 2 15,1-8-3-15,9-9 1 16,4-1 0-16,0 4-1 16,27 2 0-16,4 12 2 15,4 4-2-15,4 16 0 16,3 11 1-16,1 5-1 0,-1 0-1 15,-3 9 1 1,-8 11-3-16,0-2 2 16,-4-4-2-16,-9-4-3 15,-9-2 4-15,9-2 2 0,-5 2 0 16,13 0 0-16,-3-4 0 16,4 0 0-16,-4-2 1 15,4 2 0-15,-11-4 1 16,-1 0-1-16,-11 0-1 15,4-8 4-15,-8-2 2 16,0-8-2-16,-12 4-2 16,-19 2 2-16,-2 2 2 0,2 6-2 15,10 4 3 1,-2 0-1-16,0 22-5 0,5 14-1 16,5 8 0-1,9-2-1-15,4-2 0 0,9-5-1 16,26-11-1-16,10-8 3 15,17-12-1-15,4-4-23 16,-2-4-129-16</inkml:trace>
  <inkml:trace contextRef="#ctx0" brushRef="#br0" timeOffset="136900.26">28586 15855 594 0,'0'0'160'0,"0"0"-121"15,0 0-12-15,0 0-7 16,0 0-16-16,0 0-4 0,-54 58 0 15,46-21 2 1,4-1-1-16,4-6-1 0,0-10 0 16,0-8 0-16,0-4 2 15,4-8-3-15,13 0 2 16,10-2 1-16,4-18 6 16,2-16-5-16,-2-7-2 15,-11-7-1-15,-9-4-1 16,-7-8 1-16,-4-4 0 15,0-2 0-15,-15-4 1 16,-1 5 0-16,1 13 0 16,3 10-1-16,4 18 1 15,1 12 1-15,3 10 1 0,4 4 3 16,0 0 4-16,0 10-10 16,0 30 0-16,0 20-2 15,15 13 2-15,5 3 0 16,7-4 0-16,4-2 0 15,7-8 0-15,-7-4 0 16,-5-8 0-16,-3-9 0 16,-2-15 0-16,-3-12 1 15,-5-10-1-15,5-4-2 16,1-4 0-16,2-24 0 16,-3-11 2-16,-3-7 0 15,-11-2 0-15,-4-1 2 0,0 14-2 16,0 11 2-1,0 16 1-15,0 4 1 0,0 4 4 16,0 0-5-16,0 16-3 16,4 22-2-16,4 14 1 15,7 2 1-15,-7 0 0 16,-4-1-1-16,0-11 1 16,1-8 0-16,-5-12 0 15,10-18-22-15,2-4-100 16</inkml:trace>
  <inkml:trace contextRef="#ctx0" brushRef="#br0" timeOffset="137050.87">28948 15583 500 0,'0'0'297'15,"0"0"-284"-15,0 0-13 16,0 0-1-16,0 0 0 15,0 0 1-15,0 0-171 16</inkml:trace>
  <inkml:trace contextRef="#ctx0" brushRef="#br0" timeOffset="137485.88">29246 15749 748 0,'0'0'44'0,"0"0"-16"0,0 0-14 16,0 0 12 0,0 0-11-16,0 0-15 0,-27 26 0 15,18 28-2-15,-1 4 2 16,10-8 0-16,0-7 0 16,0-11 0-16,6-10 0 15,11-18 0-15,14-4 0 16,6-8-7-16,-2-28-12 15,9-13 6-15,-7-13-5 16,-6-6 13-16,-4-13 5 16,-15-2 2-16,-8-11 11 0,-4-1 6 15,0 15-8 1,-4 18-3-16,-4 26-2 0,-7 20 5 16,11 14-1-16,0 2 1 15,4 36-9-15,0 24-2 16,0 22-2-16,19 12 1 15,-11 1 2-15,-4-6-1 16,-4-10 0-16,0-7 0 16,0-9 0-16,-12-5 0 15,-7-13 0-15,11-8 0 16,-7-11 0-16,11-22-24 16,4-4-78-16</inkml:trace>
  <inkml:trace contextRef="#ctx0" brushRef="#br0" timeOffset="137902.26">29407 15643 717 0,'0'0'125'0,"0"0"-106"15,0 0-15-15,0 0-1 16,0 0-1-16,0 0-1 16,105-44 1-16,-51 24-2 15,-8-7-23-15,-11-3-9 16,-13 7 12-16,-5-4 20 15,-11 17 3-15,-6 2 12 16,0 8 18-16,0 0-10 16,0 0-13-16,0 0-9 15,0 10-1-15,0 20-1 16,0 7 1-16,0-2 0 0,0-2 0 16,8-12 0-16,5-8 0 15,-3-9 0-15,7-4-2 16,1 0-5-16,1-22 7 15,6-10 1-15,2-4-1 16,-1 5 3-16,1 1 0 16,0 12-1-16,-4 12-1 15,-4 6 0-15,-7 0 1 16,2 0-2-16,-5 19-1 16,-1 4 1-16,-8 7-1 15,0 1 1-15,0-3 0 0,0-19-26 16</inkml:trace>
  <inkml:trace contextRef="#ctx0" brushRef="#br0" timeOffset="152702.24">3369 15981 673 0,'0'0'96'16,"0"0"-78"-16,0 0-16 15,0 0 6-15,-22-108 11 16,22 100-2-16,0 4 1 15,0 0-7-15,-4 2 3 16,4 2-4-16,0 0-4 16,-5 0-2-16,5 0-1 15,0 0-3-15,0 14-3 16,0 30 0-16,17 32 3 16,14 23 1-16,10 25 0 15,-1 20 0-15,1 7 1 16,2 1-2-16,3-4 1 0,-3-13-1 15,-1-15 0 1,-7-13 0-16,-13-27-26 0,-5-21-88 16</inkml:trace>
  <inkml:trace contextRef="#ctx0" brushRef="#br0" timeOffset="153120.45">3320 16802 822 0,'0'0'5'15,"0"0"-5"-15,0 0-1 16,116-107 1-16,-36 71 0 16,1-4 0-16,4-4 0 15,-15-2 3-15,-4 1-3 16,-12 2-3-16,-9-1-11 15,-18-1-11-15,-10 4 5 16,-17-3 13-16,0-1 7 16,-17-3 0-16,-14-2 4 15,-6-4 0-15,6 6 1 16,4 7 14-16,10 17 7 16,9 17 4-16,2 7-7 15,6 0-23-15,0 27-1 16,19 22 1-16,7 13 3 15,5 10 1-15,0 0 0 0,-4 2-1 16,-4 11-1 0,0 1-2-16,-3 2 0 0,3-2 0 15,0-1 1-15,0-5-1 16,-3-14-27-16,7-12-155 16</inkml:trace>
  <inkml:trace contextRef="#ctx0" brushRef="#br0" timeOffset="153635.97">4318 15972 763 0,'0'0'33'0,"0"0"-14"15,0 0 17-15,0 0-18 16,0 0-18-16,0 0 0 15,-4 41 0-15,35 38 6 16,4 15 1-16,5 8-2 16,-3 7-3-16,-2 3 0 0,0-2-2 15,0-11 0-15,2-10 0 16,3-8 0-16,1-19 0 16,-2-26-18-16,11-36-170 15</inkml:trace>
  <inkml:trace contextRef="#ctx0" brushRef="#br0" timeOffset="153803.46">4442 16557 793 0,'0'0'32'16,"-116"-8"-20"-16,90 8-8 16,21-2 6-16,5 2 0 15,0-4-3-15,0-5-5 16,36 0-1-16,28-9 4 15,14-5-4-15,21-2-1 0,-1-5-100 16</inkml:trace>
  <inkml:trace contextRef="#ctx0" brushRef="#br0" timeOffset="154083.65">5240 16838 822 0,'0'0'20'0,"0"0"-17"16,0 0-3-16,0 152 0 16,0-72 1-16,-12 5-1 15,-11-9-95-15</inkml:trace>
  <inkml:trace contextRef="#ctx0" brushRef="#br0" timeOffset="155155.24">5740 16540 588 0,'0'0'85'0,"0"0"-50"15,0 0 2-15,-33-125-4 16,21 89-1-16,0 0-19 15,5 4-2-15,-1 5 2 16,4 10-2-16,4 8 0 16,0 5 2-16,0 4-6 15,0 0-7-15,0 4 0 16,0 26-2-16,4 20 2 16,19 17 2-16,4 1-2 15,0-7 2-15,4-11-2 16,0-11 0-16,0-17 0 15,4-12 0-15,-4-10 1 16,6-4 0-16,-6-24 1 0,0-12-1 16,-8 0-1-1,-7 4 0-15,-12 13 0 16,-4 16 0-16,0 7 0 0,4 4-1 16,7 28-3-16,5 12 4 15,22 4 0-15,9 2 0 16,11-18 1-16,6-10-1 15,-2-18 0-15,-8-4 1 16,-11-14-1-16,-8-22 2 16,-8-12-1-16,-12-15-1 0,-15-5 1 15,0-11-1-15,-42 3 2 16,-5 9-2-16,-11 17-2 16,0 16-1-16,0 16 3 15,13 14-2-15,5 4-1 16,18 8-35-16,22 14-71 15</inkml:trace>
  <inkml:trace contextRef="#ctx0" brushRef="#br0" timeOffset="155557.04">6520 15734 671 0,'0'0'37'15,"0"0"-11"-15,0 0-4 16,0 0-4-16,0 0-13 16,0 0-3-16,16 55 11 15,26 3 12-15,11 13-8 16,1 6-6-16,8 4-3 0,-8 3-2 16,0-4-2-16,-11 5-1 15,-4-5-2-15,-6 2 1 16,-8-4-2-16,-2-16 0 15,0-12 0-15,-5-14 0 16,3-24-76-16</inkml:trace>
  <inkml:trace contextRef="#ctx0" brushRef="#br0" timeOffset="155754.85">6666 16306 799 0,'0'0'16'0,"0"0"-11"16,0 0 0-16,124-94 6 15,-59 72-3-15,1 10-8 16,-4 12 0-16,-9 0-4 16,1 4-149-16</inkml:trace>
  <inkml:trace contextRef="#ctx0" brushRef="#br0" timeOffset="156587.6">7981 16110 760 0,'0'0'32'0,"0"0"-12"16,0 0-5-16,0 0 5 15,0 0-9-15,0 0-4 16,-23-26-1-16,23 26-4 16,19-6-2-16,20 2 3 15,27-4 0-15,11-2-1 16,8 2-2-16,14-2 0 15,2-2 1-15,-8-2-1 16,6 2 0-16,-18 1 0 16,-15-5-3-16,-8 2-31 0,-12 0-109 15</inkml:trace>
  <inkml:trace contextRef="#ctx0" brushRef="#br0" timeOffset="156938.5">8574 15677 714 0,'0'0'34'0,"0"0"-8"15,0 0-8-15,0 0-14 16,0 0-3-16,0 0 1 15,89 7 0-15,-23 13 6 0,7-1-3 16,5-1-1-16,3-2-2 16,-5-1-2-16,-9-3 0 15,-10 1 1-15,-15 1 0 16,-15 8-1-16,-19 10-1 16,-8 16 1-16,-23 11 0 15,-31 7 16-15,-16 6 1 16,-6-10-5-16,5-8-5 15,7 0-6-15,17-5-1 16,24-8-1-16,19-20-187 16</inkml:trace>
  <inkml:trace contextRef="#ctx0" brushRef="#br0" timeOffset="157788.51">9773 15579 773 0,'0'0'34'0,"0"0"-20"16,0 0-10-16,0 0-3 15,0 0 2-15,0 0 6 16,44 155 4-16,-26-78-4 16,3 3-3-16,2 2-3 15,0-3-2-15,3-7-1 16,-3-18 0-16,0-14 0 16,-7-14 0-16,-1-12-11 0,-11-10-40 15,4-4-163-15</inkml:trace>
  <inkml:trace contextRef="#ctx0" brushRef="#br0" timeOffset="158221.35">9924 15444 635 0,'0'0'16'0,"0"0"-13"16,155-78 21-16,-82 74 27 15,-11 4-21-15,-13 20-18 16,-9 24 12-16,-26 16-17 16,-14 11 14-16,-45 9-11 15,-28-1-4-15,-1-14-4 16,1-13-2-16,26-26 0 15,20-12 0-15,23-14 0 16,4 0 1-16,0-8 1 16,25-16-2-16,24 5 1 0,17 4-1 15,7 9 0 1,7 6-1-16,-9 18 2 0,-3 22-1 16,-16 14 1-16,-15 1 0 15,-25 3-1-15,-12-4 4 16,-16-6 0-16,-38-4 0 15,-18-12 1-15,-3-10-2 16,-10-8-1-16,13-10-1 16,14-4-1-16,15-4-1 15,16-14-14-15,17 0-32 16,10-4-123-16</inkml:trace>
  <inkml:trace contextRef="#ctx0" brushRef="#br0" timeOffset="159022.92">10761 15599 801 0,'0'0'28'15,"0"0"-9"-15,0 0-5 16,0 0-11-16,0 0-1 16,0 0-2-16,-12 8-1 15,33 30 1-15,1 12 3 16,1 9-2-16,0 2 0 16,-7 1 0-16,-1-3 0 15,-11-15-1-15,0-17 0 0,-4-12 1 16,0-11-1-16,0-4 3 15,0-10 1-15,-18-25-3 16,-3-15-1-16,-2-12 0 16,9-10 2-16,1-6-2 15,9-4 0-15,4 2-1 16,0 5 2-16,4 21-2 16,15 18 0-16,-11 22 0 15,5 14 1-15,-3 0-1 16,6 22 1-16,15 14 0 15,-4 9 2-15,4 3-1 16,-4-2-1-16,-8-6 0 16,-1-10 1-16,-5-6-1 15,-5-14 1-15,-2-6-2 0,3-4 2 16,-5 0 0-16,10-20-1 16,-1-23 2-16,9-11-1 15,-9-8-1-15,1 2 2 16,-1 12-2-16,1 12 0 15,-2 14 0-15,3 22 0 16,1 0-2-16,11 24 2 16,4 24 0-16,0 14 0 15,-4 4 2-15,-4 1-2 16,0-3 0-16,-7-6 0 16,3-10 2-16,-1-8-2 15,-5-8 0-15,5-10-2 16,-1-14-42-16,14-8-670 15</inkml:trace>
  <inkml:trace contextRef="#ctx0" brushRef="#br0" timeOffset="159305.56">11605 15316 814 0,'0'0'22'16,"0"0"0"-16,0 0-4 15,0 0-14-15,0 0-3 0,0 0 0 16,16 62 3 0,15 0 1-16,4 10-2 0,-8-3-2 15,-4-3-1-15,-8 0 1 16,-7-7-1-16,0-15 0 15,-8-3-16-15,4-11-46 16,-4-12-630-16</inkml:trace>
  <inkml:trace contextRef="#ctx0" brushRef="#br0" timeOffset="160173.44">9635 16561 656 0,'0'0'77'0,"0"0"-60"15,0 0-11-15,0 0-2 16,0 0-1-16,0 0 5 16,-31 0 7-16,39 0-5 0,42 0 5 15,34-21 1-15,36-12-3 16,50-11-5-16,30-10-1 15,36-6-1-15,18 5-2 16,-10 5-2-16,-21 10-1 16,-34 10 0-16,-39 6-1 15,-34 6 0-15,-31 2 1 16,-23 2-1-16,-21 8 0 16,-20 2 0-16,-11 0 0 15,-10 4 0-15,0 0-3 16,-14 0 1-16,-34 0-8 15,-20 0-69-15,-17 14-344 0</inkml:trace>
  <inkml:trace contextRef="#ctx0" brushRef="#br0" timeOffset="160510.17">9651 16745 736 0,'0'0'56'16,"0"0"-16"-16,0 0-30 0,0 0-10 15,0 0 5-15,0 0-3 16,157-40-1-16,-51 18 4 16,24-6 0-16,40-16-1 15,30-6 1-15,28-12-3 16,11 0 1-16,-7 0-1 15,-13 7-2-15,-37 19 1 16,-44 4 0-16,-38 14-1 16,-47 6 0-16,-32 8 1 15,-11-2 0-15,-10 6 3 16,0 0-1-16,0 0-1 16,-6 0-2-16,-33 0-8 0,-11 6 2 15,-20 10-129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8:46:02.29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25105 6292 504 0,'0'0'125'16,"0"0"-78"-16,0 0-24 15,0 0-3-15,0 0-18 16,0 0 4-16,0 0 1 15,-39-42-3-15,39 40-2 16,0 2-1-16,-4-2-1 16,-7 2-10-16,-1 0 6 15,4-2 4-15,-7 2-1 16,7-2 2-16,4 0-2 0,-11 0 2 16,11 0-1-16,-8-2 0 15,-7 4 0-15,1 0 0 16,1 0-5-16,-1 0 4 15,1 0-1-15,-2 0 2 16,1 0 0-16,-3 0-2 16,-6 0 0-16,5 0 2 15,-9 0 0-15,4 0 2 16,0 4 2-16,0 0-3 16,4-2 1-16,7 0-2 15,1 0 0-15,3-2 2 16,-3 0-1-16,7 2 5 15,0-2 1-15,2 0-3 16,-3 2 0-16,-3 2-2 16,-15 2 2-16,-4 0 4 0,-2 0-2 15,12 0-2-15,-2-6 0 16,15 2-2-16,2 1 4 16,2-3-3-16,4 1-2 15,-4-1 1-15,4 0 4 16,0 0-6-16,0 2 2 15,0-2-2-15,0 0 1 16,0 0 1-16,0 0 3 16,0 0-3-16,18 0 2 15,13 0 7-15,5 0-4 0,3 0-2 16,10 0-1-16,1 0-2 16,0 0 3-16,7-8-2 15,1 0-1-15,9 0-1 16,-5 4 0-16,6-2 0 15,-2 4-1-15,4 0 2 16,3 0-2-16,1 0 2 16,-2-2-2-16,5-2 0 15,-7 0 0-15,-4-2 0 16,11 0 1-16,-1 2-1 16,-1 2 0-16,1 0 0 15,5 2 0-15,-7-2 1 16,-2 0-1-16,5 0 0 0,-11-2 0 15,0 1 0 1,15-2 0-16,4 3 0 0,3-3 0 16,1 2 1-16,0 1-1 15,2-2 0-15,-2 2 0 16,0 0 1-16,-4 4-1 16,-15 0 1-16,-2 0 0 15,-10 0-1-15,-10 0 0 16,-7 0 0-16,-6 0 0 15,-8 0 0-15,-10 6 0 16,-3-4 0-16,-6 0 0 16,-4 0 0-16,-4 0 0 15,0 2-1-15,0 4-4 16,-16 6-21-16,-19 4-28 0,-29-2-185 16</inkml:trace>
  <inkml:trace contextRef="#ctx0" brushRef="#br0" timeOffset="653.03">24134 6400 462 0,'0'0'112'0,"0"0"-57"16,0 0-33-16,0 0-9 15,0 0 1-15,0 0 7 0,22 0 9 16,-7 0-2 0,6 0-12-16,12-5-5 0,6-1-6 15,19 2-2-15,8-3-2 16,15 3 3-16,18-2-3 15,6 1 2-15,15-2-2 16,14 1 2-16,5 5-1 16,4-2 1-16,-1 2-1 15,-3 1 2-15,-1-3-2 16,-6 2-2-16,3-2 1 16,-11-2 0-16,6-6 0 15,-10-2 0-15,0 0 0 16,6 1 1-16,-16 2-1 0,-7 4 2 15,-10 3-2 1,-8 0 1-16,-17 3-2 0,-10 0 0 16,-19 0 1-1,-12 0-1-15,-9 0 0 0,-9 0 0 16,-9 0 0-16,0 0-3 16,0 0-1-16,0 0-12 15,0 0-22-15,-23 0-58 16,-16 3-173-16</inkml:trace>
  <inkml:trace contextRef="#ctx0" brushRef="#br0" timeOffset="1334.38">24593 6723 451 0,'0'0'119'0,"0"0"-62"16,0 0-33-16,0 0 10 15,0 0-2-15,0 0-9 16,0-26-9-16,6 20-2 16,6 0-7-16,15-4 1 15,4-2 0-15,19-1-1 16,3 2-4-16,14-1 3 15,17 2-3-15,9 0 7 16,19 0-4-16,4 1 1 16,-1-4-1-16,12 1-1 15,-8 2-1-15,5-2 0 0,3 0-1 16,5 0 3 0,-2 1-4-16,-6-6 1 0,-4 3-1 15,6 0 2-15,-6 3-2 16,-4 0 0-16,-1 1 2 15,-11 2-1-15,-15 4 2 16,-11-3 1-16,-1 4-1 16,-15-4 1-16,-4 3-2 15,-13 3 2-15,-6 1-2 16,-8 0-1-16,0 0-1 16,-8 0 2-16,0 0-2 15,-11 0 0-15,-1 0 0 16,-7 0 0-16,0 0 0 0,-4 1-3 15,0 6 1-15,0 0-1 16,0 5-11-16,-19 2-30 16,-5 0-8-16,-10 1-100 15</inkml:trace>
  <inkml:trace contextRef="#ctx0" brushRef="#br0" timeOffset="8695.89">26928 7704 635 0,'0'0'29'15,"0"0"-20"-15,0 0-6 0,0 0 16 16,0 0 3-16,0 0-15 15,0 0 14-15,54-20 31 16,-54 20-30-16,0 0-8 16,0 0-7-16,0 0 3 15,0 0-1-15,0 0-1 16,0 0-4-16,0 0 2 16,0-2-2-16,0-2 1 15,0 0 0-15,0 0-3 16,0 0-1-16,0 0 1 15,0 1 0-15,0 0 3 0,0-1-2 16,0-2-1-16,0 0 0 16,0-2-2-16,-8-4 1 15,-7-2-1-15,-1 1 1 16,1-1-1-16,-3 0 0 16,-3 1 1-16,3-1-1 15,-5 0 0-15,0 1 0 16,2 4-1-16,-1-2 1 15,-1 3 0-15,0 2 0 16,7 0 0-16,-7 0 0 0,4 0 0 16,3-1 0-1,-3-2 0-15,7 1 0 0,-3 2 1 16,7 1 1-16,-6-2-1 16,-13-1-1-16,0 0 0 15,-8-2 0-15,-1 4 0 16,10-2 0-16,-1 5 1 15,0-6-1-15,-4 3 0 16,4-2 0-16,0 0 0 16,-4 1 0-16,8 0 0 15,-4-1 1-15,-4-2-1 16,-8 2 0-16,0 0-1 0,-19 2 1 16,-10 2 0-1,-7 2-1-15,-5 2 1 16,-1 0 0-16,15 0 0 0,12 0 0 15,13 0 0 1,-2 0 0-16,7 6 0 0,-5-2 0 16,2 0 0-16,-3 0 0 15,-1-2 1-15,-15 1-1 16,0 0 0-16,-10 3 0 16,2 3 0-16,-11 0-1 15,-1 3 1-15,-7 4 0 16,0-2 0-16,5 0 0 15,7-2 0-15,3-2 0 16,-2 3 1-16,14-4-1 16,4 3 0-16,7-1 0 15,-7 0 0-15,0 5 0 16,-4 0 0-16,4 0 0 16,-8 2-1-16,5 2 1 0,-1-1 0 15,4 2 0-15,0 6 0 16,5-1 0-16,-3 6 0 15,-6 0 0-15,0 0 0 16,4 2 0-16,1 0 0 16,-1 7 0-16,4 0-1 15,7 10 0-15,-7 7 0 16,15 2 0-16,-2 4 1 16,6 3-1-16,0 2 1 15,10 3 0-15,-12 1 0 0,17-5 0 16,-7-2 0-1,0-2 0-15,7 1 1 0,-11 5-1 16,12 6 0-16,-7 6-1 16,9 4 1-16,1-1 0 15,1-5 0-15,7-6 1 16,4-9-1-16,-4-8 0 16,0-5 0-16,4-4 0 15,-4-5 2-15,4-5-2 16,0-2 1-16,0-4-1 15,0-3 0-15,0 2 0 16,0-1 0-16,0 6 0 0,0 5 0 16,12 2 0-1,3 10 0-15,-7 3 0 0,4 0 0 16,3 0-1-16,-7-6 1 16,7-4 0-16,-11-4 2 15,8-1-2-15,-4 3 0 16,7-2 0-16,-3 2 0 15,3 1 0-15,1-8 0 16,3 5 0-16,8 0 0 16,4 2 0-16,-4 5 0 15,4-1 0-15,0-4 0 16,-4 2 0-16,-5-4 1 16,5-2-1-16,0-2-1 15,4-2 1-15,0-4 0 16,4 0 0-16,11-2 0 15,-3 1 0-15,7-1 0 0,3 0 0 16,1 2 1-16,12-2 0 16,7 4-1-1,1 0 1-15,15-2-1 0,-4-1 1 16,0-8-1-16,10 0 0 16,6-10 1-16,6 0-1 15,5-10 1-15,4 1-1 16,0-4 0-16,-9 0 2 15,-6 0-1-15,-1 0 0 16,-3 0 0-16,2-12 0 16,6-5 0-16,3-8-1 0,-1 0 1 15,13-10-1-15,0-5 0 16,-4-6 0-16,10-6 0 16,-17-2 1-16,-5 0-1 15,-15 1 0-15,-17 1 2 16,-10 0-2-16,-4-6 2 15,-8-2 0-15,-11-4-1 16,4-11 0-16,3-4-1 16,-1-3 1-16,-1 2 0 15,-9-5-1-15,2 0 0 16,-2 1 1-16,-8 4 0 16,0 8-1-16,-4 6 0 15,-7 5 0-15,-1-1 1 16,1-2-1-16,-1-4 0 0,1-11 1 15,-1-6-1 1,-3-10 0-16,-2-7 0 16,-5-2 0-16,-1-3 0 0,-4 3 1 15,0 1-1-15,0 2 0 16,0 8 0-16,-9 2 1 16,-5 2-1-16,1 9 0 15,-5 1 0-15,-5 3 0 16,-4-1 1-16,-8 2-1 15,-14-1-1-15,-13 1-1 16,-27 7 2-16,-15 4 0 16,-20 6-1-16,-18 12 1 15,-5 5 0-15,-8 12 0 0,2 7 0 16,14 1 0 0,11 3 0-16,21 0 0 0,22-1 0 15,23 2 0-15,16 3 1 16,11 6-1-16,4 6 0 15,-8 2-3-15,-19 6-12 16,-18 34-10-16,-17 5-75 16</inkml:trace>
  <inkml:trace contextRef="#ctx0" brushRef="#br0" timeOffset="10697.24">27276 11496 724 0,'0'0'23'16,"0"0"-14"-16,0 0 8 15,-58-115 14-15,45 85-17 16,-1 0-2-16,2 5-2 0,-3-2 1 15,-2 5-3-15,-5 1 0 16,-5 2-4-16,-8-1-4 16,-7 2 2-16,-5 0-2 15,-11 2 2-15,0 2-1 16,-14-2-1-16,-5 0 2 16,-1 0-1-16,-7 0 0 15,-10 2 1-15,-2 1 0 16,-7 4-1-16,-1 0-1 15,-3 4 1-15,1 2 1 16,-5 3-2-16,7 0 3 16,2 0-3-16,10 0 0 15,4 0 0-15,4 0 2 16,-6 0-1-16,-2 0 1 16,-4 0-1-16,-7 0 0 15,3 4 1-15,-2 3-1 0,-5-1-1 16,7 2 2-16,2-2-2 15,6 3 2-15,12 0-1 16,19 2 0-16,0 0 0 16,4 3-1-16,0 2 0 15,0 2 0-15,-4 6 0 16,-10 2 1-16,10 4-1 16,-10 2-1-16,-3 2 1 15,3 2 0-15,2 5 0 16,-3 5 0-16,11 4 0 15,0 10 0-15,13 4-1 16,1 5 0-16,-1 3 1 0,3-6 0 16,7 0 0-16,4-6 0 15,8 2 0-15,4 0 0 16,0 6-1-16,11 5 1 16,-7 1 0-16,11 0 0 15,4 2 0-15,4-2 0 16,0-1 0-16,4-3 0 15,19-6 0-15,12-4-2 16,0-6 2-16,11-4 0 16,1-5 1-16,7-6-1 15,4-2 1-15,0-1 0 0,4-2 0 16,6 0 0-16,2-2 0 16,11-2-1-16,3-2 0 15,9-8 0-15,15 1 0 16,16-10 1-16,19-4-1 15,22-7 0-15,13 0 0 16,22 0 0-16,5-11 0 16,-5-1 1-16,-20-1-1 15,-10 0 1-15,-19-3-1 16,-13 1 0-16,-14-2 0 16,-4-3 0-16,-8-2 0 15,-1 0 1-15,1 2-1 16,-5 2-1-16,-5 2 1 0,-3 2 0 15,-14-2 0-15,-7 0 0 16,-5-2 0-16,-3-2 0 16,2-9 0-16,-10-3 2 15,4-4-1-15,-2-10 0 16,-1-4-1-16,3-6 2 16,2-6-2-16,6-5 1 15,-1-6-1-15,1-7 0 16,-6-7 0-16,-6-4 0 15,-12 2 2-15,-11-2-2 16,-8 1 1-16,-12 0-1 16,-11-5 0-16,-8-5 2 15,0 0-2-15,-19 2 0 16,-16 3 0-16,-14 4 0 0,-13-2 1 16,-13 9-1-1,-16 4 0-15,-6 5 1 0,-10 9-1 16,-13 4 0-16,-8 2 0 15,-15 6 0-15,4 4 0 16,1 7 0-16,-9 5 0 16,9 8 0-16,-1 10 0 15,1 8 0-15,-1 12 0 16,7 0 0-16,2 6 0 16,10 20 0-16,8 10-1 0,1 7 1 15,-1 7 0-15,2 6 0 16,-7 4 0-1,11 6-1-15,3 1 1 0,10 9-7 16,4 6-17-16,12-2-43 16</inkml:trace>
  <inkml:trace contextRef="#ctx0" brushRef="#br0" timeOffset="12262.95">25078 13383 710 0,'0'0'38'16,"0"0"-32"-16,0 0 4 16,-128-49-2-16,83 34 16 15,5-3-4-15,1-3-2 16,2-1-7-16,6-4 2 15,0-3-7-15,0-2 0 16,4 1-1-16,-8 4 4 16,-6 6-6-16,-3 4-1 15,-5 8 0-15,-9 6-2 0,-4 2 0 16,0 0 0-16,0 18 0 16,-7 6 0-16,7 0 0 15,4-2 0-15,1-2 0 16,7 0 0-16,-4 0 1 15,11 1 1-15,1-2-1 16,-1 3 0-16,-7 3 0 16,-3 7-1-16,-9 4 2 15,4 6-2-15,-8 5 1 16,4 9-1-16,8 5 0 16,0 7 0-16,15 7 1 15,-2-3-1-15,10-2 0 16,8-6 0-16,6 3 0 15,-1-1 0-15,5 6 0 0,-1 0 1 16,6 2-1-16,-3-2 1 16,11 0-1-16,0 0 0 15,15 3 0 1,12-7 0-16,4 7 0 0,12-9 0 16,7-4 0-16,7-5 0 15,1-10 0-15,0-6 1 16,4-6 0-16,2-9 0 15,-2-7-1-15,4-2 0 16,11-7 0-16,4-10 1 16,12 0 0-16,0 0 0 15,0-24 0-15,10-12 0 16,13-11 0-16,4-16 0 0,14-9 0 16,0-9 0-16,-14 7-1 15,-8 0 1-15,-15 10-1 16,-16 1 0-16,-19 4 0 15,-9 0 1-15,-13 1 0 16,-9-2 0-16,-9-1-1 16,-7-4 1-16,-11 1 0 15,-4-7 0-15,0-3 1 16,-31-8-1-16,-10-7-1 16,-7 0 1-16,-6 7-1 0,5 5 1 15,-1 15-1 1,7 8 2-16,-3 8-2 0,7 1 0 15,-2 1 0-15,-3 2 0 16,-1 2 0-16,-17 4-1 16,-4 8 1-16,-11 10 0 15,-12 8-1-15,0 10 1 16,-4 8-2-16,13 40-12 16,7 24-12-16,11 13-49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7C7F512-34E6-4C22-A121-6333619E431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BFF475F-72DE-4007-910C-43CB96EBCE56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1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9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3ED7AC2-E5A8-4D44-86C5-8AA0983E520D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6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0CA638C-D36C-40DA-84FF-F2BD7EB811DB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15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9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B43A0AC-DEBD-49CA-9C66-0D5F7838B4A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18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42CB2B7-70E4-4A07-B94A-C0B17F324D12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23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ts val="384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560" y="2574676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3F3F3F"/>
                </a:solidFill>
                <a:latin typeface="Calibri"/>
                <a:ea typeface="Calibri"/>
              </a:rPr>
              <a:t>Machine Learning </a:t>
            </a:r>
            <a:r>
              <a:rPr lang="en-US" sz="4400" spc="-1" dirty="0">
                <a:solidFill>
                  <a:srgbClr val="3F3F3F"/>
                </a:solidFill>
                <a:latin typeface="Calibri"/>
                <a:ea typeface="Calibri"/>
              </a:rPr>
              <a:t>and Artificial Intelligence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560" y="3917887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strike="noStrike" spc="-1" dirty="0">
                <a:solidFill>
                  <a:srgbClr val="3F3F3F"/>
                </a:solidFill>
                <a:latin typeface="Calibri"/>
                <a:ea typeface="Calibri"/>
              </a:rPr>
              <a:t>By 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spc="-1" dirty="0">
                <a:solidFill>
                  <a:srgbClr val="3F3F3F"/>
                </a:solidFill>
                <a:latin typeface="Calibri"/>
              </a:rPr>
              <a:t>Dr. Nilay Karade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strike="noStrike" spc="-1" dirty="0">
                <a:solidFill>
                  <a:srgbClr val="3F3F3F"/>
                </a:solidFill>
                <a:latin typeface="Calibri"/>
              </a:rPr>
              <a:t>Academic Program Manager</a:t>
            </a:r>
            <a:endParaRPr lang="en-US" sz="320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Google Shape;392;p23">
            <a:extLst>
              <a:ext uri="{FF2B5EF4-FFF2-40B4-BE49-F238E27FC236}">
                <a16:creationId xmlns:a16="http://schemas.microsoft.com/office/drawing/2014/main" id="{945DFBDD-164E-26C6-41A2-BF160E2127F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402460" y="1169185"/>
            <a:ext cx="1387080" cy="13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Supervised Learning - Regression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46" name="Google Shape;461;p26"/>
          <p:cNvPicPr/>
          <p:nvPr/>
        </p:nvPicPr>
        <p:blipFill>
          <a:blip r:embed="rId2"/>
          <a:stretch/>
        </p:blipFill>
        <p:spPr>
          <a:xfrm>
            <a:off x="1552680" y="2048040"/>
            <a:ext cx="9086040" cy="2761560"/>
          </a:xfrm>
          <a:prstGeom prst="rect">
            <a:avLst/>
          </a:prstGeom>
          <a:ln>
            <a:noFill/>
          </a:ln>
        </p:spPr>
      </p:pic>
      <p:sp>
        <p:nvSpPr>
          <p:cNvPr id="347" name="CustomShape 2"/>
          <p:cNvSpPr/>
          <p:nvPr/>
        </p:nvSpPr>
        <p:spPr>
          <a:xfrm rot="16200000">
            <a:off x="5016960" y="1438920"/>
            <a:ext cx="384120" cy="71276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"/>
          <p:cNvSpPr/>
          <p:nvPr/>
        </p:nvSpPr>
        <p:spPr>
          <a:xfrm rot="16200000">
            <a:off x="9518760" y="4144320"/>
            <a:ext cx="456120" cy="171468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9" name="Google Shape;466;p26"/>
          <p:cNvPicPr/>
          <p:nvPr/>
        </p:nvPicPr>
        <p:blipFill>
          <a:blip r:embed="rId3"/>
          <a:stretch/>
        </p:blipFill>
        <p:spPr>
          <a:xfrm>
            <a:off x="5402160" y="5229720"/>
            <a:ext cx="1387080" cy="1387080"/>
          </a:xfrm>
          <a:prstGeom prst="rect">
            <a:avLst/>
          </a:prstGeom>
          <a:ln>
            <a:noFill/>
          </a:ln>
        </p:spPr>
      </p:pic>
      <p:sp>
        <p:nvSpPr>
          <p:cNvPr id="350" name="CustomShape 4"/>
          <p:cNvSpPr/>
          <p:nvPr/>
        </p:nvSpPr>
        <p:spPr>
          <a:xfrm>
            <a:off x="1552680" y="1690560"/>
            <a:ext cx="7359120" cy="356400"/>
          </a:xfrm>
          <a:prstGeom prst="rect">
            <a:avLst/>
          </a:prstGeom>
          <a:solidFill>
            <a:srgbClr val="ED7D31"/>
          </a:solidFill>
          <a:ln w="1260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Calibri"/>
              </a:rPr>
              <a:t>Independent variables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8854560" y="1690560"/>
            <a:ext cx="1784160" cy="356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Calibri"/>
              </a:rPr>
              <a:t>Dependent var.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2" name="CustomShape 6"/>
          <p:cNvSpPr/>
          <p:nvPr/>
        </p:nvSpPr>
        <p:spPr>
          <a:xfrm rot="10800000">
            <a:off x="3832560" y="4415760"/>
            <a:ext cx="2800440" cy="1627200"/>
          </a:xfrm>
          <a:prstGeom prst="arc">
            <a:avLst>
              <a:gd name="adj1" fmla="val 16200000"/>
              <a:gd name="adj2" fmla="val 68069"/>
            </a:avLst>
          </a:prstGeom>
          <a:noFill/>
          <a:ln w="19080">
            <a:solidFill>
              <a:srgbClr val="0000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7"/>
          <p:cNvSpPr/>
          <p:nvPr/>
        </p:nvSpPr>
        <p:spPr>
          <a:xfrm rot="8095200">
            <a:off x="6361560" y="3511080"/>
            <a:ext cx="3102840" cy="2522880"/>
          </a:xfrm>
          <a:prstGeom prst="arc">
            <a:avLst>
              <a:gd name="adj1" fmla="val 14507348"/>
              <a:gd name="adj2" fmla="val 20557812"/>
            </a:avLst>
          </a:prstGeom>
          <a:noFill/>
          <a:ln w="19080">
            <a:solidFill>
              <a:srgbClr val="000000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0EF963-CABB-415D-A27F-56681212248C}"/>
                  </a:ext>
                </a:extLst>
              </p14:cNvPr>
              <p14:cNvContentPartPr/>
              <p14:nvPr/>
            </p14:nvContentPartPr>
            <p14:xfrm>
              <a:off x="1882080" y="1310040"/>
              <a:ext cx="9027000" cy="156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0EF963-CABB-415D-A27F-5668121224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720" y="1300680"/>
                <a:ext cx="9045720" cy="158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475;p27"/>
          <p:cNvPicPr/>
          <p:nvPr/>
        </p:nvPicPr>
        <p:blipFill>
          <a:blip r:embed="rId2"/>
          <a:stretch/>
        </p:blipFill>
        <p:spPr>
          <a:xfrm>
            <a:off x="1665360" y="1797480"/>
            <a:ext cx="1847160" cy="349488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Supervised Learning - Classification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56" name="Google Shape;477;p27"/>
          <p:cNvPicPr/>
          <p:nvPr/>
        </p:nvPicPr>
        <p:blipFill>
          <a:blip r:embed="rId3"/>
          <a:stretch/>
        </p:blipFill>
        <p:spPr>
          <a:xfrm flipH="1">
            <a:off x="10000440" y="3399120"/>
            <a:ext cx="1405080" cy="1405080"/>
          </a:xfrm>
          <a:prstGeom prst="rect">
            <a:avLst/>
          </a:prstGeom>
          <a:ln>
            <a:noFill/>
          </a:ln>
        </p:spPr>
      </p:pic>
      <p:pic>
        <p:nvPicPr>
          <p:cNvPr id="357" name="Google Shape;478;p27"/>
          <p:cNvPicPr/>
          <p:nvPr/>
        </p:nvPicPr>
        <p:blipFill>
          <a:blip r:embed="rId4"/>
          <a:stretch/>
        </p:blipFill>
        <p:spPr>
          <a:xfrm>
            <a:off x="8617680" y="1821960"/>
            <a:ext cx="732600" cy="3475800"/>
          </a:xfrm>
          <a:prstGeom prst="rect">
            <a:avLst/>
          </a:prstGeom>
          <a:ln>
            <a:noFill/>
          </a:ln>
        </p:spPr>
      </p:pic>
      <p:pic>
        <p:nvPicPr>
          <p:cNvPr id="358" name="Google Shape;479;p27"/>
          <p:cNvPicPr/>
          <p:nvPr/>
        </p:nvPicPr>
        <p:blipFill>
          <a:blip r:embed="rId5"/>
          <a:stretch/>
        </p:blipFill>
        <p:spPr>
          <a:xfrm>
            <a:off x="1055880" y="1826640"/>
            <a:ext cx="608760" cy="34567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Google Shape;481;p27"/>
          <p:cNvPicPr/>
          <p:nvPr/>
        </p:nvPicPr>
        <p:blipFill>
          <a:blip r:embed="rId6"/>
          <a:stretch/>
        </p:blipFill>
        <p:spPr>
          <a:xfrm>
            <a:off x="3378960" y="1831320"/>
            <a:ext cx="5238000" cy="3447360"/>
          </a:xfrm>
          <a:prstGeom prst="rect">
            <a:avLst/>
          </a:prstGeom>
          <a:ln>
            <a:noFill/>
          </a:ln>
        </p:spPr>
      </p:pic>
      <p:pic>
        <p:nvPicPr>
          <p:cNvPr id="361" name="Google Shape;482;p27"/>
          <p:cNvPicPr/>
          <p:nvPr/>
        </p:nvPicPr>
        <p:blipFill>
          <a:blip r:embed="rId3"/>
          <a:stretch/>
        </p:blipFill>
        <p:spPr>
          <a:xfrm flipH="1">
            <a:off x="10000440" y="2059560"/>
            <a:ext cx="1405080" cy="140508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 flipH="1">
            <a:off x="9772200" y="3477600"/>
            <a:ext cx="1858680" cy="124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7C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"/>
          <p:cNvSpPr/>
          <p:nvPr/>
        </p:nvSpPr>
        <p:spPr>
          <a:xfrm rot="10800000">
            <a:off x="9659880" y="3531600"/>
            <a:ext cx="1955520" cy="113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7C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Google Shape;485;p27"/>
          <p:cNvPicPr/>
          <p:nvPr/>
        </p:nvPicPr>
        <p:blipFill>
          <a:blip r:embed="rId7"/>
          <a:stretch/>
        </p:blipFill>
        <p:spPr>
          <a:xfrm>
            <a:off x="5382360" y="5279400"/>
            <a:ext cx="1387080" cy="13870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931E97-071E-B62F-5868-83F4F20DB208}"/>
                  </a:ext>
                </a:extLst>
              </p14:cNvPr>
              <p14:cNvContentPartPr/>
              <p14:nvPr/>
            </p14:nvContentPartPr>
            <p14:xfrm>
              <a:off x="1195200" y="380520"/>
              <a:ext cx="10193040" cy="585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931E97-071E-B62F-5868-83F4F20DB2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5840" y="371160"/>
                <a:ext cx="10211760" cy="586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Unsupervised Learning - Clustering 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66" name="Google Shape;491;p28"/>
          <p:cNvPicPr/>
          <p:nvPr/>
        </p:nvPicPr>
        <p:blipFill>
          <a:blip r:embed="rId2"/>
          <a:stretch/>
        </p:blipFill>
        <p:spPr>
          <a:xfrm>
            <a:off x="518760" y="2281320"/>
            <a:ext cx="9100440" cy="307188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7857720" y="2045520"/>
            <a:ext cx="1837800" cy="339768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Google Shape;493;p28"/>
          <p:cNvPicPr/>
          <p:nvPr/>
        </p:nvPicPr>
        <p:blipFill>
          <a:blip r:embed="rId3"/>
          <a:stretch/>
        </p:blipFill>
        <p:spPr>
          <a:xfrm>
            <a:off x="9282960" y="21016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69" name="Google Shape;494;p28"/>
          <p:cNvPicPr/>
          <p:nvPr/>
        </p:nvPicPr>
        <p:blipFill>
          <a:blip r:embed="rId4"/>
          <a:stretch/>
        </p:blipFill>
        <p:spPr>
          <a:xfrm>
            <a:off x="9150480" y="4474800"/>
            <a:ext cx="1235160" cy="1235160"/>
          </a:xfrm>
          <a:prstGeom prst="rect">
            <a:avLst/>
          </a:prstGeom>
          <a:ln>
            <a:noFill/>
          </a:ln>
        </p:spPr>
      </p:pic>
      <p:pic>
        <p:nvPicPr>
          <p:cNvPr id="370" name="Google Shape;495;p28"/>
          <p:cNvPicPr/>
          <p:nvPr/>
        </p:nvPicPr>
        <p:blipFill>
          <a:blip r:embed="rId5"/>
          <a:stretch/>
        </p:blipFill>
        <p:spPr>
          <a:xfrm>
            <a:off x="9182880" y="3159360"/>
            <a:ext cx="1170000" cy="1170000"/>
          </a:xfrm>
          <a:prstGeom prst="rect">
            <a:avLst/>
          </a:prstGeom>
          <a:ln>
            <a:noFill/>
          </a:ln>
        </p:spPr>
      </p:pic>
      <p:sp>
        <p:nvSpPr>
          <p:cNvPr id="371" name="CustomShape 3"/>
          <p:cNvSpPr/>
          <p:nvPr/>
        </p:nvSpPr>
        <p:spPr>
          <a:xfrm rot="10800000" flipH="1">
            <a:off x="1310040" y="2381400"/>
            <a:ext cx="7771680" cy="53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4"/>
          <p:cNvSpPr/>
          <p:nvPr/>
        </p:nvSpPr>
        <p:spPr>
          <a:xfrm rot="10800000" flipH="1">
            <a:off x="1347840" y="2467800"/>
            <a:ext cx="7756560" cy="74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"/>
          <p:cNvSpPr/>
          <p:nvPr/>
        </p:nvSpPr>
        <p:spPr>
          <a:xfrm rot="10800000" flipH="1">
            <a:off x="1363320" y="2558880"/>
            <a:ext cx="7718400" cy="94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6"/>
          <p:cNvSpPr/>
          <p:nvPr/>
        </p:nvSpPr>
        <p:spPr>
          <a:xfrm rot="10800000" flipH="1">
            <a:off x="1398960" y="2648880"/>
            <a:ext cx="7699320" cy="122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7"/>
          <p:cNvSpPr/>
          <p:nvPr/>
        </p:nvSpPr>
        <p:spPr>
          <a:xfrm rot="10800000" flipH="1">
            <a:off x="1389240" y="3770640"/>
            <a:ext cx="7684200" cy="42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8"/>
          <p:cNvSpPr/>
          <p:nvPr/>
        </p:nvSpPr>
        <p:spPr>
          <a:xfrm rot="10800000" flipH="1">
            <a:off x="1423800" y="3962160"/>
            <a:ext cx="7649640" cy="60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9"/>
          <p:cNvSpPr/>
          <p:nvPr/>
        </p:nvSpPr>
        <p:spPr>
          <a:xfrm>
            <a:off x="1423800" y="4818240"/>
            <a:ext cx="76496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0"/>
          <p:cNvSpPr/>
          <p:nvPr/>
        </p:nvSpPr>
        <p:spPr>
          <a:xfrm rot="10800000" flipH="1">
            <a:off x="1456560" y="5185440"/>
            <a:ext cx="761544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Unsupervised Learning - Clustering 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80" name="Google Shape;509;p29"/>
          <p:cNvPicPr/>
          <p:nvPr/>
        </p:nvPicPr>
        <p:blipFill>
          <a:blip r:embed="rId2"/>
          <a:stretch/>
        </p:blipFill>
        <p:spPr>
          <a:xfrm>
            <a:off x="1120680" y="2281320"/>
            <a:ext cx="9100440" cy="3071880"/>
          </a:xfrm>
          <a:prstGeom prst="rect">
            <a:avLst/>
          </a:prstGeom>
          <a:ln>
            <a:noFill/>
          </a:ln>
        </p:spPr>
      </p:pic>
      <p:graphicFrame>
        <p:nvGraphicFramePr>
          <p:cNvPr id="381" name="Table 2"/>
          <p:cNvGraphicFramePr/>
          <p:nvPr/>
        </p:nvGraphicFramePr>
        <p:xfrm>
          <a:off x="8453520" y="2281320"/>
          <a:ext cx="1768320" cy="3081120"/>
        </p:xfrm>
        <a:graphic>
          <a:graphicData uri="http://schemas.openxmlformats.org/drawingml/2006/table">
            <a:tbl>
              <a:tblPr/>
              <a:tblGrid>
                <a:gridCol w="176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Predictions</a:t>
                      </a:r>
                      <a:endParaRPr lang="en-US" sz="20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Apartment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Apartment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Apartment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Apartment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Small house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Small house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Villa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Villa</a:t>
                      </a:r>
                      <a:endParaRPr lang="en-US" sz="16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2" name="CustomShape 3"/>
          <p:cNvSpPr/>
          <p:nvPr/>
        </p:nvSpPr>
        <p:spPr>
          <a:xfrm>
            <a:off x="1109520" y="1917720"/>
            <a:ext cx="7403400" cy="356400"/>
          </a:xfrm>
          <a:prstGeom prst="rect">
            <a:avLst/>
          </a:prstGeom>
          <a:solidFill>
            <a:srgbClr val="ED7D31"/>
          </a:solidFill>
          <a:ln w="1260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Calibri"/>
              </a:rPr>
              <a:t>Independent variables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8445240" y="1917720"/>
            <a:ext cx="1794960" cy="356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Calibri"/>
              </a:rPr>
              <a:t>Dependent var.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64CD2E-9A2E-BBCE-8C2C-74F160DEF42F}"/>
                  </a:ext>
                </a:extLst>
              </p14:cNvPr>
              <p14:cNvContentPartPr/>
              <p14:nvPr/>
            </p14:nvContentPartPr>
            <p14:xfrm>
              <a:off x="8247600" y="2207520"/>
              <a:ext cx="1775880" cy="322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64CD2E-9A2E-BBCE-8C2C-74F160DEF4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8240" y="2198160"/>
                <a:ext cx="1794600" cy="32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Reinforcement Learning –</a:t>
            </a:r>
            <a:br/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 Robotic Automation 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85" name="Google Shape;518;p30"/>
          <p:cNvPicPr/>
          <p:nvPr/>
        </p:nvPicPr>
        <p:blipFill>
          <a:blip r:embed="rId2"/>
          <a:stretch/>
        </p:blipFill>
        <p:spPr>
          <a:xfrm>
            <a:off x="4941360" y="2553480"/>
            <a:ext cx="2754000" cy="275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5178377" y="1589393"/>
            <a:ext cx="4815000" cy="4710240"/>
          </a:xfrm>
          <a:prstGeom prst="ellipse">
            <a:avLst/>
          </a:prstGeom>
          <a:solidFill>
            <a:srgbClr val="55A8C0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"/>
          <p:cNvSpPr/>
          <p:nvPr/>
        </p:nvSpPr>
        <p:spPr>
          <a:xfrm>
            <a:off x="5773457" y="2580473"/>
            <a:ext cx="3535560" cy="3566520"/>
          </a:xfrm>
          <a:prstGeom prst="ellipse">
            <a:avLst/>
          </a:prstGeom>
          <a:solidFill>
            <a:srgbClr val="4488C0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6336137" y="3808433"/>
            <a:ext cx="2285640" cy="2162880"/>
          </a:xfrm>
          <a:prstGeom prst="ellipse">
            <a:avLst/>
          </a:prstGeom>
          <a:solidFill>
            <a:srgbClr val="67519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2512380" y="1819922"/>
            <a:ext cx="4678641" cy="4479351"/>
          </a:xfrm>
          <a:prstGeom prst="ellipse">
            <a:avLst/>
          </a:prstGeom>
          <a:solidFill>
            <a:srgbClr val="C05A9A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5"/>
          <p:cNvSpPr/>
          <p:nvPr/>
        </p:nvSpPr>
        <p:spPr>
          <a:xfrm>
            <a:off x="2862459" y="3703998"/>
            <a:ext cx="209052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 </a:t>
            </a:r>
            <a:endParaRPr lang="en-US" sz="2000" b="1" strike="noStrike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Science</a:t>
            </a:r>
            <a:endParaRPr lang="en-US" sz="20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5372417" y="2029673"/>
            <a:ext cx="4509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Calibri"/>
              </a:rPr>
              <a:t>Artificial Intelligence</a:t>
            </a:r>
            <a:endParaRPr lang="en-US" sz="20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6268097" y="3075833"/>
            <a:ext cx="26359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Calibri"/>
              </a:rPr>
              <a:t>Machine Learning</a:t>
            </a:r>
            <a:endParaRPr lang="en-US" sz="20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6740057" y="4494953"/>
            <a:ext cx="15998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Calibri"/>
              </a:rPr>
              <a:t>Deep</a:t>
            </a:r>
            <a:endParaRPr lang="en-US" sz="2000" b="1" strike="noStrike" spc="-1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Calibri"/>
              </a:rPr>
              <a:t>Learning</a:t>
            </a:r>
            <a:endParaRPr lang="en-US" sz="20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AI / ML / DL / DS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Quick Recap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latin typeface="Calibri"/>
              </a:rPr>
              <a:t>Machine  Learning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Regression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Classification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Clustering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DS-AI-ML-DL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endParaRPr lang="en-US" sz="2800" strike="noStrike" spc="-1" dirty="0"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endParaRPr lang="en-US" sz="2800" strike="noStrike" spc="-1" dirty="0">
              <a:latin typeface="Calibri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8083080" y="1706400"/>
            <a:ext cx="6095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Million 		10^6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Billion 		10^9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Trillion 		10^12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Quadrillion 	10^15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Quintillion 	10^18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15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Shopping apples from mall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448800" y="5483520"/>
            <a:ext cx="1755378" cy="4255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y = 10x + 20</a:t>
            </a:r>
            <a:endParaRPr lang="en-US" sz="22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236640" y="5483520"/>
            <a:ext cx="1755378" cy="4255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  y = mx + c</a:t>
            </a:r>
            <a:endParaRPr lang="en-US" sz="2200" b="1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504" name="Table 4"/>
          <p:cNvGraphicFramePr/>
          <p:nvPr/>
        </p:nvGraphicFramePr>
        <p:xfrm>
          <a:off x="2108880" y="1943280"/>
          <a:ext cx="8127720" cy="320328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Quantity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Calculate price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Parking fee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Price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* 1 = 10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* 2 = 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* 3 = 30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* 10 = 100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….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* x = 10x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</a:t>
                      </a:r>
                      <a:endParaRPr lang="en-US" sz="18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388C90-DD16-13E5-9735-FC32F60A1437}"/>
                  </a:ext>
                </a:extLst>
              </p14:cNvPr>
              <p14:cNvContentPartPr/>
              <p14:nvPr/>
            </p14:nvContentPartPr>
            <p14:xfrm>
              <a:off x="2670840" y="2314440"/>
              <a:ext cx="7023600" cy="386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388C90-DD16-13E5-9735-FC32F60A1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480" y="2305080"/>
                <a:ext cx="7042320" cy="388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7" name="Google Shape;862;p77"/>
          <p:cNvPicPr/>
          <p:nvPr/>
        </p:nvPicPr>
        <p:blipFill>
          <a:blip r:embed="rId3"/>
          <a:stretch/>
        </p:blipFill>
        <p:spPr>
          <a:xfrm>
            <a:off x="0" y="-111240"/>
            <a:ext cx="12292920" cy="7167960"/>
          </a:xfrm>
          <a:prstGeom prst="rect">
            <a:avLst/>
          </a:prstGeom>
          <a:ln>
            <a:noFill/>
          </a:ln>
        </p:spPr>
      </p:pic>
      <p:sp>
        <p:nvSpPr>
          <p:cNvPr id="508" name="CustomShape 3"/>
          <p:cNvSpPr/>
          <p:nvPr/>
        </p:nvSpPr>
        <p:spPr>
          <a:xfrm rot="10800000" flipH="1">
            <a:off x="1064880" y="451080"/>
            <a:ext cx="8295840" cy="444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9" name="Group 4"/>
          <p:cNvGrpSpPr/>
          <p:nvPr/>
        </p:nvGrpSpPr>
        <p:grpSpPr>
          <a:xfrm>
            <a:off x="1208520" y="639720"/>
            <a:ext cx="7706880" cy="4222800"/>
            <a:chOff x="1208520" y="639720"/>
            <a:chExt cx="7706880" cy="4222800"/>
          </a:xfrm>
        </p:grpSpPr>
        <p:sp>
          <p:nvSpPr>
            <p:cNvPr id="510" name="CustomShape 5"/>
            <p:cNvSpPr/>
            <p:nvPr/>
          </p:nvSpPr>
          <p:spPr>
            <a:xfrm>
              <a:off x="5552640" y="239220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6"/>
            <p:cNvSpPr/>
            <p:nvPr/>
          </p:nvSpPr>
          <p:spPr>
            <a:xfrm>
              <a:off x="3352320" y="355140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"/>
            <p:cNvSpPr/>
            <p:nvPr/>
          </p:nvSpPr>
          <p:spPr>
            <a:xfrm>
              <a:off x="6593040" y="183456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8"/>
            <p:cNvSpPr/>
            <p:nvPr/>
          </p:nvSpPr>
          <p:spPr>
            <a:xfrm>
              <a:off x="2306520" y="412452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9"/>
            <p:cNvSpPr/>
            <p:nvPr/>
          </p:nvSpPr>
          <p:spPr>
            <a:xfrm>
              <a:off x="7699680" y="123696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10"/>
            <p:cNvSpPr/>
            <p:nvPr/>
          </p:nvSpPr>
          <p:spPr>
            <a:xfrm>
              <a:off x="8758440" y="63972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11"/>
            <p:cNvSpPr/>
            <p:nvPr/>
          </p:nvSpPr>
          <p:spPr>
            <a:xfrm>
              <a:off x="1208520" y="4728960"/>
              <a:ext cx="139320" cy="13356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7" name="CustomShape 12"/>
          <p:cNvSpPr/>
          <p:nvPr/>
        </p:nvSpPr>
        <p:spPr>
          <a:xfrm>
            <a:off x="9292680" y="1752840"/>
            <a:ext cx="2010960" cy="3337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y = 10x + 20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8" name="CustomShape 13"/>
          <p:cNvSpPr/>
          <p:nvPr/>
        </p:nvSpPr>
        <p:spPr>
          <a:xfrm>
            <a:off x="9288000" y="2304000"/>
            <a:ext cx="2817360" cy="3337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y = 10*6 + 20 = 80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9" name="CustomShape 14"/>
          <p:cNvSpPr/>
          <p:nvPr/>
        </p:nvSpPr>
        <p:spPr>
          <a:xfrm>
            <a:off x="9288000" y="2976840"/>
            <a:ext cx="2817360" cy="3337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y = 10*4 + 20 = 60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9318600" y="4812120"/>
            <a:ext cx="2817360" cy="3337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y = 10*3 + 20 = 50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1" name="CustomShape 16"/>
          <p:cNvSpPr/>
          <p:nvPr/>
        </p:nvSpPr>
        <p:spPr>
          <a:xfrm>
            <a:off x="9288000" y="3528000"/>
            <a:ext cx="2865240" cy="10638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Quantity of apples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Multiply it with 10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And add 20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F2F2F2"/>
                </a:solidFill>
                <a:latin typeface="Calibri"/>
                <a:ea typeface="Calibri"/>
              </a:rPr>
              <a:t>You get the price </a:t>
            </a:r>
            <a:endParaRPr lang="en-US" sz="16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2" name="CustomShape 17"/>
          <p:cNvSpPr/>
          <p:nvPr/>
        </p:nvSpPr>
        <p:spPr>
          <a:xfrm rot="10800000" flipH="1">
            <a:off x="5550480" y="2553120"/>
            <a:ext cx="86400" cy="34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8"/>
          <p:cNvSpPr/>
          <p:nvPr/>
        </p:nvSpPr>
        <p:spPr>
          <a:xfrm>
            <a:off x="1258920" y="2474640"/>
            <a:ext cx="432972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19"/>
          <p:cNvSpPr/>
          <p:nvPr/>
        </p:nvSpPr>
        <p:spPr>
          <a:xfrm rot="10800000" flipH="1">
            <a:off x="7671600" y="1380600"/>
            <a:ext cx="123120" cy="458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20"/>
          <p:cNvSpPr/>
          <p:nvPr/>
        </p:nvSpPr>
        <p:spPr>
          <a:xfrm>
            <a:off x="1306440" y="1311480"/>
            <a:ext cx="637344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21"/>
          <p:cNvSpPr/>
          <p:nvPr/>
        </p:nvSpPr>
        <p:spPr>
          <a:xfrm rot="10800000" flipH="1">
            <a:off x="4482360" y="3061080"/>
            <a:ext cx="63000" cy="287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22"/>
          <p:cNvSpPr/>
          <p:nvPr/>
        </p:nvSpPr>
        <p:spPr>
          <a:xfrm>
            <a:off x="1287360" y="3060360"/>
            <a:ext cx="318744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23"/>
          <p:cNvSpPr/>
          <p:nvPr/>
        </p:nvSpPr>
        <p:spPr>
          <a:xfrm>
            <a:off x="4453200" y="2970000"/>
            <a:ext cx="156960" cy="15948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BA8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24"/>
          <p:cNvSpPr/>
          <p:nvPr/>
        </p:nvSpPr>
        <p:spPr>
          <a:xfrm>
            <a:off x="7633800" y="1157400"/>
            <a:ext cx="306720" cy="301320"/>
          </a:xfrm>
          <a:prstGeom prst="ellipse">
            <a:avLst/>
          </a:pr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25"/>
          <p:cNvSpPr/>
          <p:nvPr/>
        </p:nvSpPr>
        <p:spPr>
          <a:xfrm>
            <a:off x="5486760" y="2310120"/>
            <a:ext cx="306720" cy="301320"/>
          </a:xfrm>
          <a:prstGeom prst="ellipse">
            <a:avLst/>
          </a:pr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274CC-0C7E-D08F-2E48-751A644D0A63}"/>
                  </a:ext>
                </a:extLst>
              </p14:cNvPr>
              <p14:cNvContentPartPr/>
              <p14:nvPr/>
            </p14:nvContentPartPr>
            <p14:xfrm>
              <a:off x="7588080" y="209880"/>
              <a:ext cx="4127760" cy="616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274CC-0C7E-D08F-2E48-751A644D0A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8720" y="200520"/>
                <a:ext cx="4146480" cy="618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3" name="Google Shape;892;p78"/>
          <p:cNvPicPr/>
          <p:nvPr/>
        </p:nvPicPr>
        <p:blipFill>
          <a:blip r:embed="rId2"/>
          <a:stretch/>
        </p:blipFill>
        <p:spPr>
          <a:xfrm>
            <a:off x="0" y="-111240"/>
            <a:ext cx="12292920" cy="7167960"/>
          </a:xfrm>
          <a:prstGeom prst="rect">
            <a:avLst/>
          </a:prstGeom>
          <a:ln>
            <a:noFill/>
          </a:ln>
        </p:spPr>
      </p:pic>
      <p:sp>
        <p:nvSpPr>
          <p:cNvPr id="534" name="CustomShape 3"/>
          <p:cNvSpPr/>
          <p:nvPr/>
        </p:nvSpPr>
        <p:spPr>
          <a:xfrm rot="10800000" flipH="1">
            <a:off x="1072800" y="451080"/>
            <a:ext cx="8295840" cy="444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35" name="Group 4"/>
          <p:cNvGrpSpPr/>
          <p:nvPr/>
        </p:nvGrpSpPr>
        <p:grpSpPr>
          <a:xfrm>
            <a:off x="1218960" y="641520"/>
            <a:ext cx="7706520" cy="4222800"/>
            <a:chOff x="1218960" y="641520"/>
            <a:chExt cx="7706520" cy="4222800"/>
          </a:xfrm>
        </p:grpSpPr>
        <p:sp>
          <p:nvSpPr>
            <p:cNvPr id="536" name="CustomShape 5"/>
            <p:cNvSpPr/>
            <p:nvPr/>
          </p:nvSpPr>
          <p:spPr>
            <a:xfrm>
              <a:off x="5563080" y="239400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6"/>
            <p:cNvSpPr/>
            <p:nvPr/>
          </p:nvSpPr>
          <p:spPr>
            <a:xfrm>
              <a:off x="3362760" y="355320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7"/>
            <p:cNvSpPr/>
            <p:nvPr/>
          </p:nvSpPr>
          <p:spPr>
            <a:xfrm>
              <a:off x="6603480" y="183636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8"/>
            <p:cNvSpPr/>
            <p:nvPr/>
          </p:nvSpPr>
          <p:spPr>
            <a:xfrm>
              <a:off x="2316600" y="412632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9"/>
            <p:cNvSpPr/>
            <p:nvPr/>
          </p:nvSpPr>
          <p:spPr>
            <a:xfrm>
              <a:off x="7710120" y="123876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"/>
            <p:cNvSpPr/>
            <p:nvPr/>
          </p:nvSpPr>
          <p:spPr>
            <a:xfrm>
              <a:off x="8768520" y="641520"/>
              <a:ext cx="156960" cy="15948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1"/>
            <p:cNvSpPr/>
            <p:nvPr/>
          </p:nvSpPr>
          <p:spPr>
            <a:xfrm>
              <a:off x="1218960" y="4730760"/>
              <a:ext cx="139320" cy="133560"/>
            </a:xfrm>
            <a:prstGeom prst="ellipse">
              <a:avLst/>
            </a:prstGeom>
            <a:solidFill>
              <a:srgbClr val="F7C32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3" name="CustomShape 12"/>
          <p:cNvSpPr/>
          <p:nvPr/>
        </p:nvSpPr>
        <p:spPr>
          <a:xfrm rot="10800000" flipH="1">
            <a:off x="7762680" y="1368360"/>
            <a:ext cx="3420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13"/>
          <p:cNvSpPr/>
          <p:nvPr/>
        </p:nvSpPr>
        <p:spPr>
          <a:xfrm>
            <a:off x="5706360" y="2477880"/>
            <a:ext cx="2085840" cy="1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4"/>
          <p:cNvSpPr/>
          <p:nvPr/>
        </p:nvSpPr>
        <p:spPr>
          <a:xfrm rot="10800000">
            <a:off x="1276200" y="4847400"/>
            <a:ext cx="360" cy="11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5"/>
          <p:cNvSpPr/>
          <p:nvPr/>
        </p:nvSpPr>
        <p:spPr>
          <a:xfrm>
            <a:off x="5727240" y="3003120"/>
            <a:ext cx="19375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m = dy / dx 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547" name="Group 16"/>
          <p:cNvGrpSpPr/>
          <p:nvPr/>
        </p:nvGrpSpPr>
        <p:grpSpPr>
          <a:xfrm>
            <a:off x="7805160" y="1765800"/>
            <a:ext cx="2574720" cy="957600"/>
            <a:chOff x="7805160" y="1765800"/>
            <a:chExt cx="2574720" cy="957600"/>
          </a:xfrm>
        </p:grpSpPr>
        <p:sp>
          <p:nvSpPr>
            <p:cNvPr id="548" name="CustomShape 17"/>
            <p:cNvSpPr/>
            <p:nvPr/>
          </p:nvSpPr>
          <p:spPr>
            <a:xfrm>
              <a:off x="7805160" y="1765800"/>
              <a:ext cx="54612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1" strike="noStrike" spc="-1">
                  <a:solidFill>
                    <a:srgbClr val="F2F2F2"/>
                  </a:solidFill>
                  <a:latin typeface="Calibri"/>
                  <a:ea typeface="Calibri"/>
                </a:rPr>
                <a:t>dy</a:t>
              </a:r>
              <a:endParaRPr lang="en-US" sz="28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49" name="CustomShape 18"/>
            <p:cNvSpPr/>
            <p:nvPr/>
          </p:nvSpPr>
          <p:spPr>
            <a:xfrm>
              <a:off x="8179200" y="1779840"/>
              <a:ext cx="220068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1" strike="noStrike" spc="-1">
                  <a:solidFill>
                    <a:srgbClr val="F2F2F2"/>
                  </a:solidFill>
                  <a:latin typeface="Calibri"/>
                  <a:ea typeface="Calibri"/>
                </a:rPr>
                <a:t>= 80 -60 = 20</a:t>
              </a:r>
              <a:endParaRPr lang="en-US" sz="28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50" name="Group 19"/>
          <p:cNvGrpSpPr/>
          <p:nvPr/>
        </p:nvGrpSpPr>
        <p:grpSpPr>
          <a:xfrm>
            <a:off x="5704560" y="2550960"/>
            <a:ext cx="2579040" cy="957960"/>
            <a:chOff x="5704560" y="2550960"/>
            <a:chExt cx="2579040" cy="957960"/>
          </a:xfrm>
        </p:grpSpPr>
        <p:sp>
          <p:nvSpPr>
            <p:cNvPr id="551" name="CustomShape 20"/>
            <p:cNvSpPr/>
            <p:nvPr/>
          </p:nvSpPr>
          <p:spPr>
            <a:xfrm>
              <a:off x="5704560" y="2550960"/>
              <a:ext cx="54144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1" strike="noStrike" spc="-1">
                  <a:solidFill>
                    <a:srgbClr val="F2F2F2"/>
                  </a:solidFill>
                  <a:latin typeface="Calibri"/>
                  <a:ea typeface="Calibri"/>
                </a:rPr>
                <a:t>dx</a:t>
              </a:r>
              <a:endParaRPr lang="en-US" sz="28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52" name="CustomShape 21"/>
            <p:cNvSpPr/>
            <p:nvPr/>
          </p:nvSpPr>
          <p:spPr>
            <a:xfrm>
              <a:off x="6082920" y="2565360"/>
              <a:ext cx="2200680" cy="94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1" strike="noStrike" spc="-1">
                  <a:solidFill>
                    <a:srgbClr val="F2F2F2"/>
                  </a:solidFill>
                  <a:latin typeface="Calibri"/>
                  <a:ea typeface="Calibri"/>
                </a:rPr>
                <a:t>= 6 – 4 = 2</a:t>
              </a:r>
              <a:endParaRPr lang="en-US" sz="28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553" name="CustomShape 22"/>
          <p:cNvSpPr/>
          <p:nvPr/>
        </p:nvSpPr>
        <p:spPr>
          <a:xfrm>
            <a:off x="5727240" y="3447360"/>
            <a:ext cx="168444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m = 20 / 2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     = 10 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4" name="CustomShape 23"/>
          <p:cNvSpPr/>
          <p:nvPr/>
        </p:nvSpPr>
        <p:spPr>
          <a:xfrm>
            <a:off x="1332000" y="5085720"/>
            <a:ext cx="22006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c = 20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5" name="CustomShape 24"/>
          <p:cNvSpPr/>
          <p:nvPr/>
        </p:nvSpPr>
        <p:spPr>
          <a:xfrm>
            <a:off x="9594360" y="256320"/>
            <a:ext cx="2100928" cy="52176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y = 10x + 20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6" name="CustomShape 25"/>
          <p:cNvSpPr/>
          <p:nvPr/>
        </p:nvSpPr>
        <p:spPr>
          <a:xfrm>
            <a:off x="9556559" y="1099800"/>
            <a:ext cx="2138729" cy="52176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 y = mx + c</a:t>
            </a:r>
            <a:endParaRPr lang="en-US" sz="28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7" name="CustomShape 26"/>
          <p:cNvSpPr/>
          <p:nvPr/>
        </p:nvSpPr>
        <p:spPr>
          <a:xfrm rot="10800000" flipH="1">
            <a:off x="7671600" y="1384200"/>
            <a:ext cx="123120" cy="458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27"/>
          <p:cNvSpPr/>
          <p:nvPr/>
        </p:nvSpPr>
        <p:spPr>
          <a:xfrm rot="10800000" flipH="1">
            <a:off x="5552640" y="2553840"/>
            <a:ext cx="86400" cy="34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28"/>
          <p:cNvSpPr/>
          <p:nvPr/>
        </p:nvSpPr>
        <p:spPr>
          <a:xfrm>
            <a:off x="1259640" y="2474280"/>
            <a:ext cx="432972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29"/>
          <p:cNvSpPr/>
          <p:nvPr/>
        </p:nvSpPr>
        <p:spPr>
          <a:xfrm>
            <a:off x="1306440" y="1311480"/>
            <a:ext cx="637344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399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0"/>
          <p:cNvSpPr/>
          <p:nvPr/>
        </p:nvSpPr>
        <p:spPr>
          <a:xfrm>
            <a:off x="6980040" y="736560"/>
            <a:ext cx="2200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2F2F2"/>
                </a:solidFill>
                <a:latin typeface="Calibri"/>
                <a:ea typeface="Calibri"/>
              </a:rPr>
              <a:t>(6,80)</a:t>
            </a:r>
            <a:endParaRPr lang="en-US" sz="2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2" name="CustomShape 31"/>
          <p:cNvSpPr/>
          <p:nvPr/>
        </p:nvSpPr>
        <p:spPr>
          <a:xfrm>
            <a:off x="4762440" y="1906560"/>
            <a:ext cx="2200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2F2F2"/>
                </a:solidFill>
                <a:latin typeface="Calibri"/>
                <a:ea typeface="Calibri"/>
              </a:rPr>
              <a:t>(4,60)</a:t>
            </a:r>
            <a:endParaRPr lang="en-US" sz="2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3" name="CustomShape 32"/>
          <p:cNvSpPr/>
          <p:nvPr/>
        </p:nvSpPr>
        <p:spPr>
          <a:xfrm>
            <a:off x="7633800" y="1157400"/>
            <a:ext cx="306720" cy="301320"/>
          </a:xfrm>
          <a:prstGeom prst="ellipse">
            <a:avLst/>
          </a:pr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33"/>
          <p:cNvSpPr/>
          <p:nvPr/>
        </p:nvSpPr>
        <p:spPr>
          <a:xfrm>
            <a:off x="5486760" y="2310120"/>
            <a:ext cx="306720" cy="301320"/>
          </a:xfrm>
          <a:prstGeom prst="ellipse">
            <a:avLst/>
          </a:prstGeom>
          <a:noFill/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6C06C2-4078-EA86-19CF-B1410B8BA79A}"/>
                  </a:ext>
                </a:extLst>
              </p14:cNvPr>
              <p14:cNvContentPartPr/>
              <p14:nvPr/>
            </p14:nvContentPartPr>
            <p14:xfrm>
              <a:off x="2760840" y="2535120"/>
              <a:ext cx="8945280" cy="198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6C06C2-4078-EA86-19CF-B1410B8BA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1480" y="2525760"/>
                <a:ext cx="8964000" cy="20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Calibri"/>
                <a:ea typeface="Calibri"/>
              </a:rPr>
              <a:t>Machine Learning </a:t>
            </a:r>
            <a:r>
              <a:rPr lang="en-US" sz="4400" b="1" spc="-1" dirty="0">
                <a:solidFill>
                  <a:srgbClr val="3F3F3F"/>
                </a:solidFill>
                <a:latin typeface="Calibri"/>
                <a:ea typeface="Calibri"/>
              </a:rPr>
              <a:t>and Artificial Intelligence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F3F3F"/>
                </a:solidFill>
                <a:latin typeface="Calibri"/>
                <a:ea typeface="Calibri"/>
              </a:rPr>
              <a:t>ML model 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  <a:ea typeface="Calibri"/>
              </a:rPr>
              <a:t>Theory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  <a:ea typeface="Calibri"/>
              </a:rPr>
              <a:t>Python implementation</a:t>
            </a: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F3F3F"/>
                </a:solidFill>
                <a:latin typeface="Calibri"/>
                <a:ea typeface="Calibri"/>
              </a:rPr>
              <a:t>ML model building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Training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Evaluating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Tuning</a:t>
            </a: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ML models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Regression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Classification</a:t>
            </a:r>
          </a:p>
          <a:p>
            <a:pPr marL="685800" lvl="1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Clustering</a:t>
            </a: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Capstone project</a:t>
            </a: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endParaRPr lang="en-US" sz="2800" spc="-1" dirty="0">
              <a:solidFill>
                <a:srgbClr val="3F3F3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endParaRPr lang="en-US" sz="2800" spc="-1" dirty="0">
              <a:solidFill>
                <a:srgbClr val="3F3F3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600"/>
              </a:spcBef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endParaRPr lang="en-US" sz="28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8083080" y="1706400"/>
            <a:ext cx="6095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Million 		10^6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Billion 		10^9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Trillion 		10^12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Quadrillion 	10^15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Quintillion 	10^18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76B217-B8A2-9C53-7B5A-20CB20995052}"/>
                  </a:ext>
                </a:extLst>
              </p14:cNvPr>
              <p14:cNvContentPartPr/>
              <p14:nvPr/>
            </p14:nvContentPartPr>
            <p14:xfrm>
              <a:off x="4892760" y="1342800"/>
              <a:ext cx="4378320" cy="21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76B217-B8A2-9C53-7B5A-20CB20995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3400" y="1333440"/>
                <a:ext cx="4397040" cy="21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833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Quick Recap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latin typeface="Calibri"/>
              </a:rPr>
              <a:t>Line of equation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Intercept c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latin typeface="Calibri"/>
              </a:rPr>
              <a:t>Slope m</a:t>
            </a:r>
          </a:p>
        </p:txBody>
      </p:sp>
      <p:sp>
        <p:nvSpPr>
          <p:cNvPr id="410" name="CustomShape 3"/>
          <p:cNvSpPr/>
          <p:nvPr/>
        </p:nvSpPr>
        <p:spPr>
          <a:xfrm>
            <a:off x="8083080" y="1706400"/>
            <a:ext cx="6095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Million 		10^6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Billion 		10^9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Trillion 		10^12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Quadrillion 	10^15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Quintillion 	10^18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35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Predicting salary of an employee using Linear Regression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566" name="Table 2"/>
          <p:cNvGraphicFramePr/>
          <p:nvPr/>
        </p:nvGraphicFramePr>
        <p:xfrm>
          <a:off x="2027160" y="2002680"/>
          <a:ext cx="2993040" cy="9662160"/>
        </p:xfrm>
        <a:graphic>
          <a:graphicData uri="http://schemas.openxmlformats.org/drawingml/2006/table">
            <a:tbl>
              <a:tblPr/>
              <a:tblGrid>
                <a:gridCol w="149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Years of Experience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Salary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1.1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39343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1.3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46205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1.5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37731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43525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2.2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39891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2.9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56642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60150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3.2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54445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3.2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64445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3.7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57189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3.9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63218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55794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56957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4.1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57081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4.5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61111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4.9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67938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5.1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66029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5.3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83088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5.9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81363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93940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6.8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91738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7.1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98273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7.9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101302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8.2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113812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8.7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109431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105582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9.5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116969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9.6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112635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10.3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122391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10.5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121872</a:t>
                      </a:r>
                      <a:endParaRPr lang="en-US" sz="1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400" marR="5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567" name="CustomShape 3"/>
          <p:cNvSpPr/>
          <p:nvPr/>
        </p:nvSpPr>
        <p:spPr>
          <a:xfrm>
            <a:off x="6300000" y="2892960"/>
            <a:ext cx="4401867" cy="107576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Independent variable (x)</a:t>
            </a:r>
            <a:endParaRPr lang="en-US" sz="32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Dependent variable (y)</a:t>
            </a:r>
            <a:endParaRPr lang="en-US" sz="32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0" name="Google Shape;937;p80"/>
          <p:cNvPicPr/>
          <p:nvPr/>
        </p:nvPicPr>
        <p:blipFill>
          <a:blip r:embed="rId2"/>
          <a:stretch/>
        </p:blipFill>
        <p:spPr>
          <a:xfrm>
            <a:off x="0" y="0"/>
            <a:ext cx="12196800" cy="6967080"/>
          </a:xfrm>
          <a:prstGeom prst="rect">
            <a:avLst/>
          </a:prstGeom>
          <a:ln>
            <a:noFill/>
          </a:ln>
        </p:spPr>
      </p:pic>
      <p:sp>
        <p:nvSpPr>
          <p:cNvPr id="571" name="CustomShape 3"/>
          <p:cNvSpPr/>
          <p:nvPr/>
        </p:nvSpPr>
        <p:spPr>
          <a:xfrm rot="19909200">
            <a:off x="1024920" y="1922400"/>
            <a:ext cx="11084400" cy="2084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4" name="Google Shape;946;p81"/>
          <p:cNvPicPr/>
          <p:nvPr/>
        </p:nvPicPr>
        <p:blipFill>
          <a:blip r:embed="rId3"/>
          <a:stretch/>
        </p:blipFill>
        <p:spPr>
          <a:xfrm>
            <a:off x="23040" y="-62640"/>
            <a:ext cx="12168000" cy="6950880"/>
          </a:xfrm>
          <a:prstGeom prst="rect">
            <a:avLst/>
          </a:prstGeom>
          <a:ln>
            <a:noFill/>
          </a:ln>
        </p:spPr>
      </p:pic>
      <p:sp>
        <p:nvSpPr>
          <p:cNvPr id="575" name="CustomShape 3"/>
          <p:cNvSpPr/>
          <p:nvPr/>
        </p:nvSpPr>
        <p:spPr>
          <a:xfrm>
            <a:off x="2132280" y="240840"/>
            <a:ext cx="1743480" cy="53711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y = mx + c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6" name="CustomShape 4"/>
          <p:cNvSpPr/>
          <p:nvPr/>
        </p:nvSpPr>
        <p:spPr>
          <a:xfrm rot="10800000" flipH="1">
            <a:off x="1580400" y="4982040"/>
            <a:ext cx="10398600" cy="7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8"/>
          <p:cNvSpPr/>
          <p:nvPr/>
        </p:nvSpPr>
        <p:spPr>
          <a:xfrm>
            <a:off x="11460960" y="3672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n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3" name="CustomShape 21"/>
          <p:cNvSpPr/>
          <p:nvPr/>
        </p:nvSpPr>
        <p:spPr>
          <a:xfrm>
            <a:off x="4920480" y="164520"/>
            <a:ext cx="4323960" cy="1506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</a:t>
            </a:r>
            <a:r>
              <a:rPr lang="en-US" sz="3200" spc="-1" dirty="0">
                <a:solidFill>
                  <a:srgbClr val="F2F2F2"/>
                </a:solidFill>
                <a:latin typeface="Calibri"/>
                <a:ea typeface="Calibri"/>
              </a:rPr>
              <a:t>=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1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2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3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… + 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n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= ∑E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i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4" name="CustomShape 22"/>
          <p:cNvSpPr/>
          <p:nvPr/>
        </p:nvSpPr>
        <p:spPr>
          <a:xfrm>
            <a:off x="2132280" y="1113840"/>
            <a:ext cx="2631600" cy="9835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Changing values of m and c</a:t>
            </a:r>
            <a:endParaRPr lang="en-US" sz="2800" b="1" strike="noStrike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14:cNvPr>
              <p14:cNvContentPartPr/>
              <p14:nvPr/>
            </p14:nvContentPartPr>
            <p14:xfrm>
              <a:off x="790920" y="643680"/>
              <a:ext cx="10751400" cy="567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560" y="634320"/>
                <a:ext cx="10770120" cy="568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7" name="Google Shape;993;p82"/>
          <p:cNvPicPr/>
          <p:nvPr/>
        </p:nvPicPr>
        <p:blipFill>
          <a:blip r:embed="rId2"/>
          <a:stretch/>
        </p:blipFill>
        <p:spPr>
          <a:xfrm>
            <a:off x="23040" y="-62640"/>
            <a:ext cx="12168000" cy="6950880"/>
          </a:xfrm>
          <a:prstGeom prst="rect">
            <a:avLst/>
          </a:prstGeom>
          <a:ln>
            <a:noFill/>
          </a:ln>
        </p:spPr>
      </p:pic>
      <p:sp>
        <p:nvSpPr>
          <p:cNvPr id="618" name="CustomShape 3"/>
          <p:cNvSpPr/>
          <p:nvPr/>
        </p:nvSpPr>
        <p:spPr>
          <a:xfrm rot="10800000" flipH="1">
            <a:off x="1563840" y="4975560"/>
            <a:ext cx="10335600" cy="83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4"/>
          <p:cNvSpPr/>
          <p:nvPr/>
        </p:nvSpPr>
        <p:spPr>
          <a:xfrm>
            <a:off x="2132279" y="240840"/>
            <a:ext cx="1796253" cy="52176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y = mx + c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0" name="CustomShape 5"/>
          <p:cNvSpPr/>
          <p:nvPr/>
        </p:nvSpPr>
        <p:spPr>
          <a:xfrm rot="10800000" flipH="1">
            <a:off x="1564560" y="3804840"/>
            <a:ext cx="10377720" cy="190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6"/>
          <p:cNvSpPr/>
          <p:nvPr/>
        </p:nvSpPr>
        <p:spPr>
          <a:xfrm rot="10800000" flipH="1">
            <a:off x="1595160" y="2662920"/>
            <a:ext cx="10305000" cy="293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7"/>
          <p:cNvSpPr/>
          <p:nvPr/>
        </p:nvSpPr>
        <p:spPr>
          <a:xfrm rot="10800000" flipH="1">
            <a:off x="1606680" y="1401840"/>
            <a:ext cx="10392840" cy="41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8"/>
          <p:cNvSpPr/>
          <p:nvPr/>
        </p:nvSpPr>
        <p:spPr>
          <a:xfrm rot="10800000" flipH="1">
            <a:off x="1605240" y="455040"/>
            <a:ext cx="10350720" cy="48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B98D7C-03D0-AE19-F7FA-3FC922905323}"/>
                  </a:ext>
                </a:extLst>
              </p14:cNvPr>
              <p14:cNvContentPartPr/>
              <p14:nvPr/>
            </p14:nvContentPartPr>
            <p14:xfrm>
              <a:off x="4173840" y="318960"/>
              <a:ext cx="7526160" cy="485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B98D7C-03D0-AE19-F7FA-3FC9229053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4480" y="309600"/>
                <a:ext cx="7544880" cy="487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6" name="Google Shape;1006;p83"/>
          <p:cNvPicPr/>
          <p:nvPr/>
        </p:nvPicPr>
        <p:blipFill>
          <a:blip r:embed="rId2"/>
          <a:stretch/>
        </p:blipFill>
        <p:spPr>
          <a:xfrm>
            <a:off x="23040" y="-62640"/>
            <a:ext cx="12168000" cy="6950880"/>
          </a:xfrm>
          <a:prstGeom prst="rect">
            <a:avLst/>
          </a:prstGeom>
          <a:ln>
            <a:noFill/>
          </a:ln>
        </p:spPr>
      </p:pic>
      <p:sp>
        <p:nvSpPr>
          <p:cNvPr id="627" name="CustomShape 3"/>
          <p:cNvSpPr/>
          <p:nvPr/>
        </p:nvSpPr>
        <p:spPr>
          <a:xfrm rot="10800000" flipH="1">
            <a:off x="1605240" y="455040"/>
            <a:ext cx="10350720" cy="48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4"/>
          <p:cNvSpPr/>
          <p:nvPr/>
        </p:nvSpPr>
        <p:spPr>
          <a:xfrm>
            <a:off x="6858000" y="2240280"/>
            <a:ext cx="360" cy="59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5"/>
          <p:cNvSpPr/>
          <p:nvPr/>
        </p:nvSpPr>
        <p:spPr>
          <a:xfrm>
            <a:off x="4701600" y="3779640"/>
            <a:ext cx="360" cy="59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6"/>
          <p:cNvSpPr/>
          <p:nvPr/>
        </p:nvSpPr>
        <p:spPr>
          <a:xfrm>
            <a:off x="9212760" y="1126800"/>
            <a:ext cx="360" cy="59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7"/>
          <p:cNvSpPr/>
          <p:nvPr/>
        </p:nvSpPr>
        <p:spPr>
          <a:xfrm>
            <a:off x="8046720" y="203868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8"/>
          <p:cNvSpPr/>
          <p:nvPr/>
        </p:nvSpPr>
        <p:spPr>
          <a:xfrm>
            <a:off x="10062720" y="132840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9"/>
          <p:cNvSpPr/>
          <p:nvPr/>
        </p:nvSpPr>
        <p:spPr>
          <a:xfrm>
            <a:off x="5661720" y="342144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10"/>
          <p:cNvSpPr/>
          <p:nvPr/>
        </p:nvSpPr>
        <p:spPr>
          <a:xfrm>
            <a:off x="5242680" y="3589200"/>
            <a:ext cx="684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1"/>
          <p:cNvSpPr/>
          <p:nvPr/>
        </p:nvSpPr>
        <p:spPr>
          <a:xfrm>
            <a:off x="1817640" y="492264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12"/>
          <p:cNvSpPr/>
          <p:nvPr/>
        </p:nvSpPr>
        <p:spPr>
          <a:xfrm>
            <a:off x="2016360" y="510948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13"/>
          <p:cNvSpPr/>
          <p:nvPr/>
        </p:nvSpPr>
        <p:spPr>
          <a:xfrm>
            <a:off x="2572200" y="4820400"/>
            <a:ext cx="684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14"/>
          <p:cNvSpPr/>
          <p:nvPr/>
        </p:nvSpPr>
        <p:spPr>
          <a:xfrm>
            <a:off x="3836880" y="4243680"/>
            <a:ext cx="972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15"/>
          <p:cNvSpPr/>
          <p:nvPr/>
        </p:nvSpPr>
        <p:spPr>
          <a:xfrm>
            <a:off x="4377960" y="3989880"/>
            <a:ext cx="6120" cy="2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6"/>
          <p:cNvSpPr/>
          <p:nvPr/>
        </p:nvSpPr>
        <p:spPr>
          <a:xfrm>
            <a:off x="1585800" y="429408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1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1" name="CustomShape 17"/>
          <p:cNvSpPr/>
          <p:nvPr/>
        </p:nvSpPr>
        <p:spPr>
          <a:xfrm>
            <a:off x="10100160" y="116316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n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2" name="CustomShape 18"/>
          <p:cNvSpPr/>
          <p:nvPr/>
        </p:nvSpPr>
        <p:spPr>
          <a:xfrm>
            <a:off x="6877440" y="210852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10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3" name="CustomShape 19"/>
          <p:cNvSpPr/>
          <p:nvPr/>
        </p:nvSpPr>
        <p:spPr>
          <a:xfrm>
            <a:off x="2039040" y="493272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4" name="CustomShape 20"/>
          <p:cNvSpPr/>
          <p:nvPr/>
        </p:nvSpPr>
        <p:spPr>
          <a:xfrm>
            <a:off x="7050960" y="3184920"/>
            <a:ext cx="4323960" cy="19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 = E</a:t>
            </a:r>
            <a:r>
              <a:rPr lang="en-US" sz="2000" b="0" strike="noStrike" spc="-1">
                <a:solidFill>
                  <a:srgbClr val="F2F2F2"/>
                </a:solidFill>
                <a:latin typeface="Calibri"/>
                <a:ea typeface="Calibri"/>
              </a:rPr>
              <a:t>1 </a:t>
            </a: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>
                <a:solidFill>
                  <a:srgbClr val="F2F2F2"/>
                </a:solidFill>
                <a:latin typeface="Calibri"/>
                <a:ea typeface="Calibri"/>
              </a:rPr>
              <a:t>2 </a:t>
            </a: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>
                <a:solidFill>
                  <a:srgbClr val="F2F2F2"/>
                </a:solidFill>
                <a:latin typeface="Calibri"/>
                <a:ea typeface="Calibri"/>
              </a:rPr>
              <a:t>3 </a:t>
            </a: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+ … + E</a:t>
            </a:r>
            <a:r>
              <a:rPr lang="en-US" sz="2400" b="0" strike="noStrike" spc="-1">
                <a:solidFill>
                  <a:srgbClr val="F2F2F2"/>
                </a:solidFill>
                <a:latin typeface="Calibri"/>
                <a:ea typeface="Calibri"/>
              </a:rPr>
              <a:t>n</a:t>
            </a:r>
            <a:endParaRPr lang="en-US" sz="24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F2F2F2"/>
                </a:solidFill>
                <a:latin typeface="Calibri"/>
                <a:ea typeface="Calibri"/>
              </a:rPr>
              <a:t>E = ∑E</a:t>
            </a:r>
            <a:r>
              <a:rPr lang="en-US" sz="2400" b="0" strike="noStrike" spc="-1">
                <a:solidFill>
                  <a:srgbClr val="F2F2F2"/>
                </a:solidFill>
                <a:latin typeface="Calibri"/>
                <a:ea typeface="Calibri"/>
              </a:rPr>
              <a:t>i</a:t>
            </a:r>
            <a:endParaRPr lang="en-US" sz="24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5" name="CustomShape 21"/>
          <p:cNvSpPr/>
          <p:nvPr/>
        </p:nvSpPr>
        <p:spPr>
          <a:xfrm rot="10800000">
            <a:off x="5770080" y="3334320"/>
            <a:ext cx="360" cy="244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22"/>
          <p:cNvSpPr/>
          <p:nvPr/>
        </p:nvSpPr>
        <p:spPr>
          <a:xfrm rot="10800000" flipH="1">
            <a:off x="1584360" y="3359520"/>
            <a:ext cx="418392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23"/>
          <p:cNvSpPr/>
          <p:nvPr/>
        </p:nvSpPr>
        <p:spPr>
          <a:xfrm>
            <a:off x="3871080" y="3940200"/>
            <a:ext cx="6120" cy="2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4"/>
          <p:cNvSpPr/>
          <p:nvPr/>
        </p:nvSpPr>
        <p:spPr>
          <a:xfrm>
            <a:off x="3654000" y="4152240"/>
            <a:ext cx="972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25"/>
          <p:cNvSpPr/>
          <p:nvPr/>
        </p:nvSpPr>
        <p:spPr>
          <a:xfrm>
            <a:off x="2788560" y="4735800"/>
            <a:ext cx="684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26"/>
          <p:cNvSpPr/>
          <p:nvPr/>
        </p:nvSpPr>
        <p:spPr>
          <a:xfrm>
            <a:off x="5883120" y="3287520"/>
            <a:ext cx="684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27"/>
          <p:cNvSpPr/>
          <p:nvPr/>
        </p:nvSpPr>
        <p:spPr>
          <a:xfrm>
            <a:off x="6111360" y="2892600"/>
            <a:ext cx="6120" cy="2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28"/>
          <p:cNvSpPr/>
          <p:nvPr/>
        </p:nvSpPr>
        <p:spPr>
          <a:xfrm>
            <a:off x="10607760" y="968760"/>
            <a:ext cx="6120" cy="13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29"/>
          <p:cNvSpPr/>
          <p:nvPr/>
        </p:nvSpPr>
        <p:spPr>
          <a:xfrm>
            <a:off x="10691640" y="1034280"/>
            <a:ext cx="6120" cy="13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1201;p94"/>
          <p:cNvPicPr/>
          <p:nvPr/>
        </p:nvPicPr>
        <p:blipFill>
          <a:blip r:embed="rId2"/>
          <a:stretch/>
        </p:blipFill>
        <p:spPr>
          <a:xfrm>
            <a:off x="2369880" y="824040"/>
            <a:ext cx="7367760" cy="552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53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Quick Recap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ts val="384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latin typeface="Calibri"/>
              </a:rPr>
              <a:t>Line of equation</a:t>
            </a:r>
          </a:p>
          <a:p>
            <a:pPr marL="228600" indent="-227880">
              <a:lnSpc>
                <a:spcPts val="384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Intercept </a:t>
            </a:r>
            <a:r>
              <a:rPr lang="en-US" sz="2800" b="1" spc="-1" dirty="0">
                <a:latin typeface="Calibri"/>
              </a:rPr>
              <a:t>c</a:t>
            </a:r>
          </a:p>
          <a:p>
            <a:pPr marL="228600" indent="-227880">
              <a:lnSpc>
                <a:spcPts val="384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latin typeface="Calibri"/>
              </a:rPr>
              <a:t>Slope </a:t>
            </a:r>
            <a:r>
              <a:rPr lang="en-US" sz="2800" b="1" strike="noStrike" spc="-1" dirty="0">
                <a:latin typeface="Calibri"/>
              </a:rPr>
              <a:t>m</a:t>
            </a:r>
          </a:p>
          <a:p>
            <a:pPr marL="228600" indent="-227880">
              <a:lnSpc>
                <a:spcPts val="384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Total error in prediction</a:t>
            </a:r>
          </a:p>
          <a:p>
            <a:pPr lvl="1">
              <a:lnSpc>
                <a:spcPts val="3840"/>
              </a:lnSpc>
              <a:tabLst>
                <a:tab pos="0" algn="l"/>
              </a:tabLst>
            </a:pPr>
            <a:r>
              <a:rPr lang="en-US" sz="2800" b="1" strike="noStrike" spc="-1" dirty="0">
                <a:latin typeface="Calibri"/>
                <a:ea typeface="Calibri"/>
              </a:rPr>
              <a:t>E</a:t>
            </a:r>
            <a:r>
              <a:rPr lang="en-US" sz="2800" b="0" strike="noStrike" spc="-1" dirty="0">
                <a:latin typeface="Calibri"/>
                <a:ea typeface="Calibri"/>
              </a:rPr>
              <a:t> = E</a:t>
            </a:r>
            <a:r>
              <a:rPr lang="en-US" b="0" strike="noStrike" spc="-1" dirty="0">
                <a:latin typeface="Calibri"/>
                <a:ea typeface="Calibri"/>
              </a:rPr>
              <a:t>1 </a:t>
            </a:r>
            <a:r>
              <a:rPr lang="en-US" sz="2800" b="0" strike="noStrike" spc="-1" dirty="0">
                <a:latin typeface="Calibri"/>
                <a:ea typeface="Calibri"/>
              </a:rPr>
              <a:t>+ E</a:t>
            </a:r>
            <a:r>
              <a:rPr lang="en-US" b="0" strike="noStrike" spc="-1" dirty="0">
                <a:latin typeface="Calibri"/>
                <a:ea typeface="Calibri"/>
              </a:rPr>
              <a:t>2 </a:t>
            </a:r>
            <a:r>
              <a:rPr lang="en-US" sz="2800" b="0" strike="noStrike" spc="-1" dirty="0">
                <a:latin typeface="Calibri"/>
                <a:ea typeface="Calibri"/>
              </a:rPr>
              <a:t>+ E</a:t>
            </a:r>
            <a:r>
              <a:rPr lang="en-US" b="0" strike="noStrike" spc="-1" dirty="0">
                <a:latin typeface="Calibri"/>
                <a:ea typeface="Calibri"/>
              </a:rPr>
              <a:t>3 </a:t>
            </a:r>
            <a:r>
              <a:rPr lang="en-US" sz="2800" b="0" strike="noStrike" spc="-1" dirty="0">
                <a:latin typeface="Calibri"/>
                <a:ea typeface="Calibri"/>
              </a:rPr>
              <a:t>+ … + E</a:t>
            </a:r>
            <a:r>
              <a:rPr lang="en-US" sz="2000" b="0" strike="noStrike" spc="-1" dirty="0">
                <a:latin typeface="Calibri"/>
                <a:ea typeface="Calibri"/>
              </a:rPr>
              <a:t>n</a:t>
            </a:r>
            <a:endParaRPr lang="en-US" sz="2000" b="1" strike="noStrike" spc="-1" dirty="0">
              <a:latin typeface="Calibri"/>
            </a:endParaRPr>
          </a:p>
          <a:p>
            <a:pPr lvl="1">
              <a:lnSpc>
                <a:spcPts val="3840"/>
              </a:lnSpc>
              <a:tabLst>
                <a:tab pos="0" algn="l"/>
              </a:tabLst>
            </a:pPr>
            <a:r>
              <a:rPr lang="en-US" sz="3200" b="1" strike="noStrike" spc="-1" dirty="0">
                <a:latin typeface="Calibri"/>
                <a:ea typeface="Calibri"/>
              </a:rPr>
              <a:t>E</a:t>
            </a:r>
            <a:r>
              <a:rPr lang="en-US" sz="3200" b="0" strike="noStrike" spc="-1" dirty="0">
                <a:latin typeface="Calibri"/>
                <a:ea typeface="Calibri"/>
              </a:rPr>
              <a:t> = ∑E</a:t>
            </a:r>
            <a:r>
              <a:rPr lang="en-US" sz="2000" b="0" strike="noStrike" spc="-1" dirty="0">
                <a:latin typeface="Calibri"/>
                <a:ea typeface="Calibri"/>
              </a:rPr>
              <a:t>i </a:t>
            </a:r>
            <a:endParaRPr lang="en-US" sz="2000" b="1" strike="noStrike" spc="-1" dirty="0">
              <a:latin typeface="Calibri"/>
            </a:endParaRPr>
          </a:p>
          <a:p>
            <a:pPr marL="228600" indent="-227880">
              <a:lnSpc>
                <a:spcPts val="384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Predicted value </a:t>
            </a:r>
            <a:r>
              <a:rPr lang="en-US" sz="2800" b="1" strike="noStrike" spc="-1" dirty="0" err="1">
                <a:latin typeface="Calibri"/>
                <a:ea typeface="Calibri"/>
              </a:rPr>
              <a:t>ŷ</a:t>
            </a:r>
            <a:r>
              <a:rPr lang="en-US" sz="2800" b="1" strike="noStrike" spc="-1" baseline="-25000" dirty="0" err="1">
                <a:latin typeface="Calibri"/>
                <a:ea typeface="Calibri"/>
              </a:rPr>
              <a:t>i</a:t>
            </a:r>
            <a:r>
              <a:rPr lang="en-US" sz="2800" spc="-1" dirty="0">
                <a:latin typeface="Calibri"/>
              </a:rPr>
              <a:t> and actual value </a:t>
            </a:r>
            <a:r>
              <a:rPr lang="en-US" sz="2800" b="0" strike="noStrike" spc="-1" dirty="0">
                <a:latin typeface="Calibri"/>
                <a:ea typeface="Calibri"/>
              </a:rPr>
              <a:t> </a:t>
            </a:r>
            <a:r>
              <a:rPr lang="en-US" sz="2800" b="1" strike="noStrike" spc="-1" dirty="0" err="1">
                <a:latin typeface="Calibri"/>
                <a:ea typeface="Calibri"/>
              </a:rPr>
              <a:t>y</a:t>
            </a:r>
            <a:r>
              <a:rPr lang="en-US" sz="2800" b="1" strike="noStrike" spc="-1" baseline="-25000" dirty="0" err="1">
                <a:latin typeface="Calibri"/>
                <a:ea typeface="Calibri"/>
              </a:rPr>
              <a:t>i</a:t>
            </a:r>
            <a:endParaRPr lang="en-US" sz="2800" b="1" strike="noStrike" spc="-1" dirty="0">
              <a:latin typeface="Calibri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8083080" y="1706400"/>
            <a:ext cx="6095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Million 		10^6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Billion 		10^9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Trillion 		10^12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Quadrillion 	10^15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Quintillion 	10^18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98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" name="Table 1"/>
          <p:cNvGraphicFramePr/>
          <p:nvPr>
            <p:extLst>
              <p:ext uri="{D42A27DB-BD31-4B8C-83A1-F6EECF244321}">
                <p14:modId xmlns:p14="http://schemas.microsoft.com/office/powerpoint/2010/main" val="2341173872"/>
              </p:ext>
            </p:extLst>
          </p:nvPr>
        </p:nvGraphicFramePr>
        <p:xfrm>
          <a:off x="4396729" y="1916867"/>
          <a:ext cx="3141720" cy="4557960"/>
        </p:xfrm>
        <a:graphic>
          <a:graphicData uri="http://schemas.openxmlformats.org/drawingml/2006/table">
            <a:tbl>
              <a:tblPr/>
              <a:tblGrid>
                <a:gridCol w="157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Yrs. Experience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Salary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760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0" name="Table 2"/>
          <p:cNvGraphicFramePr/>
          <p:nvPr>
            <p:extLst>
              <p:ext uri="{D42A27DB-BD31-4B8C-83A1-F6EECF244321}">
                <p14:modId xmlns:p14="http://schemas.microsoft.com/office/powerpoint/2010/main" val="1529355805"/>
              </p:ext>
            </p:extLst>
          </p:nvPr>
        </p:nvGraphicFramePr>
        <p:xfrm>
          <a:off x="4396729" y="1891547"/>
          <a:ext cx="1635120" cy="4565040"/>
        </p:xfrm>
        <a:graphic>
          <a:graphicData uri="http://schemas.openxmlformats.org/drawingml/2006/table">
            <a:tbl>
              <a:tblPr/>
              <a:tblGrid>
                <a:gridCol w="163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32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1" name="Table 3"/>
          <p:cNvGraphicFramePr/>
          <p:nvPr>
            <p:extLst>
              <p:ext uri="{D42A27DB-BD31-4B8C-83A1-F6EECF244321}">
                <p14:modId xmlns:p14="http://schemas.microsoft.com/office/powerpoint/2010/main" val="265858811"/>
              </p:ext>
            </p:extLst>
          </p:nvPr>
        </p:nvGraphicFramePr>
        <p:xfrm>
          <a:off x="5981269" y="1907267"/>
          <a:ext cx="1607760" cy="4567560"/>
        </p:xfrm>
        <a:graphic>
          <a:graphicData uri="http://schemas.openxmlformats.org/drawingml/2006/table">
            <a:tbl>
              <a:tblPr/>
              <a:tblGrid>
                <a:gridCol w="160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</a:t>
                      </a:r>
                      <a:endParaRPr lang="en-US" sz="32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">
            <a:extLst>
              <a:ext uri="{FF2B5EF4-FFF2-40B4-BE49-F238E27FC236}">
                <a16:creationId xmlns:a16="http://schemas.microsoft.com/office/drawing/2014/main" id="{521374DA-AC02-857F-573F-15B4896047CF}"/>
              </a:ext>
            </a:extLst>
          </p:cNvPr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Training &amp;Testing Dataset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Table 1"/>
          <p:cNvGraphicFramePr/>
          <p:nvPr>
            <p:extLst>
              <p:ext uri="{D42A27DB-BD31-4B8C-83A1-F6EECF244321}">
                <p14:modId xmlns:p14="http://schemas.microsoft.com/office/powerpoint/2010/main" val="2447308994"/>
              </p:ext>
            </p:extLst>
          </p:nvPr>
        </p:nvGraphicFramePr>
        <p:xfrm>
          <a:off x="2580635" y="2166120"/>
          <a:ext cx="1208880" cy="406764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3" name="Table 2"/>
          <p:cNvGraphicFramePr/>
          <p:nvPr>
            <p:extLst>
              <p:ext uri="{D42A27DB-BD31-4B8C-83A1-F6EECF244321}">
                <p14:modId xmlns:p14="http://schemas.microsoft.com/office/powerpoint/2010/main" val="1860833777"/>
              </p:ext>
            </p:extLst>
          </p:nvPr>
        </p:nvGraphicFramePr>
        <p:xfrm>
          <a:off x="4381715" y="1920240"/>
          <a:ext cx="1398196" cy="3331800"/>
        </p:xfrm>
        <a:graphic>
          <a:graphicData uri="http://schemas.openxmlformats.org/drawingml/2006/table">
            <a:tbl>
              <a:tblPr/>
              <a:tblGrid>
                <a:gridCol w="1398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X_train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4" name="Table 3"/>
          <p:cNvGraphicFramePr/>
          <p:nvPr>
            <p:extLst>
              <p:ext uri="{D42A27DB-BD31-4B8C-83A1-F6EECF244321}">
                <p14:modId xmlns:p14="http://schemas.microsoft.com/office/powerpoint/2010/main" val="2623552928"/>
              </p:ext>
            </p:extLst>
          </p:nvPr>
        </p:nvGraphicFramePr>
        <p:xfrm>
          <a:off x="4381715" y="5472622"/>
          <a:ext cx="1398195" cy="1188720"/>
        </p:xfrm>
        <a:graphic>
          <a:graphicData uri="http://schemas.openxmlformats.org/drawingml/2006/table">
            <a:tbl>
              <a:tblPr/>
              <a:tblGrid>
                <a:gridCol w="13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X_test</a:t>
                      </a:r>
                      <a:endParaRPr lang="en-US" sz="24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5" name="Table 4"/>
          <p:cNvGraphicFramePr/>
          <p:nvPr>
            <p:extLst>
              <p:ext uri="{D42A27DB-BD31-4B8C-83A1-F6EECF244321}">
                <p14:modId xmlns:p14="http://schemas.microsoft.com/office/powerpoint/2010/main" val="778082833"/>
              </p:ext>
            </p:extLst>
          </p:nvPr>
        </p:nvGraphicFramePr>
        <p:xfrm>
          <a:off x="6679955" y="2166120"/>
          <a:ext cx="1208880" cy="406764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6" name="Table 5"/>
          <p:cNvGraphicFramePr/>
          <p:nvPr>
            <p:extLst>
              <p:ext uri="{D42A27DB-BD31-4B8C-83A1-F6EECF244321}">
                <p14:modId xmlns:p14="http://schemas.microsoft.com/office/powerpoint/2010/main" val="1095060943"/>
              </p:ext>
            </p:extLst>
          </p:nvPr>
        </p:nvGraphicFramePr>
        <p:xfrm>
          <a:off x="8481395" y="1920240"/>
          <a:ext cx="1208880" cy="301752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y_train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7" name="Table 6"/>
          <p:cNvGraphicFramePr/>
          <p:nvPr>
            <p:extLst>
              <p:ext uri="{D42A27DB-BD31-4B8C-83A1-F6EECF244321}">
                <p14:modId xmlns:p14="http://schemas.microsoft.com/office/powerpoint/2010/main" val="2903049997"/>
              </p:ext>
            </p:extLst>
          </p:nvPr>
        </p:nvGraphicFramePr>
        <p:xfrm>
          <a:off x="8481395" y="5241600"/>
          <a:ext cx="1208880" cy="118872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y_test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ustomShape 1">
            <a:extLst>
              <a:ext uri="{FF2B5EF4-FFF2-40B4-BE49-F238E27FC236}">
                <a16:creationId xmlns:a16="http://schemas.microsoft.com/office/drawing/2014/main" id="{CAEF57F7-181F-CF61-1921-A718D11D5A6B}"/>
              </a:ext>
            </a:extLst>
          </p:cNvPr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Training &amp;Testing Dataset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Agenda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F3F3F"/>
                </a:solidFill>
                <a:latin typeface="Calibri"/>
                <a:ea typeface="Calibri"/>
              </a:rPr>
              <a:t>Introduction to Machine Learning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F3F3F"/>
                </a:solidFill>
                <a:latin typeface="Calibri"/>
                <a:ea typeface="Calibri"/>
              </a:rPr>
              <a:t>Types of Machine Learning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pc="-1" dirty="0">
                <a:solidFill>
                  <a:srgbClr val="3F3F3F"/>
                </a:solidFill>
                <a:latin typeface="Calibri"/>
              </a:rPr>
              <a:t>Data Science – ML – AI</a:t>
            </a:r>
          </a:p>
          <a:p>
            <a:pPr marL="228600" indent="-227880">
              <a:lnSpc>
                <a:spcPct val="90000"/>
              </a:lnSpc>
              <a:buClr>
                <a:srgbClr val="3F3F3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strike="noStrike" spc="-1" dirty="0">
                <a:solidFill>
                  <a:srgbClr val="3F3F3F"/>
                </a:solidFill>
                <a:latin typeface="Calibri"/>
              </a:rPr>
              <a:t>1</a:t>
            </a:r>
            <a:r>
              <a:rPr lang="en-US" sz="2800" strike="noStrike" spc="-1" baseline="30000" dirty="0">
                <a:solidFill>
                  <a:srgbClr val="3F3F3F"/>
                </a:solidFill>
                <a:latin typeface="Calibri"/>
              </a:rPr>
              <a:t>st</a:t>
            </a:r>
            <a:r>
              <a:rPr lang="en-US" sz="2800" strike="noStrike" spc="-1" dirty="0">
                <a:solidFill>
                  <a:srgbClr val="3F3F3F"/>
                </a:solidFill>
                <a:latin typeface="Calibri"/>
              </a:rPr>
              <a:t> ML model - Linear Regression </a:t>
            </a:r>
            <a:endParaRPr lang="en-US" sz="280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8083080" y="1706400"/>
            <a:ext cx="6095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Million 		10^6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Billion 		10^9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Trillion 		10^12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Quadrillion 	10^15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Quintillion 	10^18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237B35-D5C9-4223-A7E5-361E55B62E50}"/>
                  </a:ext>
                </a:extLst>
              </p14:cNvPr>
              <p14:cNvContentPartPr/>
              <p14:nvPr/>
            </p14:nvContentPartPr>
            <p14:xfrm>
              <a:off x="792360" y="2097720"/>
              <a:ext cx="502920" cy="133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237B35-D5C9-4223-A7E5-361E55B62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088360"/>
                <a:ext cx="521640" cy="13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388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" name="Table 3"/>
          <p:cNvGraphicFramePr/>
          <p:nvPr>
            <p:extLst>
              <p:ext uri="{D42A27DB-BD31-4B8C-83A1-F6EECF244321}">
                <p14:modId xmlns:p14="http://schemas.microsoft.com/office/powerpoint/2010/main" val="3734872243"/>
              </p:ext>
            </p:extLst>
          </p:nvPr>
        </p:nvGraphicFramePr>
        <p:xfrm>
          <a:off x="1537729" y="2574778"/>
          <a:ext cx="1398195" cy="1188720"/>
        </p:xfrm>
        <a:graphic>
          <a:graphicData uri="http://schemas.openxmlformats.org/drawingml/2006/table">
            <a:tbl>
              <a:tblPr/>
              <a:tblGrid>
                <a:gridCol w="13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X_test</a:t>
                      </a:r>
                      <a:endParaRPr lang="en-US" sz="24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7" name="Table 6"/>
          <p:cNvGraphicFramePr/>
          <p:nvPr>
            <p:extLst>
              <p:ext uri="{D42A27DB-BD31-4B8C-83A1-F6EECF244321}">
                <p14:modId xmlns:p14="http://schemas.microsoft.com/office/powerpoint/2010/main" val="2667783385"/>
              </p:ext>
            </p:extLst>
          </p:nvPr>
        </p:nvGraphicFramePr>
        <p:xfrm>
          <a:off x="7566995" y="2574778"/>
          <a:ext cx="1208880" cy="118872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y_pred</a:t>
                      </a:r>
                      <a:endParaRPr lang="en-US" sz="2400" b="1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21.2M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oogle Shape;392;p23">
            <a:extLst>
              <a:ext uri="{FF2B5EF4-FFF2-40B4-BE49-F238E27FC236}">
                <a16:creationId xmlns:a16="http://schemas.microsoft.com/office/drawing/2014/main" id="{7D312171-2FF5-8BFC-2F89-AFE6AC9A84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57919" y="2376418"/>
            <a:ext cx="1387080" cy="138708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C7F3C40-1B02-791A-A28C-B9AA1DC42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324817"/>
              </p:ext>
            </p:extLst>
          </p:nvPr>
        </p:nvGraphicFramePr>
        <p:xfrm>
          <a:off x="10440017" y="2574778"/>
          <a:ext cx="1208880" cy="1188720"/>
        </p:xfrm>
        <a:graphic>
          <a:graphicData uri="http://schemas.openxmlformats.org/drawingml/2006/table">
            <a:tbl>
              <a:tblPr/>
              <a:tblGrid>
                <a:gridCol w="120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y_test</a:t>
                      </a:r>
                      <a:endParaRPr lang="en-US" sz="2400" b="1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 $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CustomShape 1">
            <a:extLst>
              <a:ext uri="{FF2B5EF4-FFF2-40B4-BE49-F238E27FC236}">
                <a16:creationId xmlns:a16="http://schemas.microsoft.com/office/drawing/2014/main" id="{3F2E8CF8-929D-EB78-C34C-3F64C3ED107A}"/>
              </a:ext>
            </a:extLst>
          </p:cNvPr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Training &amp;Testing Dataset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18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Learning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38080" y="15361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0700" b="0" strike="noStrike" spc="-1">
                <a:solidFill>
                  <a:srgbClr val="3F3F3F"/>
                </a:solidFill>
                <a:latin typeface="Calibri"/>
                <a:ea typeface="Calibri"/>
              </a:rPr>
              <a:t>2</a:t>
            </a:r>
            <a:endParaRPr lang="en-US" sz="407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120640" y="1913400"/>
            <a:ext cx="2245680" cy="3328560"/>
          </a:xfrm>
          <a:custGeom>
            <a:avLst/>
            <a:gdLst/>
            <a:ahLst/>
            <a:cxnLst/>
            <a:rect l="l" t="t" r="r" b="b"/>
            <a:pathLst>
              <a:path w="2246369" h="3329138">
                <a:moveTo>
                  <a:pt x="0" y="296378"/>
                </a:moveTo>
                <a:cubicBezTo>
                  <a:pt x="118110" y="188428"/>
                  <a:pt x="236220" y="80478"/>
                  <a:pt x="411480" y="37298"/>
                </a:cubicBezTo>
                <a:cubicBezTo>
                  <a:pt x="586740" y="-5882"/>
                  <a:pt x="807720" y="-18582"/>
                  <a:pt x="1051560" y="37298"/>
                </a:cubicBezTo>
                <a:cubicBezTo>
                  <a:pt x="1295400" y="93178"/>
                  <a:pt x="1676400" y="189698"/>
                  <a:pt x="1874520" y="372578"/>
                </a:cubicBezTo>
                <a:cubicBezTo>
                  <a:pt x="2072640" y="555458"/>
                  <a:pt x="2212340" y="827238"/>
                  <a:pt x="2240280" y="1134578"/>
                </a:cubicBezTo>
                <a:cubicBezTo>
                  <a:pt x="2268220" y="1441918"/>
                  <a:pt x="2199640" y="1883878"/>
                  <a:pt x="2042160" y="2216618"/>
                </a:cubicBezTo>
                <a:cubicBezTo>
                  <a:pt x="1884680" y="2549358"/>
                  <a:pt x="1465580" y="2945598"/>
                  <a:pt x="1295400" y="3131018"/>
                </a:cubicBezTo>
                <a:cubicBezTo>
                  <a:pt x="1125220" y="3316438"/>
                  <a:pt x="1021080" y="3329138"/>
                  <a:pt x="1021080" y="3329138"/>
                </a:cubicBezTo>
                <a:lnTo>
                  <a:pt x="1021080" y="3329138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172200" y="5227200"/>
            <a:ext cx="2133000" cy="45000"/>
          </a:xfrm>
          <a:custGeom>
            <a:avLst/>
            <a:gdLst/>
            <a:ahLst/>
            <a:cxnLst/>
            <a:rect l="l" t="t" r="r" b="b"/>
            <a:pathLst>
              <a:path w="2133600" h="45720">
                <a:moveTo>
                  <a:pt x="0" y="0"/>
                </a:moveTo>
                <a:lnTo>
                  <a:pt x="2133600" y="45720"/>
                </a:lnTo>
                <a:lnTo>
                  <a:pt x="2133600" y="45720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Learning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838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9000" b="0" strike="noStrike" spc="-1" dirty="0">
                <a:solidFill>
                  <a:srgbClr val="3F3F3F"/>
                </a:solidFill>
                <a:latin typeface="Courgette"/>
                <a:ea typeface="Courgette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Castellar" panose="020A0402060406010301" pitchFamily="18" charset="0"/>
                <a:ea typeface="Courgette"/>
              </a:rPr>
              <a:t>2</a:t>
            </a:r>
            <a:r>
              <a:rPr lang="en-US" sz="19000" b="0" strike="noStrike" spc="-1" dirty="0">
                <a:solidFill>
                  <a:srgbClr val="3F3F3F"/>
                </a:solidFill>
                <a:latin typeface="Courgette"/>
                <a:ea typeface="Courgette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Tempus Sans ITC" panose="04020404030D07020202" pitchFamily="82" charset="0"/>
                <a:ea typeface="Arial"/>
              </a:rPr>
              <a:t>2 </a:t>
            </a:r>
            <a:r>
              <a:rPr lang="en-US" sz="19000" b="0" strike="noStrike" spc="-1" dirty="0">
                <a:solidFill>
                  <a:srgbClr val="3F3F3F"/>
                </a:solidFill>
                <a:latin typeface="Century" panose="02040604050505020304" pitchFamily="18" charset="0"/>
                <a:ea typeface="Baumans"/>
              </a:rPr>
              <a:t>2</a:t>
            </a:r>
            <a:r>
              <a:rPr lang="en-US" sz="19000" b="0" strike="noStrike" spc="-1" dirty="0">
                <a:solidFill>
                  <a:srgbClr val="3F3F3F"/>
                </a:solidFill>
                <a:latin typeface="Chilanka"/>
                <a:ea typeface="Baumans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Kristen ITC" panose="03050502040202030202" pitchFamily="66" charset="0"/>
                <a:ea typeface="Anton"/>
              </a:rPr>
              <a:t>2</a:t>
            </a:r>
            <a:r>
              <a:rPr lang="en-US" sz="19000" b="0" strike="noStrike" spc="-1" dirty="0">
                <a:solidFill>
                  <a:srgbClr val="3F3F3F"/>
                </a:solidFill>
                <a:latin typeface="Anton"/>
                <a:ea typeface="Anton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Baumans"/>
                <a:ea typeface="Baumans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</a:t>
            </a:r>
            <a:r>
              <a:rPr lang="en-US" sz="19000" b="0" strike="noStrike" spc="-1" dirty="0">
                <a:solidFill>
                  <a:srgbClr val="3F3F3F"/>
                </a:solidFill>
                <a:latin typeface="Teko"/>
                <a:ea typeface="Teko"/>
              </a:rPr>
              <a:t> </a:t>
            </a:r>
            <a:endParaRPr lang="en-US" sz="19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990720" y="44406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Machine Learning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2" name="Google Shape;381;p22"/>
          <p:cNvPicPr/>
          <p:nvPr/>
        </p:nvPicPr>
        <p:blipFill>
          <a:blip r:embed="rId3"/>
          <a:stretch/>
        </p:blipFill>
        <p:spPr>
          <a:xfrm>
            <a:off x="2217600" y="2006640"/>
            <a:ext cx="7756200" cy="46792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18BF5B-EF9E-8EAE-8D99-471D15D1F2BD}"/>
                  </a:ext>
                </a:extLst>
              </p14:cNvPr>
              <p14:cNvContentPartPr/>
              <p14:nvPr/>
            </p14:nvContentPartPr>
            <p14:xfrm>
              <a:off x="8894880" y="1235520"/>
              <a:ext cx="2891520" cy="476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18BF5B-EF9E-8EAE-8D99-471D15D1F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5520" y="1226160"/>
                <a:ext cx="2910240" cy="478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Machine Learning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84" name="Google Shape;387;p23"/>
          <p:cNvPicPr/>
          <p:nvPr/>
        </p:nvPicPr>
        <p:blipFill>
          <a:blip r:embed="rId2"/>
          <a:stretch/>
        </p:blipFill>
        <p:spPr>
          <a:xfrm>
            <a:off x="1552680" y="2048040"/>
            <a:ext cx="9086040" cy="276156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2013480" y="2444940"/>
            <a:ext cx="6777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99FF"/>
                </a:solidFill>
                <a:latin typeface="Calibri"/>
                <a:ea typeface="Calibri"/>
              </a:rPr>
              <a:t>* v1	               * v2                      *  v3                          * v4</a:t>
            </a:r>
            <a:endParaRPr lang="en-US" sz="2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564640" y="2432520"/>
            <a:ext cx="6777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ED7D31"/>
                </a:solidFill>
                <a:latin typeface="Calibri"/>
                <a:ea typeface="Calibri"/>
              </a:rPr>
              <a:t> +                            +                               +                                     =</a:t>
            </a:r>
            <a:endParaRPr lang="en-US" sz="2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7" name="CustomShape 4"/>
          <p:cNvSpPr/>
          <p:nvPr/>
        </p:nvSpPr>
        <p:spPr>
          <a:xfrm rot="16200000">
            <a:off x="5016960" y="1438920"/>
            <a:ext cx="384120" cy="71276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5"/>
          <p:cNvSpPr/>
          <p:nvPr/>
        </p:nvSpPr>
        <p:spPr>
          <a:xfrm rot="16200000">
            <a:off x="9553320" y="4144320"/>
            <a:ext cx="456120" cy="171468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99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Google Shape;392;p23"/>
          <p:cNvPicPr/>
          <p:nvPr/>
        </p:nvPicPr>
        <p:blipFill>
          <a:blip r:embed="rId3"/>
          <a:stretch/>
        </p:blipFill>
        <p:spPr>
          <a:xfrm>
            <a:off x="5402160" y="5229720"/>
            <a:ext cx="1387080" cy="138708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1552680" y="1690560"/>
            <a:ext cx="7359120" cy="356400"/>
          </a:xfrm>
          <a:prstGeom prst="rect">
            <a:avLst/>
          </a:prstGeom>
          <a:solidFill>
            <a:srgbClr val="ED7D31"/>
          </a:solidFill>
          <a:ln w="1260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Calibri"/>
              </a:rPr>
              <a:t>Independent variables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8854560" y="1690560"/>
            <a:ext cx="1784160" cy="356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Dependent var.</a:t>
            </a:r>
            <a:endParaRPr lang="en-US" sz="1200" b="1" strike="noStrike" spc="-1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78806A-3989-9EFA-E0B0-DB8A532C7196}"/>
                  </a:ext>
                </a:extLst>
              </p14:cNvPr>
              <p14:cNvContentPartPr/>
              <p14:nvPr/>
            </p14:nvContentPartPr>
            <p14:xfrm>
              <a:off x="4204440" y="1944720"/>
              <a:ext cx="6156000" cy="1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78806A-3989-9EFA-E0B0-DB8A532C7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080" y="1935360"/>
                <a:ext cx="6174720" cy="16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3F3F3F"/>
                </a:solidFill>
                <a:latin typeface="Arial"/>
                <a:ea typeface="Arial"/>
              </a:rPr>
              <a:t>Predictions with ML models</a:t>
            </a:r>
            <a:endParaRPr lang="en-US" sz="44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4" name="Google Shape;401;p24"/>
          <p:cNvPicPr/>
          <p:nvPr/>
        </p:nvPicPr>
        <p:blipFill>
          <a:blip r:embed="rId2"/>
          <a:stretch/>
        </p:blipFill>
        <p:spPr>
          <a:xfrm>
            <a:off x="5581440" y="3549600"/>
            <a:ext cx="1387080" cy="1387080"/>
          </a:xfrm>
          <a:prstGeom prst="rect">
            <a:avLst/>
          </a:prstGeom>
          <a:ln>
            <a:noFill/>
          </a:ln>
        </p:spPr>
      </p:pic>
      <p:grpSp>
        <p:nvGrpSpPr>
          <p:cNvPr id="295" name="Group 3"/>
          <p:cNvGrpSpPr/>
          <p:nvPr/>
        </p:nvGrpSpPr>
        <p:grpSpPr>
          <a:xfrm>
            <a:off x="3084120" y="2051280"/>
            <a:ext cx="6256800" cy="713160"/>
            <a:chOff x="3084120" y="2051280"/>
            <a:chExt cx="6256800" cy="713160"/>
          </a:xfrm>
        </p:grpSpPr>
        <p:pic>
          <p:nvPicPr>
            <p:cNvPr id="296" name="Google Shape;403;p24"/>
            <p:cNvPicPr/>
            <p:nvPr/>
          </p:nvPicPr>
          <p:blipFill>
            <a:blip r:embed="rId3"/>
            <a:stretch/>
          </p:blipFill>
          <p:spPr>
            <a:xfrm>
              <a:off x="3100320" y="2439000"/>
              <a:ext cx="6240240" cy="325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7" name="Google Shape;404;p24"/>
            <p:cNvPicPr/>
            <p:nvPr/>
          </p:nvPicPr>
          <p:blipFill>
            <a:blip r:embed="rId4"/>
            <a:stretch/>
          </p:blipFill>
          <p:spPr>
            <a:xfrm>
              <a:off x="3084120" y="2051280"/>
              <a:ext cx="6256800" cy="387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98" name="Google Shape;405;p24"/>
          <p:cNvPicPr/>
          <p:nvPr/>
        </p:nvPicPr>
        <p:blipFill>
          <a:blip r:embed="rId5"/>
          <a:stretch/>
        </p:blipFill>
        <p:spPr>
          <a:xfrm>
            <a:off x="5409720" y="6352560"/>
            <a:ext cx="1799640" cy="35172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406;p24"/>
          <p:cNvPicPr/>
          <p:nvPr/>
        </p:nvPicPr>
        <p:blipFill>
          <a:blip r:embed="rId6"/>
          <a:stretch/>
        </p:blipFill>
        <p:spPr>
          <a:xfrm>
            <a:off x="5390640" y="5974920"/>
            <a:ext cx="1818720" cy="418320"/>
          </a:xfrm>
          <a:prstGeom prst="rect">
            <a:avLst/>
          </a:prstGeom>
          <a:ln>
            <a:noFill/>
          </a:ln>
        </p:spPr>
      </p:pic>
      <p:sp>
        <p:nvSpPr>
          <p:cNvPr id="300" name="CustomShape 4"/>
          <p:cNvSpPr/>
          <p:nvPr/>
        </p:nvSpPr>
        <p:spPr>
          <a:xfrm>
            <a:off x="6297840" y="2826360"/>
            <a:ext cx="360" cy="5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5"/>
          <p:cNvSpPr/>
          <p:nvPr/>
        </p:nvSpPr>
        <p:spPr>
          <a:xfrm>
            <a:off x="6249240" y="5240880"/>
            <a:ext cx="3960" cy="53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"/>
          <p:cNvSpPr/>
          <p:nvPr/>
        </p:nvSpPr>
        <p:spPr>
          <a:xfrm>
            <a:off x="3660480" y="2395080"/>
            <a:ext cx="677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99FF"/>
                </a:solidFill>
                <a:latin typeface="Calibri"/>
                <a:ea typeface="Calibri"/>
              </a:rPr>
              <a:t>* v1	   * v2              * v3              * v4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4107240" y="2363760"/>
            <a:ext cx="6777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ED7D31"/>
                </a:solidFill>
                <a:latin typeface="Calibri"/>
                <a:ea typeface="Calibri"/>
              </a:rPr>
              <a:t> +	          +                +                        </a:t>
            </a:r>
            <a:endParaRPr lang="en-US" sz="2000" b="1" strike="noStrike" spc="-1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FEB2A-F1B2-09D0-5A29-1C1CDBF017CE}"/>
                  </a:ext>
                </a:extLst>
              </p14:cNvPr>
              <p14:cNvContentPartPr/>
              <p14:nvPr/>
            </p14:nvContentPartPr>
            <p14:xfrm>
              <a:off x="3904560" y="2650680"/>
              <a:ext cx="2695680" cy="323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FEB2A-F1B2-09D0-5A29-1C1CDBF017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5200" y="2641320"/>
                <a:ext cx="2714400" cy="325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3F3F3F"/>
                </a:solidFill>
                <a:latin typeface="Arial"/>
                <a:ea typeface="Arial"/>
              </a:rPr>
              <a:t>Types of Machine Learning</a:t>
            </a:r>
            <a:endParaRPr lang="en-US" sz="4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05" name="Group 2"/>
          <p:cNvGrpSpPr/>
          <p:nvPr/>
        </p:nvGrpSpPr>
        <p:grpSpPr>
          <a:xfrm>
            <a:off x="3143160" y="1827000"/>
            <a:ext cx="5905080" cy="4347720"/>
            <a:chOff x="3143160" y="1827000"/>
            <a:chExt cx="5905080" cy="4347720"/>
          </a:xfrm>
        </p:grpSpPr>
        <p:sp>
          <p:nvSpPr>
            <p:cNvPr id="306" name="CustomShape 3"/>
            <p:cNvSpPr/>
            <p:nvPr/>
          </p:nvSpPr>
          <p:spPr>
            <a:xfrm>
              <a:off x="8247960" y="3756240"/>
              <a:ext cx="9072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"/>
            <p:cNvSpPr/>
            <p:nvPr/>
          </p:nvSpPr>
          <p:spPr>
            <a:xfrm>
              <a:off x="6405120" y="2611800"/>
              <a:ext cx="188784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5"/>
            <p:cNvSpPr/>
            <p:nvPr/>
          </p:nvSpPr>
          <p:spPr>
            <a:xfrm>
              <a:off x="6737040" y="3756240"/>
              <a:ext cx="9072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6"/>
            <p:cNvSpPr/>
            <p:nvPr/>
          </p:nvSpPr>
          <p:spPr>
            <a:xfrm>
              <a:off x="6405120" y="2611800"/>
              <a:ext cx="37692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7"/>
            <p:cNvSpPr/>
            <p:nvPr/>
          </p:nvSpPr>
          <p:spPr>
            <a:xfrm>
              <a:off x="5226120" y="4900680"/>
              <a:ext cx="9072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8"/>
            <p:cNvSpPr/>
            <p:nvPr/>
          </p:nvSpPr>
          <p:spPr>
            <a:xfrm>
              <a:off x="4516560" y="3756240"/>
              <a:ext cx="75456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9"/>
            <p:cNvSpPr/>
            <p:nvPr/>
          </p:nvSpPr>
          <p:spPr>
            <a:xfrm>
              <a:off x="3715200" y="4900680"/>
              <a:ext cx="9072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"/>
            <p:cNvSpPr/>
            <p:nvPr/>
          </p:nvSpPr>
          <p:spPr>
            <a:xfrm>
              <a:off x="3760920" y="3756240"/>
              <a:ext cx="75456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1"/>
            <p:cNvSpPr/>
            <p:nvPr/>
          </p:nvSpPr>
          <p:spPr>
            <a:xfrm>
              <a:off x="4516560" y="2611800"/>
              <a:ext cx="1887840" cy="35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2"/>
            <p:cNvSpPr/>
            <p:nvPr/>
          </p:nvSpPr>
          <p:spPr>
            <a:xfrm>
              <a:off x="5787000" y="182700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A5A5A5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3"/>
            <p:cNvSpPr/>
            <p:nvPr/>
          </p:nvSpPr>
          <p:spPr>
            <a:xfrm>
              <a:off x="5924160" y="195732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A5A5A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4"/>
            <p:cNvSpPr/>
            <p:nvPr/>
          </p:nvSpPr>
          <p:spPr>
            <a:xfrm>
              <a:off x="5947200" y="198036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ML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8" name="CustomShape 15"/>
            <p:cNvSpPr/>
            <p:nvPr/>
          </p:nvSpPr>
          <p:spPr>
            <a:xfrm>
              <a:off x="3898440" y="297144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6"/>
            <p:cNvSpPr/>
            <p:nvPr/>
          </p:nvSpPr>
          <p:spPr>
            <a:xfrm>
              <a:off x="4035600" y="310176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7"/>
            <p:cNvSpPr/>
            <p:nvPr/>
          </p:nvSpPr>
          <p:spPr>
            <a:xfrm>
              <a:off x="4058640" y="312480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Supervised Learning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1" name="CustomShape 18"/>
            <p:cNvSpPr/>
            <p:nvPr/>
          </p:nvSpPr>
          <p:spPr>
            <a:xfrm>
              <a:off x="3143160" y="411588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70AD47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9"/>
            <p:cNvSpPr/>
            <p:nvPr/>
          </p:nvSpPr>
          <p:spPr>
            <a:xfrm>
              <a:off x="3280320" y="424620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20"/>
            <p:cNvSpPr/>
            <p:nvPr/>
          </p:nvSpPr>
          <p:spPr>
            <a:xfrm>
              <a:off x="3303360" y="426924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Regression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4" name="CustomShape 21"/>
            <p:cNvSpPr/>
            <p:nvPr/>
          </p:nvSpPr>
          <p:spPr>
            <a:xfrm>
              <a:off x="3143160" y="526032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22"/>
            <p:cNvSpPr/>
            <p:nvPr/>
          </p:nvSpPr>
          <p:spPr>
            <a:xfrm>
              <a:off x="3280320" y="539064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23"/>
            <p:cNvSpPr/>
            <p:nvPr/>
          </p:nvSpPr>
          <p:spPr>
            <a:xfrm>
              <a:off x="3303360" y="541368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Price of a home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7" name="CustomShape 24"/>
            <p:cNvSpPr/>
            <p:nvPr/>
          </p:nvSpPr>
          <p:spPr>
            <a:xfrm>
              <a:off x="4653720" y="411588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70AD47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25"/>
            <p:cNvSpPr/>
            <p:nvPr/>
          </p:nvSpPr>
          <p:spPr>
            <a:xfrm>
              <a:off x="4791240" y="424620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26"/>
            <p:cNvSpPr/>
            <p:nvPr/>
          </p:nvSpPr>
          <p:spPr>
            <a:xfrm>
              <a:off x="4814280" y="426924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Classification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0" name="CustomShape 27"/>
            <p:cNvSpPr/>
            <p:nvPr/>
          </p:nvSpPr>
          <p:spPr>
            <a:xfrm>
              <a:off x="4653720" y="526032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28"/>
            <p:cNvSpPr/>
            <p:nvPr/>
          </p:nvSpPr>
          <p:spPr>
            <a:xfrm>
              <a:off x="4791240" y="539064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29"/>
            <p:cNvSpPr/>
            <p:nvPr/>
          </p:nvSpPr>
          <p:spPr>
            <a:xfrm>
              <a:off x="4814280" y="541368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Is email spam or not?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3" name="CustomShape 30"/>
            <p:cNvSpPr/>
            <p:nvPr/>
          </p:nvSpPr>
          <p:spPr>
            <a:xfrm>
              <a:off x="6164640" y="297144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31"/>
            <p:cNvSpPr/>
            <p:nvPr/>
          </p:nvSpPr>
          <p:spPr>
            <a:xfrm>
              <a:off x="6302160" y="310176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32"/>
            <p:cNvSpPr/>
            <p:nvPr/>
          </p:nvSpPr>
          <p:spPr>
            <a:xfrm>
              <a:off x="6324840" y="312480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Unsupervised Learning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6" name="CustomShape 33"/>
            <p:cNvSpPr/>
            <p:nvPr/>
          </p:nvSpPr>
          <p:spPr>
            <a:xfrm>
              <a:off x="6164640" y="411588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70AD47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34"/>
            <p:cNvSpPr/>
            <p:nvPr/>
          </p:nvSpPr>
          <p:spPr>
            <a:xfrm>
              <a:off x="6302160" y="424620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35"/>
            <p:cNvSpPr/>
            <p:nvPr/>
          </p:nvSpPr>
          <p:spPr>
            <a:xfrm>
              <a:off x="6324840" y="426924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Customer segmentation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9" name="CustomShape 36"/>
            <p:cNvSpPr/>
            <p:nvPr/>
          </p:nvSpPr>
          <p:spPr>
            <a:xfrm>
              <a:off x="7675560" y="297144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37"/>
            <p:cNvSpPr/>
            <p:nvPr/>
          </p:nvSpPr>
          <p:spPr>
            <a:xfrm>
              <a:off x="7812720" y="310176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38"/>
            <p:cNvSpPr/>
            <p:nvPr/>
          </p:nvSpPr>
          <p:spPr>
            <a:xfrm>
              <a:off x="7835760" y="312480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Reinforcement Learning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2" name="CustomShape 39"/>
            <p:cNvSpPr/>
            <p:nvPr/>
          </p:nvSpPr>
          <p:spPr>
            <a:xfrm>
              <a:off x="7675560" y="411588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70AD47"/>
            </a:solidFill>
            <a:ln w="126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40"/>
            <p:cNvSpPr/>
            <p:nvPr/>
          </p:nvSpPr>
          <p:spPr>
            <a:xfrm>
              <a:off x="7812720" y="4246200"/>
              <a:ext cx="1235520" cy="78408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2600">
              <a:solidFill>
                <a:srgbClr val="70AD4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41"/>
            <p:cNvSpPr/>
            <p:nvPr/>
          </p:nvSpPr>
          <p:spPr>
            <a:xfrm>
              <a:off x="7835760" y="4269240"/>
              <a:ext cx="1189440" cy="73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3280" tIns="53280" rIns="53280" bIns="532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Robot navigation</a:t>
              </a:r>
              <a:endParaRPr lang="en-US" sz="1400" b="1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FB2F18-B223-10B0-6E13-CB2A5957A36A}"/>
                  </a:ext>
                </a:extLst>
              </p14:cNvPr>
              <p14:cNvContentPartPr/>
              <p14:nvPr/>
            </p14:nvContentPartPr>
            <p14:xfrm>
              <a:off x="3555000" y="3057120"/>
              <a:ext cx="2648880" cy="183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FB2F18-B223-10B0-6E13-CB2A5957A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5640" y="3047760"/>
                <a:ext cx="2667600" cy="185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730</Words>
  <Application>Microsoft Office PowerPoint</Application>
  <PresentationFormat>Widescreen</PresentationFormat>
  <Paragraphs>310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Anton</vt:lpstr>
      <vt:lpstr>Arial</vt:lpstr>
      <vt:lpstr>Baumans</vt:lpstr>
      <vt:lpstr>Calibri</vt:lpstr>
      <vt:lpstr>Castellar</vt:lpstr>
      <vt:lpstr>Century</vt:lpstr>
      <vt:lpstr>Chilanka</vt:lpstr>
      <vt:lpstr>Courgette</vt:lpstr>
      <vt:lpstr>Kristen ITC</vt:lpstr>
      <vt:lpstr>Symbol</vt:lpstr>
      <vt:lpstr>Teko</vt:lpstr>
      <vt:lpstr>Tempus Sans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anaya</dc:creator>
  <dc:description/>
  <cp:lastModifiedBy>nilay karade</cp:lastModifiedBy>
  <cp:revision>24</cp:revision>
  <dcterms:created xsi:type="dcterms:W3CDTF">2019-11-03T07:08:57Z</dcterms:created>
  <dcterms:modified xsi:type="dcterms:W3CDTF">2024-07-06T10:18:23Z</dcterms:modified>
  <dc:language>en-IN</dc:language>
</cp:coreProperties>
</file>