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107A-7D7F-7249-A516-2686CABF8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499C0-F404-EE44-9F22-FA987D47A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DBFF-203B-1940-8325-E76CDEB3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F4DD-AD0B-5A46-AF0A-2878A12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946B-53C7-9C47-95FB-72216BA1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BF76-988B-784D-BE12-3277F3D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41A2B-82A3-E34E-8CD9-D5EDCA54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34BE-9DF0-E046-B651-C96BB69B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8A41-5C0B-7046-BEE8-00F07378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3BE7-71FB-DD44-94AA-9227DCB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4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358B4-2684-B143-A5ED-D7FBBEBD0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CB6A-EA7F-F74C-9146-17A73B38B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3A3A-5325-6143-8077-7F0CFED8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1746-C3F9-3C42-BAC1-D03FFB2D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B0C7-53F0-AC4D-8951-7A249962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1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CFE9-0ED8-B34F-9F42-180D6031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5E74-BC34-C348-A050-784D9018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7081-FAF3-3F4B-808C-9101E8A0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F730-B9FC-2A42-9B4E-FB1FC6C4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7124-6102-364F-BFAE-8186781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58E7-3AEF-0147-B05A-C8E12C34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A7E0-E8E1-F64C-9DE5-974B1D19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B34FB-8BBE-624E-B4EA-572D05D3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A58F2-14B2-8C46-942E-0D4F7DB8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B8C3-E963-794B-A259-2C1981A6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AC65-DDFB-5C4F-B4C7-43E0AA9D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AB46-11AE-CF44-BE82-DD8D0AD94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67EF7-F895-8547-BB79-3BFFBD537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08DED-3D39-F843-8226-24A88716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813E-68E0-E249-86C1-E09F2B91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B452E-33EB-9249-9E0C-7C27EA6D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8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BAC9-008E-4046-B5F0-6331D82E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079B-5ECE-FE41-8EB8-78CBD0D1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30F4-3229-8A48-AAA6-A493B1E7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9B61D-766E-4F4F-95C7-E27995F3B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0ED8D-ABCC-D240-9FC8-1F5277A2B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57223-C293-C148-972D-1356CBB7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3F05F-DD23-2C4F-BBE9-486BC818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41D70-746B-5C41-94BB-4F6E2E4B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7ECB-E239-9D40-B9E7-A80608D5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18658-3C7B-664A-894D-33E129AB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4D3AA-43B2-064A-B97B-5386F418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ECD95-5426-574D-91D9-BF0881E3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7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4758C-80A5-B647-8808-7DD32796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54A5A-0016-EC4D-B20C-7C47F31C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89A28-ED37-2647-849C-CCF7F577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ECE0-01CE-9E4D-BDD5-899A884B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EF13-1180-DF40-9E45-36564ADF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DA882-99BD-0D47-A9DF-A8455552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98853-5E7B-0542-A99F-DC642E03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7D5F9-43E2-624E-8075-DC7C6EB2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5BB41-5F37-134F-ADF3-8EAF426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E2A5-AADD-424E-B388-CCC98A6D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B9C90-0F28-F84D-8860-8CD0DE297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B38A9-C598-DC4E-A297-EE9F8D7E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CB66-7B5B-0042-B6D2-216CC82F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C8EB-88AA-9941-8285-B3F2E5BB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72EAF-BF05-FC42-BD99-C05669E2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5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6AA7-267E-8341-9DD1-C123BC18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3186-158A-C140-8266-869920C1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E312-6205-7E46-9076-3618F617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0F1F-2D00-8A43-966D-DEF38A772798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3A9D-EAFC-3643-8DED-B711660FA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D3DF-071F-0D44-8761-76C30C731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6265-2D77-B949-BCB2-72410A212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E979-CE99-194C-906B-CC8EF9559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Bars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Übeer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9F98-8192-114F-A924-AF96B8233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Daus Carmichael</a:t>
            </a:r>
          </a:p>
        </p:txBody>
      </p:sp>
    </p:spTree>
    <p:extLst>
      <p:ext uri="{BB962C8B-B14F-4D97-AF65-F5344CB8AC3E}">
        <p14:creationId xmlns:p14="http://schemas.microsoft.com/office/powerpoint/2010/main" val="38506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1B09109F-F090-AD4D-919B-2FB509B3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335" y="58694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BD87F-2D7D-B74E-B587-CBF55260FA08}"/>
              </a:ext>
            </a:extLst>
          </p:cNvPr>
          <p:cNvSpPr txBox="1"/>
          <p:nvPr/>
        </p:nvSpPr>
        <p:spPr>
          <a:xfrm>
            <a:off x="3978876" y="1501346"/>
            <a:ext cx="2409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order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info</a:t>
            </a:r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89CDABAD-F84E-6C48-AF40-A0DBCF5D8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4508" y="2860589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5A2F3-BA48-F94D-A248-593329BBD05E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1721708" y="1044146"/>
            <a:ext cx="2792627" cy="1816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CDF17A-FBC4-1F4C-9C06-9E5284BF8396}"/>
              </a:ext>
            </a:extLst>
          </p:cNvPr>
          <p:cNvSpPr txBox="1"/>
          <p:nvPr/>
        </p:nvSpPr>
        <p:spPr>
          <a:xfrm>
            <a:off x="1264508" y="1396314"/>
            <a:ext cx="1997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 at a specific bar,  Payment</a:t>
            </a:r>
          </a:p>
        </p:txBody>
      </p:sp>
      <p:pic>
        <p:nvPicPr>
          <p:cNvPr id="15" name="Graphic 14" descr="Monitor outline">
            <a:extLst>
              <a:ext uri="{FF2B5EF4-FFF2-40B4-BE49-F238E27FC236}">
                <a16:creationId xmlns:a16="http://schemas.microsoft.com/office/drawing/2014/main" id="{D6D2F497-A1C7-6145-8803-3ADB2AEDF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892" y="2860589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0B9A7F-7B20-F448-8D3B-D1FD1EBD3D17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5428735" y="1044146"/>
            <a:ext cx="4127157" cy="2273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5192F8-E017-4E41-B2BD-4DAEA29E1B3E}"/>
              </a:ext>
            </a:extLst>
          </p:cNvPr>
          <p:cNvSpPr txBox="1"/>
          <p:nvPr/>
        </p:nvSpPr>
        <p:spPr>
          <a:xfrm>
            <a:off x="6886833" y="1501346"/>
            <a:ext cx="404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 info to the business.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39630A5F-C2D1-2540-8892-77D95BC9E4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855808" y="2072342"/>
            <a:ext cx="3564924" cy="35649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FAB60E-E88F-3D4E-859B-83CC2CE5F628}"/>
              </a:ext>
            </a:extLst>
          </p:cNvPr>
          <p:cNvSpPr txBox="1"/>
          <p:nvPr/>
        </p:nvSpPr>
        <p:spPr>
          <a:xfrm>
            <a:off x="9218141" y="4479491"/>
            <a:ext cx="297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order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sales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specials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A925B-1D29-3049-AA91-C67E8EF47260}"/>
              </a:ext>
            </a:extLst>
          </p:cNvPr>
          <p:cNvSpPr txBox="1"/>
          <p:nvPr/>
        </p:nvSpPr>
        <p:spPr>
          <a:xfrm>
            <a:off x="8526162" y="494270"/>
            <a:ext cx="289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25C978-A857-3B40-B2CD-796DF3F14DEC}"/>
              </a:ext>
            </a:extLst>
          </p:cNvPr>
          <p:cNvSpPr txBox="1"/>
          <p:nvPr/>
        </p:nvSpPr>
        <p:spPr>
          <a:xfrm>
            <a:off x="3736374" y="2610442"/>
            <a:ext cx="289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5BA169-9AF9-CE41-8BDE-BF03CFC80AD8}"/>
              </a:ext>
            </a:extLst>
          </p:cNvPr>
          <p:cNvSpPr txBox="1"/>
          <p:nvPr/>
        </p:nvSpPr>
        <p:spPr>
          <a:xfrm>
            <a:off x="367614" y="3784002"/>
            <a:ext cx="289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1657D7-9C2C-4143-82F5-820627221CBC}"/>
              </a:ext>
            </a:extLst>
          </p:cNvPr>
          <p:cNvSpPr txBox="1"/>
          <p:nvPr/>
        </p:nvSpPr>
        <p:spPr>
          <a:xfrm>
            <a:off x="556570" y="4584523"/>
            <a:ext cx="2973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bar/restaurant find the specials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12CF3D-28A6-874F-8C5C-484D70616ABC}"/>
              </a:ext>
            </a:extLst>
          </p:cNvPr>
          <p:cNvSpPr txBox="1"/>
          <p:nvPr/>
        </p:nvSpPr>
        <p:spPr>
          <a:xfrm>
            <a:off x="4634345" y="5340927"/>
            <a:ext cx="3688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project I will simply looking at the business side website and using autogenerated inputs to test and populate the website.</a:t>
            </a:r>
          </a:p>
        </p:txBody>
      </p:sp>
    </p:spTree>
    <p:extLst>
      <p:ext uri="{BB962C8B-B14F-4D97-AF65-F5344CB8AC3E}">
        <p14:creationId xmlns:p14="http://schemas.microsoft.com/office/powerpoint/2010/main" val="244559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7325-9503-514E-82F0-D9D6BD91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6CD0A-CC16-EB43-99D0-6EC9D37C1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must be simple and readable for bartenders to use and quickly complete orders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history of transactions to confirm sales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specials and menu offerings in an e-commerce like webpage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functionality for employees of specific companies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797A7-9A77-6743-AE9D-28128E3B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 and notify client that orders are complete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Refund uncompleted orders (opt.)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this is not client side so the design should reflect a lack of flashiness and advertising </a:t>
            </a:r>
          </a:p>
        </p:txBody>
      </p:sp>
    </p:spTree>
    <p:extLst>
      <p:ext uri="{BB962C8B-B14F-4D97-AF65-F5344CB8AC3E}">
        <p14:creationId xmlns:p14="http://schemas.microsoft.com/office/powerpoint/2010/main" val="175049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770D-318F-0545-B488-D3518DEB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Libraries/APIs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A48D-8B3E-4046-A607-913B592F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library includes most of the basic necessities of the app including but not limited to: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Tables, queried from database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Forms, standard, able to submit and add to table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lists, image of product + details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Modals and notifications for handling orders</a:t>
            </a:r>
          </a:p>
          <a:p>
            <a:pPr marL="0" indent="0">
              <a:buNone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 done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encrypted info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sent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32240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F216-02AB-F148-86DB-12A763FD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A215-7B54-194A-BC76-B8CC5BE7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webpages each controlling a different functionality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controlling menu + specials including prices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submit feature as the gratitude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all sales in a database and show table when loaded by query data subsets for the specific business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that redirects to specific data for each business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handling page, confirm and notify + log sales into mentioned table</a:t>
            </a:r>
          </a:p>
        </p:txBody>
      </p:sp>
    </p:spTree>
    <p:extLst>
      <p:ext uri="{BB962C8B-B14F-4D97-AF65-F5344CB8AC3E}">
        <p14:creationId xmlns:p14="http://schemas.microsoft.com/office/powerpoint/2010/main" val="194466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401423-260A-874B-8BF1-683E5A528886}"/>
              </a:ext>
            </a:extLst>
          </p:cNvPr>
          <p:cNvSpPr/>
          <p:nvPr/>
        </p:nvSpPr>
        <p:spPr>
          <a:xfrm>
            <a:off x="838200" y="1418839"/>
            <a:ext cx="10515600" cy="47595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CD5B3-9465-B34E-9A09-F2D0880C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48EA901B-47A5-E741-87C8-385EACD56E24}"/>
              </a:ext>
            </a:extLst>
          </p:cNvPr>
          <p:cNvSpPr/>
          <p:nvPr/>
        </p:nvSpPr>
        <p:spPr>
          <a:xfrm>
            <a:off x="1643449" y="1853813"/>
            <a:ext cx="1841157" cy="37070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5F6DD0B3-5FB8-4546-B3BA-A3533FA841C7}"/>
              </a:ext>
            </a:extLst>
          </p:cNvPr>
          <p:cNvSpPr/>
          <p:nvPr/>
        </p:nvSpPr>
        <p:spPr>
          <a:xfrm>
            <a:off x="3484606" y="1853814"/>
            <a:ext cx="1841157" cy="370703"/>
          </a:xfrm>
          <a:prstGeom prst="round2Same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2E4A178F-C74E-F64F-84BE-F69D20F866EF}"/>
              </a:ext>
            </a:extLst>
          </p:cNvPr>
          <p:cNvSpPr/>
          <p:nvPr/>
        </p:nvSpPr>
        <p:spPr>
          <a:xfrm>
            <a:off x="5325763" y="1853813"/>
            <a:ext cx="1841157" cy="370703"/>
          </a:xfrm>
          <a:prstGeom prst="round2Same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1F45D-5EB1-DD4D-A294-513ADCFF7784}"/>
              </a:ext>
            </a:extLst>
          </p:cNvPr>
          <p:cNvSpPr txBox="1"/>
          <p:nvPr/>
        </p:nvSpPr>
        <p:spPr>
          <a:xfrm>
            <a:off x="10548551" y="1474313"/>
            <a:ext cx="227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39A711-BD3C-AA48-91B4-0DEB37966A21}"/>
              </a:ext>
            </a:extLst>
          </p:cNvPr>
          <p:cNvSpPr txBox="1"/>
          <p:nvPr/>
        </p:nvSpPr>
        <p:spPr>
          <a:xfrm>
            <a:off x="1643449" y="1474313"/>
            <a:ext cx="552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Ebb - Example Business Bar 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E9850A6-5498-B549-8F4D-C660DE970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38333"/>
              </p:ext>
            </p:extLst>
          </p:nvPr>
        </p:nvGraphicFramePr>
        <p:xfrm>
          <a:off x="1643449" y="2514201"/>
          <a:ext cx="812800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40">
                  <a:extLst>
                    <a:ext uri="{9D8B030D-6E8A-4147-A177-3AD203B41FA5}">
                      <a16:colId xmlns:a16="http://schemas.microsoft.com/office/drawing/2014/main" val="3490482567"/>
                    </a:ext>
                  </a:extLst>
                </a:gridCol>
                <a:gridCol w="3198832">
                  <a:extLst>
                    <a:ext uri="{9D8B030D-6E8A-4147-A177-3AD203B41FA5}">
                      <a16:colId xmlns:a16="http://schemas.microsoft.com/office/drawing/2014/main" val="20689438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81664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5071569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0513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0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Lorem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Morbi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blandit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cursus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ultrices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 tempus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imperdiet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$∞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3/14/15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8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Ipsum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tempus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egestas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sed sed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risus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 item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2/5/2022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7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Nisi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eleifend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adipiscing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vitae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sagittis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Arcu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ac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tortor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dignissim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convallis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aenean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 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8$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4/20/22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43288"/>
                  </a:ext>
                </a:extLst>
              </a:tr>
            </a:tbl>
          </a:graphicData>
        </a:graphic>
      </p:graphicFrame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FC8CB282-3487-2147-83AB-FC3C6AD26594}"/>
              </a:ext>
            </a:extLst>
          </p:cNvPr>
          <p:cNvSpPr/>
          <p:nvPr/>
        </p:nvSpPr>
        <p:spPr>
          <a:xfrm>
            <a:off x="7166920" y="1856302"/>
            <a:ext cx="1841157" cy="370703"/>
          </a:xfrm>
          <a:prstGeom prst="round2Same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955214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358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Simplifying Bars  Übeer business application</vt:lpstr>
      <vt:lpstr>PowerPoint Presentation</vt:lpstr>
      <vt:lpstr>Needs</vt:lpstr>
      <vt:lpstr>Libraries/APIs</vt:lpstr>
      <vt:lpstr>Website</vt:lpstr>
      <vt:lpstr>Mockup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Bars  Übeer business application</dc:title>
  <dc:creator>Carmichael, Daus (Student)</dc:creator>
  <cp:lastModifiedBy>Carmichael, Daus (Student)</cp:lastModifiedBy>
  <cp:revision>4</cp:revision>
  <dcterms:created xsi:type="dcterms:W3CDTF">2022-04-15T01:07:47Z</dcterms:created>
  <dcterms:modified xsi:type="dcterms:W3CDTF">2022-04-15T18:38:17Z</dcterms:modified>
</cp:coreProperties>
</file>