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0"/>
    <a:srgbClr val="009C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90799-F661-4B63-ABCA-2EABBC3016ED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D08E4-0266-4BC0-BDF3-37559933C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08E4-0266-4BC0-BDF3-37559933C5A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93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7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4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9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17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15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1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56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E714-A421-47F6-8DF2-160C0EA82386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7F3E-F3E7-45DC-8A9A-181EC25C0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608276" y="980728"/>
            <a:ext cx="288032" cy="487746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6" idx="0"/>
          </p:cNvCxnSpPr>
          <p:nvPr/>
        </p:nvCxnSpPr>
        <p:spPr>
          <a:xfrm>
            <a:off x="4724400" y="1242471"/>
            <a:ext cx="36004" cy="2690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752292" y="1196752"/>
            <a:ext cx="16561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896308" y="3933056"/>
            <a:ext cx="1728192" cy="1512168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104220" y="908720"/>
            <a:ext cx="3240360" cy="5472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Datenträger mit direktem Zugriff 6"/>
          <p:cNvSpPr/>
          <p:nvPr/>
        </p:nvSpPr>
        <p:spPr>
          <a:xfrm>
            <a:off x="5336468" y="1039591"/>
            <a:ext cx="720080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ahmen 12"/>
          <p:cNvSpPr/>
          <p:nvPr/>
        </p:nvSpPr>
        <p:spPr>
          <a:xfrm>
            <a:off x="3320244" y="2285313"/>
            <a:ext cx="288032" cy="288032"/>
          </a:xfrm>
          <a:prstGeom prst="bevel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ahmen 13"/>
          <p:cNvSpPr/>
          <p:nvPr/>
        </p:nvSpPr>
        <p:spPr>
          <a:xfrm>
            <a:off x="3328628" y="4149080"/>
            <a:ext cx="288032" cy="288032"/>
          </a:xfrm>
          <a:prstGeom prst="bevel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ahmen 14"/>
          <p:cNvSpPr/>
          <p:nvPr/>
        </p:nvSpPr>
        <p:spPr>
          <a:xfrm>
            <a:off x="3320244" y="5877272"/>
            <a:ext cx="288032" cy="288032"/>
          </a:xfrm>
          <a:prstGeom prst="bevel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 15"/>
          <p:cNvSpPr/>
          <p:nvPr/>
        </p:nvSpPr>
        <p:spPr>
          <a:xfrm>
            <a:off x="5984540" y="2348880"/>
            <a:ext cx="216024" cy="224465"/>
          </a:xfrm>
          <a:prstGeom prst="mathEqua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 16"/>
          <p:cNvSpPr/>
          <p:nvPr/>
        </p:nvSpPr>
        <p:spPr>
          <a:xfrm>
            <a:off x="5984540" y="4180863"/>
            <a:ext cx="216024" cy="224465"/>
          </a:xfrm>
          <a:prstGeom prst="mathEqua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Gleich 17"/>
          <p:cNvSpPr/>
          <p:nvPr/>
        </p:nvSpPr>
        <p:spPr>
          <a:xfrm>
            <a:off x="5984540" y="5909055"/>
            <a:ext cx="216024" cy="224465"/>
          </a:xfrm>
          <a:prstGeom prst="mathEqua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Nach unten gekrümmter Pfeil 18"/>
          <p:cNvSpPr/>
          <p:nvPr/>
        </p:nvSpPr>
        <p:spPr>
          <a:xfrm>
            <a:off x="3644280" y="1045476"/>
            <a:ext cx="216024" cy="85153"/>
          </a:xfrm>
          <a:prstGeom prst="curved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Nach unten gekrümmter Pfeil 19"/>
          <p:cNvSpPr/>
          <p:nvPr/>
        </p:nvSpPr>
        <p:spPr>
          <a:xfrm rot="10800000">
            <a:off x="3644280" y="1314478"/>
            <a:ext cx="216024" cy="85153"/>
          </a:xfrm>
          <a:prstGeom prst="curved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5516488" y="1340744"/>
            <a:ext cx="216024" cy="127730"/>
          </a:xfrm>
          <a:prstGeom prst="flowChartAlternateProcess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400364" y="4437112"/>
            <a:ext cx="360040" cy="936104"/>
          </a:xfrm>
          <a:prstGeom prst="rect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773552" y="4437112"/>
            <a:ext cx="360040" cy="936104"/>
          </a:xfrm>
          <a:prstGeom prst="rect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12332" y="3861048"/>
            <a:ext cx="576064" cy="544280"/>
          </a:xfrm>
          <a:prstGeom prst="ellipse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845560" y="3861048"/>
            <a:ext cx="576064" cy="544280"/>
          </a:xfrm>
          <a:prstGeom prst="ellipse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104220" y="2780928"/>
            <a:ext cx="3240360" cy="18722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912260" y="87358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DC Motor mit Getriebe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7" idx="1"/>
          </p:cNvCxnSpPr>
          <p:nvPr/>
        </p:nvCxnSpPr>
        <p:spPr>
          <a:xfrm flipH="1">
            <a:off x="6092552" y="1196752"/>
            <a:ext cx="819708" cy="22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12260" y="1702549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Temperatur Sensor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1"/>
          </p:cNvCxnSpPr>
          <p:nvPr/>
        </p:nvCxnSpPr>
        <p:spPr>
          <a:xfrm flipH="1" flipV="1">
            <a:off x="5732512" y="1468475"/>
            <a:ext cx="1179748" cy="55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73505" y="1191615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Drehgeber (Encoder)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22" idx="1"/>
          </p:cNvCxnSpPr>
          <p:nvPr/>
        </p:nvCxnSpPr>
        <p:spPr>
          <a:xfrm flipV="1">
            <a:off x="2213665" y="1224601"/>
            <a:ext cx="1394611" cy="29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47564" y="2708920"/>
            <a:ext cx="1547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Etagentaster mit Signal LED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3"/>
          </p:cNvCxnSpPr>
          <p:nvPr/>
        </p:nvCxnSpPr>
        <p:spPr>
          <a:xfrm flipV="1">
            <a:off x="2194837" y="2492897"/>
            <a:ext cx="1045015" cy="539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3"/>
          </p:cNvCxnSpPr>
          <p:nvPr/>
        </p:nvCxnSpPr>
        <p:spPr>
          <a:xfrm>
            <a:off x="2194837" y="3032086"/>
            <a:ext cx="1045015" cy="1148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9" idx="3"/>
          </p:cNvCxnSpPr>
          <p:nvPr/>
        </p:nvCxnSpPr>
        <p:spPr>
          <a:xfrm>
            <a:off x="2194837" y="3032086"/>
            <a:ext cx="1125407" cy="2773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984268" y="314096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Etagensensor (Lichtschranke)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9" idx="1"/>
          </p:cNvCxnSpPr>
          <p:nvPr/>
        </p:nvCxnSpPr>
        <p:spPr>
          <a:xfrm flipH="1" flipV="1">
            <a:off x="6200564" y="2587763"/>
            <a:ext cx="783704" cy="87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9" idx="1"/>
          </p:cNvCxnSpPr>
          <p:nvPr/>
        </p:nvCxnSpPr>
        <p:spPr>
          <a:xfrm flipH="1">
            <a:off x="6200564" y="3464134"/>
            <a:ext cx="783704" cy="684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9" idx="1"/>
          </p:cNvCxnSpPr>
          <p:nvPr/>
        </p:nvCxnSpPr>
        <p:spPr>
          <a:xfrm flipH="1">
            <a:off x="6120172" y="3464134"/>
            <a:ext cx="864096" cy="2413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647564" y="4905164"/>
            <a:ext cx="18722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Türsteuerung mit Modelbau-</a:t>
            </a:r>
            <a:r>
              <a:rPr lang="de-DE" dirty="0" err="1" smtClean="0"/>
              <a:t>Servo</a:t>
            </a:r>
            <a:endParaRPr lang="de-DE" dirty="0"/>
          </a:p>
        </p:txBody>
      </p:sp>
      <p:cxnSp>
        <p:nvCxnSpPr>
          <p:cNvPr id="61" name="Gerade Verbindung mit Pfeil 60"/>
          <p:cNvCxnSpPr>
            <a:stCxn id="60" idx="3"/>
          </p:cNvCxnSpPr>
          <p:nvPr/>
        </p:nvCxnSpPr>
        <p:spPr>
          <a:xfrm flipV="1">
            <a:off x="2519773" y="4293096"/>
            <a:ext cx="1592559" cy="935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3"/>
          </p:cNvCxnSpPr>
          <p:nvPr/>
        </p:nvCxnSpPr>
        <p:spPr>
          <a:xfrm flipV="1">
            <a:off x="2519773" y="4293096"/>
            <a:ext cx="2325787" cy="935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Hardware Übersicht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1246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608276" y="980728"/>
            <a:ext cx="288032" cy="487746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6" idx="0"/>
          </p:cNvCxnSpPr>
          <p:nvPr/>
        </p:nvCxnSpPr>
        <p:spPr>
          <a:xfrm>
            <a:off x="4724400" y="1242471"/>
            <a:ext cx="36004" cy="2690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752292" y="1196752"/>
            <a:ext cx="16561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896308" y="3933056"/>
            <a:ext cx="1728192" cy="1512168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104220" y="908720"/>
            <a:ext cx="3240360" cy="5472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Datenträger mit direktem Zugriff 6"/>
          <p:cNvSpPr/>
          <p:nvPr/>
        </p:nvSpPr>
        <p:spPr>
          <a:xfrm>
            <a:off x="5336468" y="1039591"/>
            <a:ext cx="720080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ahmen 12"/>
          <p:cNvSpPr/>
          <p:nvPr/>
        </p:nvSpPr>
        <p:spPr>
          <a:xfrm>
            <a:off x="3320244" y="2285313"/>
            <a:ext cx="288032" cy="288032"/>
          </a:xfrm>
          <a:prstGeom prst="bevel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ahmen 13"/>
          <p:cNvSpPr/>
          <p:nvPr/>
        </p:nvSpPr>
        <p:spPr>
          <a:xfrm>
            <a:off x="3328628" y="4149080"/>
            <a:ext cx="288032" cy="288032"/>
          </a:xfrm>
          <a:prstGeom prst="bevel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ahmen 14"/>
          <p:cNvSpPr/>
          <p:nvPr/>
        </p:nvSpPr>
        <p:spPr>
          <a:xfrm>
            <a:off x="3320244" y="5877272"/>
            <a:ext cx="288032" cy="288032"/>
          </a:xfrm>
          <a:prstGeom prst="bevel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 15"/>
          <p:cNvSpPr/>
          <p:nvPr/>
        </p:nvSpPr>
        <p:spPr>
          <a:xfrm>
            <a:off x="5984540" y="2348880"/>
            <a:ext cx="216024" cy="224465"/>
          </a:xfrm>
          <a:prstGeom prst="mathEqua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 16"/>
          <p:cNvSpPr/>
          <p:nvPr/>
        </p:nvSpPr>
        <p:spPr>
          <a:xfrm>
            <a:off x="5984540" y="4180863"/>
            <a:ext cx="216024" cy="224465"/>
          </a:xfrm>
          <a:prstGeom prst="mathEqua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Gleich 17"/>
          <p:cNvSpPr/>
          <p:nvPr/>
        </p:nvSpPr>
        <p:spPr>
          <a:xfrm>
            <a:off x="5984540" y="5909055"/>
            <a:ext cx="216024" cy="224465"/>
          </a:xfrm>
          <a:prstGeom prst="mathEqual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Nach unten gekrümmter Pfeil 18"/>
          <p:cNvSpPr/>
          <p:nvPr/>
        </p:nvSpPr>
        <p:spPr>
          <a:xfrm>
            <a:off x="3644280" y="1045476"/>
            <a:ext cx="216024" cy="85153"/>
          </a:xfrm>
          <a:prstGeom prst="curved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Nach unten gekrümmter Pfeil 19"/>
          <p:cNvSpPr/>
          <p:nvPr/>
        </p:nvSpPr>
        <p:spPr>
          <a:xfrm rot="10800000">
            <a:off x="3644280" y="1314478"/>
            <a:ext cx="216024" cy="85153"/>
          </a:xfrm>
          <a:prstGeom prst="curved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5516488" y="1340744"/>
            <a:ext cx="216024" cy="127730"/>
          </a:xfrm>
          <a:prstGeom prst="flowChartAlternateProcess">
            <a:avLst/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400364" y="4437112"/>
            <a:ext cx="360040" cy="936104"/>
          </a:xfrm>
          <a:prstGeom prst="rect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773552" y="4437112"/>
            <a:ext cx="360040" cy="936104"/>
          </a:xfrm>
          <a:prstGeom prst="rect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12332" y="3861048"/>
            <a:ext cx="576064" cy="544280"/>
          </a:xfrm>
          <a:prstGeom prst="ellipse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845560" y="3861048"/>
            <a:ext cx="576064" cy="544280"/>
          </a:xfrm>
          <a:prstGeom prst="ellipse">
            <a:avLst/>
          </a:prstGeom>
          <a:solidFill>
            <a:srgbClr val="009C00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104220" y="2780928"/>
            <a:ext cx="3240360" cy="18722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912260" y="87358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DC </a:t>
            </a:r>
            <a:r>
              <a:rPr lang="de-DE" dirty="0" err="1" smtClean="0"/>
              <a:t>motor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gear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7" idx="1"/>
          </p:cNvCxnSpPr>
          <p:nvPr/>
        </p:nvCxnSpPr>
        <p:spPr>
          <a:xfrm flipH="1">
            <a:off x="6092552" y="1196752"/>
            <a:ext cx="819708" cy="22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12260" y="1702549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ensor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1"/>
          </p:cNvCxnSpPr>
          <p:nvPr/>
        </p:nvCxnSpPr>
        <p:spPr>
          <a:xfrm flipH="1" flipV="1">
            <a:off x="5732512" y="1468475"/>
            <a:ext cx="1179748" cy="55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47564" y="1191615"/>
            <a:ext cx="1566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Rotation </a:t>
            </a:r>
            <a:r>
              <a:rPr lang="de-DE" dirty="0" err="1" smtClean="0"/>
              <a:t>encoder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22" idx="1"/>
          </p:cNvCxnSpPr>
          <p:nvPr/>
        </p:nvCxnSpPr>
        <p:spPr>
          <a:xfrm flipV="1">
            <a:off x="2213665" y="1224601"/>
            <a:ext cx="1394611" cy="29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47564" y="2708920"/>
            <a:ext cx="15472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Floor </a:t>
            </a:r>
            <a:r>
              <a:rPr lang="de-DE" dirty="0" err="1" smtClean="0"/>
              <a:t>buttons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ignal</a:t>
            </a:r>
            <a:r>
              <a:rPr lang="de-DE" dirty="0" smtClean="0"/>
              <a:t> </a:t>
            </a:r>
            <a:r>
              <a:rPr lang="de-DE" dirty="0" smtClean="0"/>
              <a:t>LED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3"/>
          </p:cNvCxnSpPr>
          <p:nvPr/>
        </p:nvCxnSpPr>
        <p:spPr>
          <a:xfrm flipV="1">
            <a:off x="2194837" y="2492902"/>
            <a:ext cx="1045015" cy="677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3"/>
          </p:cNvCxnSpPr>
          <p:nvPr/>
        </p:nvCxnSpPr>
        <p:spPr>
          <a:xfrm>
            <a:off x="2194837" y="3170585"/>
            <a:ext cx="1045015" cy="1010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9" idx="3"/>
          </p:cNvCxnSpPr>
          <p:nvPr/>
        </p:nvCxnSpPr>
        <p:spPr>
          <a:xfrm>
            <a:off x="2194837" y="3170585"/>
            <a:ext cx="1125407" cy="26346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984268" y="3140968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Floor </a:t>
            </a:r>
            <a:r>
              <a:rPr lang="de-DE" dirty="0" err="1" smtClean="0"/>
              <a:t>sensor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9" idx="1"/>
          </p:cNvCxnSpPr>
          <p:nvPr/>
        </p:nvCxnSpPr>
        <p:spPr>
          <a:xfrm flipH="1" flipV="1">
            <a:off x="6200564" y="2587764"/>
            <a:ext cx="783704" cy="737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9" idx="1"/>
          </p:cNvCxnSpPr>
          <p:nvPr/>
        </p:nvCxnSpPr>
        <p:spPr>
          <a:xfrm flipH="1">
            <a:off x="6200564" y="3325634"/>
            <a:ext cx="783704" cy="8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9" idx="1"/>
          </p:cNvCxnSpPr>
          <p:nvPr/>
        </p:nvCxnSpPr>
        <p:spPr>
          <a:xfrm flipH="1">
            <a:off x="6120172" y="3325634"/>
            <a:ext cx="864096" cy="2551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647564" y="4905164"/>
            <a:ext cx="1547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Door</a:t>
            </a:r>
            <a:r>
              <a:rPr lang="de-DE" dirty="0" smtClean="0"/>
              <a:t> </a:t>
            </a:r>
            <a:r>
              <a:rPr lang="de-DE" dirty="0" err="1" smtClean="0"/>
              <a:t>mover</a:t>
            </a:r>
            <a:r>
              <a:rPr lang="de-DE" dirty="0" smtClean="0"/>
              <a:t> </a:t>
            </a:r>
            <a:r>
              <a:rPr lang="de-DE" dirty="0" err="1" smtClean="0"/>
              <a:t>servo</a:t>
            </a:r>
            <a:r>
              <a:rPr lang="de-DE" dirty="0" smtClean="0"/>
              <a:t> </a:t>
            </a:r>
            <a:r>
              <a:rPr lang="de-DE" dirty="0" err="1" smtClean="0"/>
              <a:t>motors</a:t>
            </a:r>
            <a:endParaRPr lang="de-DE" dirty="0"/>
          </a:p>
        </p:txBody>
      </p:sp>
      <p:cxnSp>
        <p:nvCxnSpPr>
          <p:cNvPr id="61" name="Gerade Verbindung mit Pfeil 60"/>
          <p:cNvCxnSpPr>
            <a:stCxn id="60" idx="3"/>
          </p:cNvCxnSpPr>
          <p:nvPr/>
        </p:nvCxnSpPr>
        <p:spPr>
          <a:xfrm flipV="1">
            <a:off x="2194837" y="4293096"/>
            <a:ext cx="1917495" cy="935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3"/>
          </p:cNvCxnSpPr>
          <p:nvPr/>
        </p:nvCxnSpPr>
        <p:spPr>
          <a:xfrm flipV="1">
            <a:off x="2194837" y="4293096"/>
            <a:ext cx="2650723" cy="935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76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b="1" dirty="0" smtClean="0"/>
              <a:t>Übersicht Signalleitungen</a:t>
            </a:r>
          </a:p>
        </p:txBody>
      </p:sp>
      <p:sp>
        <p:nvSpPr>
          <p:cNvPr id="3" name="Titel 76"/>
          <p:cNvSpPr txBox="1">
            <a:spLocks/>
          </p:cNvSpPr>
          <p:nvPr/>
        </p:nvSpPr>
        <p:spPr>
          <a:xfrm>
            <a:off x="609600" y="4270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05460"/>
              </p:ext>
            </p:extLst>
          </p:nvPr>
        </p:nvGraphicFramePr>
        <p:xfrm>
          <a:off x="827584" y="1340768"/>
          <a:ext cx="7286430" cy="446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1487043"/>
                <a:gridCol w="994220"/>
                <a:gridCol w="1524445"/>
                <a:gridCol w="2907342"/>
              </a:tblGrid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Typ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Signalleitungen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Kommentar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Kabinen 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DC 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2x DC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Nur</a:t>
                      </a:r>
                      <a:r>
                        <a:rPr lang="de-DE" sz="1200" baseline="0" dirty="0" smtClean="0"/>
                        <a:t> mit Motor Steuerung verbunden</a:t>
                      </a:r>
                      <a:endParaRPr lang="de-DE" sz="1200" dirty="0"/>
                    </a:p>
                  </a:txBody>
                  <a:tcPr/>
                </a:tc>
              </a:tr>
              <a:tr h="40129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Motor Steuerung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Steuer IC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2x PWM, </a:t>
                      </a:r>
                      <a:r>
                        <a:rPr lang="de-DE" sz="1200" baseline="0" dirty="0" smtClean="0"/>
                        <a:t>GND &amp; V+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L293NE H-Brücke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End</a:t>
                      </a:r>
                      <a:r>
                        <a:rPr lang="de-DE" sz="1200" baseline="0" dirty="0" smtClean="0"/>
                        <a:t> Schalter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Sensor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2x Digital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Trennt Motor</a:t>
                      </a:r>
                      <a:r>
                        <a:rPr lang="de-DE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für bestimmte Richtung</a:t>
                      </a:r>
                      <a:endParaRPr lang="de-DE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Drehgeber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Sensor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2x</a:t>
                      </a:r>
                      <a:r>
                        <a:rPr lang="de-DE" sz="1200" baseline="0" dirty="0" smtClean="0"/>
                        <a:t> Digital, V+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STEC12E07, Pulsfolge</a:t>
                      </a:r>
                      <a:r>
                        <a:rPr lang="de-DE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Frequenz</a:t>
                      </a:r>
                      <a:endParaRPr lang="de-DE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Temperaturfühler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Sensor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1x Analog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KTY 81/210,</a:t>
                      </a:r>
                      <a:r>
                        <a:rPr lang="de-DE" sz="1200" baseline="0" dirty="0" smtClean="0"/>
                        <a:t> 2kOhm Widerstand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Türsteuerung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Servo</a:t>
                      </a:r>
                      <a:r>
                        <a:rPr lang="de-DE" sz="1200" baseline="0" dirty="0" smtClean="0"/>
                        <a:t> 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2x PWM, GND &amp; V+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6 V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Etagentaster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Sensor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3x Digital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200ms Puls, PS193P10Y01B24T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Etagentaster LED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LED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3x Analog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24 V, PS193P10Y01B24T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Etagensensor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Sensor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3x Analog, GND</a:t>
                      </a:r>
                      <a:r>
                        <a:rPr lang="de-DE" sz="1200" baseline="0" dirty="0" smtClean="0"/>
                        <a:t> &amp; V+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Miniatur Lichtschranke TCST 2103</a:t>
                      </a:r>
                      <a:endParaRPr lang="de-DE" sz="1200" dirty="0"/>
                    </a:p>
                  </a:txBody>
                  <a:tcPr/>
                </a:tc>
              </a:tr>
              <a:tr h="4063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Kabinenbeleuchtung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LED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1x Analog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12 V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310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(4:3)</PresentationFormat>
  <Paragraphs>70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Hardware Übersicht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t.lang</dc:creator>
  <cp:lastModifiedBy>wittner</cp:lastModifiedBy>
  <cp:revision>11</cp:revision>
  <dcterms:created xsi:type="dcterms:W3CDTF">2016-12-15T15:29:36Z</dcterms:created>
  <dcterms:modified xsi:type="dcterms:W3CDTF">2017-05-31T14:03:13Z</dcterms:modified>
</cp:coreProperties>
</file>