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629" r:id="rId3"/>
    <p:sldId id="469" r:id="rId4"/>
    <p:sldId id="630" r:id="rId5"/>
    <p:sldId id="637" r:id="rId6"/>
    <p:sldId id="638" r:id="rId7"/>
    <p:sldId id="639" r:id="rId8"/>
    <p:sldId id="631" r:id="rId9"/>
    <p:sldId id="634" r:id="rId10"/>
    <p:sldId id="635" r:id="rId11"/>
    <p:sldId id="651" r:id="rId12"/>
    <p:sldId id="636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33" r:id="rId23"/>
    <p:sldId id="650" r:id="rId24"/>
    <p:sldId id="649" r:id="rId25"/>
    <p:sldId id="590" r:id="rId26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004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744" y="184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1251640" y="6900423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4196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Goals / </a:t>
            </a:r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hardcoded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configure</a:t>
            </a:r>
            <a:endParaRPr lang="de-DE" dirty="0"/>
          </a:p>
          <a:p>
            <a:pPr lvl="1"/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plays</a:t>
            </a:r>
            <a:r>
              <a:rPr lang="de-DE" dirty="0"/>
              <a:t> </a:t>
            </a:r>
            <a:r>
              <a:rPr lang="de-DE" dirty="0" err="1"/>
              <a:t>nicely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SQLDev,Toad</a:t>
            </a:r>
            <a:r>
              <a:rPr lang="de-DE" dirty="0"/>
              <a:t>,…)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Mix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A real </a:t>
            </a:r>
            <a:r>
              <a:rPr lang="de-DE" dirty="0" err="1"/>
              <a:t>timesaver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,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adaptable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3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E.g.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HR </a:t>
            </a:r>
            <a:r>
              <a:rPr lang="de-DE" dirty="0" err="1"/>
              <a:t>and</a:t>
            </a:r>
            <a:r>
              <a:rPr lang="de-DE" dirty="0"/>
              <a:t> SCOTT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-user“</a:t>
            </a:r>
          </a:p>
          <a:p>
            <a:pPr lvl="1"/>
            <a:r>
              <a:rPr lang="de-DE" dirty="0" err="1"/>
              <a:t>Typically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GIT / SVN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1" y="1086646"/>
            <a:ext cx="7116415" cy="25023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9C9E9E-2D03-0245-8686-A810E76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189518"/>
            <a:ext cx="5654791" cy="4834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ADE70-0186-F04F-8DE8-F486681E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62" y="1962884"/>
            <a:ext cx="11638911" cy="1138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1788962" y="790238"/>
            <a:ext cx="10110917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connections-dev.json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29CDBA-3E44-324D-861D-8170C4415EBD}"/>
              </a:ext>
            </a:extLst>
          </p:cNvPr>
          <p:cNvSpPr txBox="1">
            <a:spLocks/>
          </p:cNvSpPr>
          <p:nvPr/>
        </p:nvSpPr>
        <p:spPr>
          <a:xfrm>
            <a:off x="1219358" y="8497730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6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connections-prod.json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30938F-002B-7548-B330-4925C5E9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9445470"/>
            <a:ext cx="55499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60EEDA2-4A39-A040-B19A-D166B7148253}"/>
              </a:ext>
            </a:extLst>
          </p:cNvPr>
          <p:cNvSpPr/>
          <p:nvPr/>
        </p:nvSpPr>
        <p:spPr bwMode="auto">
          <a:xfrm>
            <a:off x="1889633" y="4137258"/>
            <a:ext cx="5227245" cy="14658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opal-tools/bin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6492239"/>
            <a:ext cx="7116415" cy="1616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0" y="442547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7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8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export.sh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3FCB8-A1BB-6343-9E75-7B4AC526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3189518"/>
            <a:ext cx="16641316" cy="1816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FF3CA4D-3BFB-DD46-91B9-5342803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5521965"/>
            <a:ext cx="16641316" cy="158749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C3C1BDB-6E48-E348-9C58-B5562EA6E63E}"/>
              </a:ext>
            </a:extLst>
          </p:cNvPr>
          <p:cNvSpPr txBox="1">
            <a:spLocks/>
          </p:cNvSpPr>
          <p:nvPr/>
        </p:nvSpPr>
        <p:spPr>
          <a:xfrm>
            <a:off x="1219359" y="7533645"/>
            <a:ext cx="1344330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-prompt-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filter.sh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B284C0D-193B-C147-9F2F-182FA60E789E}"/>
              </a:ext>
            </a:extLst>
          </p:cNvPr>
          <p:cNvSpPr txBox="1">
            <a:spLocks/>
          </p:cNvSpPr>
          <p:nvPr/>
        </p:nvSpPr>
        <p:spPr>
          <a:xfrm>
            <a:off x="14866779" y="8471229"/>
            <a:ext cx="8999061" cy="3027351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5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Prompts </a:t>
            </a:r>
            <a:r>
              <a:rPr lang="de-DE" dirty="0" err="1"/>
              <a:t>for</a:t>
            </a:r>
            <a:r>
              <a:rPr lang="de-DE" dirty="0"/>
              <a:t> like-filter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0B36BC-B0FD-A841-A38F-BAC87283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" y="8481384"/>
            <a:ext cx="13443304" cy="498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A068A72-CF1B-0E4D-A116-0172E6596682}"/>
              </a:ext>
            </a:extLst>
          </p:cNvPr>
          <p:cNvSpPr/>
          <p:nvPr/>
        </p:nvSpPr>
        <p:spPr bwMode="auto">
          <a:xfrm>
            <a:off x="1258887" y="8708984"/>
            <a:ext cx="8274219" cy="7329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519C9F9-10A1-A749-A832-C79533EDB1F3}"/>
              </a:ext>
            </a:extLst>
          </p:cNvPr>
          <p:cNvSpPr/>
          <p:nvPr/>
        </p:nvSpPr>
        <p:spPr bwMode="auto">
          <a:xfrm>
            <a:off x="1258886" y="11818592"/>
            <a:ext cx="13157505" cy="1645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8D7D6E-3500-8D4E-9060-291D30DDB296}"/>
              </a:ext>
            </a:extLst>
          </p:cNvPr>
          <p:cNvSpPr/>
          <p:nvPr/>
        </p:nvSpPr>
        <p:spPr bwMode="auto">
          <a:xfrm>
            <a:off x="3340605" y="11863949"/>
            <a:ext cx="8546596" cy="53737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„opal-tools/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global </a:t>
            </a:r>
            <a:r>
              <a:rPr lang="de-DE" dirty="0" err="1"/>
              <a:t>settings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2" y="851741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968166-7AC8-A842-BD5E-9127E13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6" y="6068858"/>
            <a:ext cx="14648661" cy="741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3583BAC-9C9F-DC48-8B9C-49101C4D8AD5}"/>
              </a:ext>
            </a:extLst>
          </p:cNvPr>
          <p:cNvSpPr/>
          <p:nvPr/>
        </p:nvSpPr>
        <p:spPr bwMode="auto">
          <a:xfrm>
            <a:off x="2024975" y="8586287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2C396B3-B660-7A44-B7D0-143B682D5163}"/>
              </a:ext>
            </a:extLst>
          </p:cNvPr>
          <p:cNvSpPr/>
          <p:nvPr/>
        </p:nvSpPr>
        <p:spPr bwMode="auto">
          <a:xfrm>
            <a:off x="2024973" y="8993086"/>
            <a:ext cx="13340921" cy="88640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02359A3-7D72-994D-B00B-A93F3DA77C18}"/>
              </a:ext>
            </a:extLst>
          </p:cNvPr>
          <p:cNvSpPr/>
          <p:nvPr/>
        </p:nvSpPr>
        <p:spPr bwMode="auto">
          <a:xfrm>
            <a:off x="2024971" y="9720905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689913C-D881-9848-9A4C-4792401ECD21}"/>
              </a:ext>
            </a:extLst>
          </p:cNvPr>
          <p:cNvSpPr/>
          <p:nvPr/>
        </p:nvSpPr>
        <p:spPr bwMode="auto">
          <a:xfrm>
            <a:off x="2024971" y="10051559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970B0D7-4303-684C-9ED1-C30C2D8E99D1}"/>
              </a:ext>
            </a:extLst>
          </p:cNvPr>
          <p:cNvSpPr/>
          <p:nvPr/>
        </p:nvSpPr>
        <p:spPr bwMode="auto">
          <a:xfrm>
            <a:off x="2024971" y="1044289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8F395540-6FE3-874D-93B7-0958426BEB69}"/>
              </a:ext>
            </a:extLst>
          </p:cNvPr>
          <p:cNvSpPr/>
          <p:nvPr/>
        </p:nvSpPr>
        <p:spPr bwMode="auto">
          <a:xfrm>
            <a:off x="2024971" y="1080338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CB05CB2-9F9D-3D4B-A303-F1A04DEA9B5C}"/>
              </a:ext>
            </a:extLst>
          </p:cNvPr>
          <p:cNvSpPr/>
          <p:nvPr/>
        </p:nvSpPr>
        <p:spPr bwMode="auto">
          <a:xfrm>
            <a:off x="2024971" y="11145127"/>
            <a:ext cx="13340921" cy="9230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7924492E-BF9F-804A-A8DC-FCD9D6EEE377}"/>
              </a:ext>
            </a:extLst>
          </p:cNvPr>
          <p:cNvSpPr/>
          <p:nvPr/>
        </p:nvSpPr>
        <p:spPr bwMode="auto">
          <a:xfrm>
            <a:off x="2024971" y="11863039"/>
            <a:ext cx="13340921" cy="130368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AAB5F1-5D9E-8C40-985C-4606D81BBACB}"/>
              </a:ext>
            </a:extLst>
          </p:cNvPr>
          <p:cNvSpPr/>
          <p:nvPr/>
        </p:nvSpPr>
        <p:spPr bwMode="auto">
          <a:xfrm>
            <a:off x="2024971" y="13059659"/>
            <a:ext cx="13340921" cy="4758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DDL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2" y="10635381"/>
            <a:ext cx="7116415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3046418" y="2234658"/>
            <a:ext cx="1036687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opal-export-post-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10121398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532D7B-D6C5-5545-9237-9496A4BC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9" y="3189518"/>
            <a:ext cx="112776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4CE173-0AAC-5842-927B-09179D6B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418" y="3189518"/>
            <a:ext cx="10366873" cy="7817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4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488260" y="9393009"/>
            <a:ext cx="8351479" cy="1162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The Solution</a:t>
            </a:r>
          </a:p>
          <a:p>
            <a:r>
              <a:rPr lang="de-DE" dirty="0"/>
              <a:t>Download /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56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4B5F1A-D19D-A441-BC13-DD256A7C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002" y="2322534"/>
            <a:ext cx="5451833" cy="5390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8431164" y="2903200"/>
            <a:ext cx="4888671" cy="23645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1A9C2F-CB4A-ED4C-86C6-6AF7C9B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B9C93A-B227-D345-B401-FC86EE07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4" y="8130206"/>
            <a:ext cx="21881491" cy="49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8983739" y="237987"/>
            <a:ext cx="3856383" cy="54074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8983739" y="5645426"/>
            <a:ext cx="4611757" cy="606287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8983738" y="11708296"/>
            <a:ext cx="4611757" cy="176971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4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728" y="4994029"/>
            <a:ext cx="13499273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Download  / GitHub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8102" y="4994029"/>
            <a:ext cx="4166526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Demo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80" y="4994029"/>
            <a:ext cx="19061757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WHY? Background / Context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20+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Oracle: PL/SQL, SQL, Forms, Reports, APEX,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environments</a:t>
            </a:r>
            <a:r>
              <a:rPr lang="de-DE" dirty="0"/>
              <a:t>, e.g.: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and</a:t>
            </a:r>
            <a:r>
              <a:rPr lang="de-DE" dirty="0"/>
              <a:t> PL/SQL </a:t>
            </a:r>
            <a:r>
              <a:rPr lang="de-DE" dirty="0" err="1"/>
              <a:t>objects</a:t>
            </a:r>
            <a:r>
              <a:rPr lang="de-DE" dirty="0"/>
              <a:t> (1:1 in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„Manual“ </a:t>
            </a:r>
            <a:r>
              <a:rPr lang="de-DE" dirty="0" err="1"/>
              <a:t>scripts</a:t>
            </a:r>
            <a:r>
              <a:rPr lang="de-DE" dirty="0"/>
              <a:t> (e.g. 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grants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sources</a:t>
            </a:r>
            <a:r>
              <a:rPr lang="de-DE" dirty="0"/>
              <a:t> (Java,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, </a:t>
            </a:r>
            <a:r>
              <a:rPr lang="de-DE" dirty="0" err="1"/>
              <a:t>node.js</a:t>
            </a:r>
            <a:r>
              <a:rPr lang="de-DE" dirty="0"/>
              <a:t>, …) </a:t>
            </a:r>
            <a:r>
              <a:rPr lang="de-DE" dirty="0" err="1"/>
              <a:t>possible</a:t>
            </a:r>
            <a:r>
              <a:rPr lang="de-DE" dirty="0"/>
              <a:t> but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/o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A mix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). Easy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. </a:t>
            </a:r>
          </a:p>
          <a:p>
            <a:r>
              <a:rPr lang="de-DE" dirty="0"/>
              <a:t>Different </a:t>
            </a:r>
            <a:r>
              <a:rPr lang="de-DE" dirty="0" err="1"/>
              <a:t>projects</a:t>
            </a:r>
            <a:r>
              <a:rPr lang="de-DE" dirty="0"/>
              <a:t> –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100%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dirty="0"/>
              <a:t>Most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Errors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dbms_metadata</a:t>
            </a:r>
            <a:endParaRPr lang="de-DE" dirty="0"/>
          </a:p>
          <a:p>
            <a:pPr lvl="2"/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type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Generating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, e.g.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bodies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8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additional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Scripting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, all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88" y="4994029"/>
            <a:ext cx="8557151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The Solution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4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8755995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050416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8755994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841</Words>
  <Application>Microsoft Macintosh PowerPoint</Application>
  <PresentationFormat>Benutzerdefiniert</PresentationFormat>
  <Paragraphs>146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Agenda</vt:lpstr>
      <vt:lpstr>PowerPoint-Präsentation</vt:lpstr>
      <vt:lpstr>WHY? Background / Context</vt:lpstr>
      <vt:lpstr>WHY? Background / Context</vt:lpstr>
      <vt:lpstr>WHY? Background / Context</vt:lpstr>
      <vt:lpstr>WHY? Background / Context</vt:lpstr>
      <vt:lpstr>PowerPoint-Präsentation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INSTALLER</vt:lpstr>
      <vt:lpstr>PowerPoint-Präsentation</vt:lpstr>
      <vt:lpstr>https://github.com/daust/opal-tools</vt:lpstr>
      <vt:lpstr>PowerPoint-Präsentation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871</cp:revision>
  <dcterms:created xsi:type="dcterms:W3CDTF">2015-04-02T00:30:29Z</dcterms:created>
  <dcterms:modified xsi:type="dcterms:W3CDTF">2020-11-29T10:21:55Z</dcterms:modified>
  <cp:category/>
</cp:coreProperties>
</file>