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D4A3D-61AF-4C45-B6FF-019003F7910B}" type="datetimeFigureOut">
              <a:rPr lang="en-AU" smtClean="0"/>
              <a:t>9/07/2024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3914F-A532-486C-8173-4B7E930B9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0929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3914F-A532-486C-8173-4B7E930B9ED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22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5973-FA16-4412-8FBF-2A598604C7D6}" type="datetimeFigureOut">
              <a:rPr lang="en-AU" smtClean="0"/>
              <a:t>9/07/2024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3F7F-3FD9-4F72-B7A8-BBA6A2182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818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5973-FA16-4412-8FBF-2A598604C7D6}" type="datetimeFigureOut">
              <a:rPr lang="en-AU" smtClean="0"/>
              <a:t>9/07/2024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3F7F-3FD9-4F72-B7A8-BBA6A2182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063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5973-FA16-4412-8FBF-2A598604C7D6}" type="datetimeFigureOut">
              <a:rPr lang="en-AU" smtClean="0"/>
              <a:t>9/07/2024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3F7F-3FD9-4F72-B7A8-BBA6A2182045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9990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5973-FA16-4412-8FBF-2A598604C7D6}" type="datetimeFigureOut">
              <a:rPr lang="en-AU" smtClean="0"/>
              <a:t>9/07/2024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3F7F-3FD9-4F72-B7A8-BBA6A2182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0258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5973-FA16-4412-8FBF-2A598604C7D6}" type="datetimeFigureOut">
              <a:rPr lang="en-AU" smtClean="0"/>
              <a:t>9/07/2024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3F7F-3FD9-4F72-B7A8-BBA6A2182045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1671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5973-FA16-4412-8FBF-2A598604C7D6}" type="datetimeFigureOut">
              <a:rPr lang="en-AU" smtClean="0"/>
              <a:t>9/07/2024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3F7F-3FD9-4F72-B7A8-BBA6A2182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824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5973-FA16-4412-8FBF-2A598604C7D6}" type="datetimeFigureOut">
              <a:rPr lang="en-AU" smtClean="0"/>
              <a:t>9/07/2024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3F7F-3FD9-4F72-B7A8-BBA6A2182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678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5973-FA16-4412-8FBF-2A598604C7D6}" type="datetimeFigureOut">
              <a:rPr lang="en-AU" smtClean="0"/>
              <a:t>9/07/2024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3F7F-3FD9-4F72-B7A8-BBA6A2182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117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5973-FA16-4412-8FBF-2A598604C7D6}" type="datetimeFigureOut">
              <a:rPr lang="en-AU" smtClean="0"/>
              <a:t>9/07/2024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3F7F-3FD9-4F72-B7A8-BBA6A2182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753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5973-FA16-4412-8FBF-2A598604C7D6}" type="datetimeFigureOut">
              <a:rPr lang="en-AU" smtClean="0"/>
              <a:t>9/07/2024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3F7F-3FD9-4F72-B7A8-BBA6A2182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734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5973-FA16-4412-8FBF-2A598604C7D6}" type="datetimeFigureOut">
              <a:rPr lang="en-AU" smtClean="0"/>
              <a:t>9/07/2024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3F7F-3FD9-4F72-B7A8-BBA6A2182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602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5973-FA16-4412-8FBF-2A598604C7D6}" type="datetimeFigureOut">
              <a:rPr lang="en-AU" smtClean="0"/>
              <a:t>9/07/2024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3F7F-3FD9-4F72-B7A8-BBA6A2182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5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5973-FA16-4412-8FBF-2A598604C7D6}" type="datetimeFigureOut">
              <a:rPr lang="en-AU" smtClean="0"/>
              <a:t>9/07/2024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3F7F-3FD9-4F72-B7A8-BBA6A2182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302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5973-FA16-4412-8FBF-2A598604C7D6}" type="datetimeFigureOut">
              <a:rPr lang="en-AU" smtClean="0"/>
              <a:t>9/07/2024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3F7F-3FD9-4F72-B7A8-BBA6A2182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076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5973-FA16-4412-8FBF-2A598604C7D6}" type="datetimeFigureOut">
              <a:rPr lang="en-AU" smtClean="0"/>
              <a:t>9/07/2024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3F7F-3FD9-4F72-B7A8-BBA6A2182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81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3F7F-3FD9-4F72-B7A8-BBA6A218204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5973-FA16-4412-8FBF-2A598604C7D6}" type="datetimeFigureOut">
              <a:rPr lang="en-AU" smtClean="0"/>
              <a:t>9/07/2024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76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F5973-FA16-4412-8FBF-2A598604C7D6}" type="datetimeFigureOut">
              <a:rPr lang="en-AU" smtClean="0"/>
              <a:t>9/07/2024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0A3F7F-3FD9-4F72-B7A8-BBA6A2182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15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hyperlink" Target="https://catalogue.data.wa.gov.au/dataset/western-australian-schools-lists/resource/c11a690c-65c1-4cb8-87eb-182fd820c89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hyperlink" Target="https://dausugam.github.io/project_3_Group_5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9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9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75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9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</p:grp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9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9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1880B-B6F1-6798-80A8-528019C66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Western Australian Schools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61BFCC73-93E2-70EF-DCA1-C754A15535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7" t="-42" r="38516" b="42"/>
          <a:stretch/>
        </p:blipFill>
        <p:spPr bwMode="auto">
          <a:xfrm>
            <a:off x="12514" y="-8467"/>
            <a:ext cx="6905557" cy="686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9D6B811-0FF0-267E-2316-D692F4B0C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Data visualization – Project 3 Group 5:</a:t>
            </a:r>
          </a:p>
          <a:p>
            <a:pPr marL="285750" indent="-285750" algn="l">
              <a:buClrTx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</a:rPr>
              <a:t>Bradley </a:t>
            </a:r>
            <a:r>
              <a:rPr lang="en-US" dirty="0" err="1">
                <a:solidFill>
                  <a:srgbClr val="FFFFFF"/>
                </a:solidFill>
              </a:rPr>
              <a:t>Curthoys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 algn="l">
              <a:buClrTx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</a:rPr>
              <a:t>Trupti </a:t>
            </a:r>
            <a:r>
              <a:rPr lang="en-US" dirty="0" err="1">
                <a:solidFill>
                  <a:srgbClr val="FFFFFF"/>
                </a:solidFill>
              </a:rPr>
              <a:t>Radadiya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 algn="l">
              <a:buClrTx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</a:rPr>
              <a:t>Daniel Usuga</a:t>
            </a:r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1487" y="4805330"/>
            <a:ext cx="251487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1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25D4-9BE5-58E8-886B-05DBEBFD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26C7B-6547-05B5-56AF-82552D174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develop an interactive and user-friendly web interface with visualizations that provide detailed information on schools in Western Australia, including their geographical locations, sizes, and range of grades offered.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7BADFA-4663-C4C3-F6CD-57D5588183CB}"/>
              </a:ext>
            </a:extLst>
          </p:cNvPr>
          <p:cNvGrpSpPr/>
          <p:nvPr/>
        </p:nvGrpSpPr>
        <p:grpSpPr>
          <a:xfrm>
            <a:off x="3679668" y="3627591"/>
            <a:ext cx="2592000" cy="2412000"/>
            <a:chOff x="4059463" y="2447938"/>
            <a:chExt cx="2777266" cy="2538881"/>
          </a:xfrm>
        </p:grpSpPr>
        <p:sp>
          <p:nvSpPr>
            <p:cNvPr id="6" name="Rectangle 5" descr="Pie chart">
              <a:extLst>
                <a:ext uri="{FF2B5EF4-FFF2-40B4-BE49-F238E27FC236}">
                  <a16:creationId xmlns:a16="http://schemas.microsoft.com/office/drawing/2014/main" id="{EDA7FB70-0E33-26A2-9BD8-54F475FC81CB}"/>
                </a:ext>
              </a:extLst>
            </p:cNvPr>
            <p:cNvSpPr/>
            <p:nvPr/>
          </p:nvSpPr>
          <p:spPr>
            <a:xfrm>
              <a:off x="4728096" y="2447938"/>
              <a:ext cx="1440000" cy="14400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B6631C-A712-A306-EF38-BCDFC399EF12}"/>
                </a:ext>
              </a:extLst>
            </p:cNvPr>
            <p:cNvSpPr/>
            <p:nvPr/>
          </p:nvSpPr>
          <p:spPr>
            <a:xfrm>
              <a:off x="4059463" y="4266819"/>
              <a:ext cx="2777266" cy="720000"/>
            </a:xfrm>
            <a:custGeom>
              <a:avLst/>
              <a:gdLst>
                <a:gd name="connsiteX0" fmla="*/ 0 w 2777266"/>
                <a:gd name="connsiteY0" fmla="*/ 0 h 720000"/>
                <a:gd name="connsiteX1" fmla="*/ 2777266 w 2777266"/>
                <a:gd name="connsiteY1" fmla="*/ 0 h 720000"/>
                <a:gd name="connsiteX2" fmla="*/ 2777266 w 2777266"/>
                <a:gd name="connsiteY2" fmla="*/ 720000 h 720000"/>
                <a:gd name="connsiteX3" fmla="*/ 0 w 2777266"/>
                <a:gd name="connsiteY3" fmla="*/ 720000 h 720000"/>
                <a:gd name="connsiteX4" fmla="*/ 0 w 2777266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7266" h="720000">
                  <a:moveTo>
                    <a:pt x="0" y="0"/>
                  </a:moveTo>
                  <a:lnTo>
                    <a:pt x="2777266" y="0"/>
                  </a:lnTo>
                  <a:lnTo>
                    <a:pt x="2777266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2700" kern="1200" dirty="0"/>
                <a:t>Development of Visualizations</a:t>
              </a:r>
              <a:endParaRPr lang="en-US" sz="27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A526A00-3BFF-C5B2-DD2A-7B8D8C8389C2}"/>
              </a:ext>
            </a:extLst>
          </p:cNvPr>
          <p:cNvGrpSpPr/>
          <p:nvPr/>
        </p:nvGrpSpPr>
        <p:grpSpPr>
          <a:xfrm>
            <a:off x="6682002" y="3627591"/>
            <a:ext cx="2592000" cy="2412000"/>
            <a:chOff x="7232405" y="2447938"/>
            <a:chExt cx="2777266" cy="2538881"/>
          </a:xfrm>
        </p:grpSpPr>
        <p:sp>
          <p:nvSpPr>
            <p:cNvPr id="10" name="Rectangle 9" descr="Web Design">
              <a:extLst>
                <a:ext uri="{FF2B5EF4-FFF2-40B4-BE49-F238E27FC236}">
                  <a16:creationId xmlns:a16="http://schemas.microsoft.com/office/drawing/2014/main" id="{C37E2362-D180-2C71-9E0D-36E8B190212C}"/>
                </a:ext>
              </a:extLst>
            </p:cNvPr>
            <p:cNvSpPr/>
            <p:nvPr/>
          </p:nvSpPr>
          <p:spPr>
            <a:xfrm>
              <a:off x="7901038" y="2447938"/>
              <a:ext cx="1440000" cy="144000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BA4C942-8E9D-5AEF-17AE-09B29B19B60B}"/>
                </a:ext>
              </a:extLst>
            </p:cNvPr>
            <p:cNvSpPr/>
            <p:nvPr/>
          </p:nvSpPr>
          <p:spPr>
            <a:xfrm>
              <a:off x="7232405" y="4266819"/>
              <a:ext cx="2777266" cy="720000"/>
            </a:xfrm>
            <a:custGeom>
              <a:avLst/>
              <a:gdLst>
                <a:gd name="connsiteX0" fmla="*/ 0 w 2777266"/>
                <a:gd name="connsiteY0" fmla="*/ 0 h 720000"/>
                <a:gd name="connsiteX1" fmla="*/ 2777266 w 2777266"/>
                <a:gd name="connsiteY1" fmla="*/ 0 h 720000"/>
                <a:gd name="connsiteX2" fmla="*/ 2777266 w 2777266"/>
                <a:gd name="connsiteY2" fmla="*/ 720000 h 720000"/>
                <a:gd name="connsiteX3" fmla="*/ 0 w 2777266"/>
                <a:gd name="connsiteY3" fmla="*/ 720000 h 720000"/>
                <a:gd name="connsiteX4" fmla="*/ 0 w 2777266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7266" h="720000">
                  <a:moveTo>
                    <a:pt x="0" y="0"/>
                  </a:moveTo>
                  <a:lnTo>
                    <a:pt x="2777266" y="0"/>
                  </a:lnTo>
                  <a:lnTo>
                    <a:pt x="2777266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2700" kern="1200" dirty="0"/>
                <a:t>Integration and Web Page Design</a:t>
              </a:r>
              <a:endParaRPr lang="en-US" sz="2700" kern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EED639-F426-ACB6-47CB-A3D438366E2A}"/>
              </a:ext>
            </a:extLst>
          </p:cNvPr>
          <p:cNvGrpSpPr/>
          <p:nvPr/>
        </p:nvGrpSpPr>
        <p:grpSpPr>
          <a:xfrm>
            <a:off x="677334" y="3627591"/>
            <a:ext cx="2592000" cy="2412000"/>
            <a:chOff x="747994" y="2447938"/>
            <a:chExt cx="2777266" cy="2538881"/>
          </a:xfrm>
        </p:grpSpPr>
        <p:sp>
          <p:nvSpPr>
            <p:cNvPr id="13" name="Rectangle 12" descr="Database">
              <a:extLst>
                <a:ext uri="{FF2B5EF4-FFF2-40B4-BE49-F238E27FC236}">
                  <a16:creationId xmlns:a16="http://schemas.microsoft.com/office/drawing/2014/main" id="{5FFD7B5A-BB85-C89E-6726-CFFF79276ABD}"/>
                </a:ext>
              </a:extLst>
            </p:cNvPr>
            <p:cNvSpPr/>
            <p:nvPr/>
          </p:nvSpPr>
          <p:spPr>
            <a:xfrm>
              <a:off x="1416627" y="2447938"/>
              <a:ext cx="1440000" cy="1440000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709B496-2C7B-841E-4755-1628B7B75DEA}"/>
                </a:ext>
              </a:extLst>
            </p:cNvPr>
            <p:cNvSpPr/>
            <p:nvPr/>
          </p:nvSpPr>
          <p:spPr>
            <a:xfrm>
              <a:off x="747994" y="4266819"/>
              <a:ext cx="2777266" cy="720000"/>
            </a:xfrm>
            <a:custGeom>
              <a:avLst/>
              <a:gdLst>
                <a:gd name="connsiteX0" fmla="*/ 0 w 2777266"/>
                <a:gd name="connsiteY0" fmla="*/ 0 h 720000"/>
                <a:gd name="connsiteX1" fmla="*/ 2777266 w 2777266"/>
                <a:gd name="connsiteY1" fmla="*/ 0 h 720000"/>
                <a:gd name="connsiteX2" fmla="*/ 2777266 w 2777266"/>
                <a:gd name="connsiteY2" fmla="*/ 720000 h 720000"/>
                <a:gd name="connsiteX3" fmla="*/ 0 w 2777266"/>
                <a:gd name="connsiteY3" fmla="*/ 720000 h 720000"/>
                <a:gd name="connsiteX4" fmla="*/ 0 w 2777266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7266" h="720000">
                  <a:moveTo>
                    <a:pt x="0" y="0"/>
                  </a:moveTo>
                  <a:lnTo>
                    <a:pt x="2777266" y="0"/>
                  </a:lnTo>
                  <a:lnTo>
                    <a:pt x="2777266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2700" kern="1200" dirty="0"/>
                <a:t>Data Cleanup</a:t>
              </a:r>
              <a:endParaRPr lang="en-US" sz="2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449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E83D-38BE-47E2-E43C-6EC3A53E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404A-A7CD-B2B8-8537-7C5DBAD39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Alphabetical List of Western Australian Schools</a:t>
            </a:r>
          </a:p>
          <a:p>
            <a:r>
              <a:rPr lang="en-US" dirty="0"/>
              <a:t>Currently active schools with student numbers as at census carried out 2024 Semester 1.</a:t>
            </a:r>
            <a:endParaRPr lang="en-AU" dirty="0"/>
          </a:p>
          <a:p>
            <a:r>
              <a:rPr lang="en-AU" dirty="0"/>
              <a:t>License: Creative Commons Attribution 4.0.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/>
              <a:t>Data Cleanup</a:t>
            </a:r>
          </a:p>
          <a:p>
            <a:r>
              <a:rPr lang="en-AU" dirty="0"/>
              <a:t>Original source raw file (excel) was pre-processed using Python and converted to Json File.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/>
              <a:t>Data Storage</a:t>
            </a:r>
          </a:p>
          <a:p>
            <a:r>
              <a:rPr lang="en-AU" dirty="0"/>
              <a:t>Final Dataset was stored in Mongo DB.</a:t>
            </a:r>
          </a:p>
        </p:txBody>
      </p:sp>
      <p:sp>
        <p:nvSpPr>
          <p:cNvPr id="4" name="Rectangle 3" descr="Database">
            <a:extLst>
              <a:ext uri="{FF2B5EF4-FFF2-40B4-BE49-F238E27FC236}">
                <a16:creationId xmlns:a16="http://schemas.microsoft.com/office/drawing/2014/main" id="{EF7DB019-77A0-A7F5-DD90-F1E4E5D5FBBB}"/>
              </a:ext>
            </a:extLst>
          </p:cNvPr>
          <p:cNvSpPr/>
          <p:nvPr/>
        </p:nvSpPr>
        <p:spPr>
          <a:xfrm>
            <a:off x="11154666" y="6041362"/>
            <a:ext cx="720000" cy="72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E868C9-2806-C081-7A26-5D5E64F31B41}"/>
              </a:ext>
            </a:extLst>
          </p:cNvPr>
          <p:cNvSpPr txBox="1">
            <a:spLocks/>
          </p:cNvSpPr>
          <p:nvPr/>
        </p:nvSpPr>
        <p:spPr>
          <a:xfrm>
            <a:off x="677334" y="6271550"/>
            <a:ext cx="8596668" cy="489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400" i="1" dirty="0"/>
              <a:t>Source: </a:t>
            </a:r>
            <a:r>
              <a:rPr lang="en-AU" sz="1400" i="1" dirty="0">
                <a:hlinkClick r:id="rId4"/>
              </a:rPr>
              <a:t>https://catalogue.data.wa.gov.au/dataset/western-australian-schools-lists/resource/c11a690c-65c1-4cb8-87eb-182fd820c898</a:t>
            </a:r>
            <a:endParaRPr lang="en-AU" sz="1400" i="1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07B7EA6-5CEA-DBD5-E56D-4F0B58A51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075" y="573024"/>
            <a:ext cx="243737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AC78713-844F-02F1-2A06-3343E61DA3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4" t="29751" r="12790" b="31293"/>
          <a:stretch/>
        </p:blipFill>
        <p:spPr bwMode="auto">
          <a:xfrm>
            <a:off x="5738438" y="573024"/>
            <a:ext cx="266501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48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17A2-3603-1EE4-7807-0E042733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6751"/>
          </a:xfrm>
        </p:spPr>
        <p:txBody>
          <a:bodyPr/>
          <a:lstStyle/>
          <a:p>
            <a:r>
              <a:rPr lang="en-AU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757A-A0D2-00F7-DB68-96A134653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9600"/>
            <a:ext cx="8596668" cy="1853627"/>
          </a:xfrm>
        </p:spPr>
        <p:txBody>
          <a:bodyPr/>
          <a:lstStyle/>
          <a:p>
            <a:r>
              <a:rPr lang="en-AU" dirty="0"/>
              <a:t>Summary Detail Table for Schools of selected Postcode.</a:t>
            </a:r>
          </a:p>
          <a:p>
            <a:r>
              <a:rPr lang="en-AU" dirty="0"/>
              <a:t>Doughnut Chart with the Schools distribution by Region.</a:t>
            </a:r>
          </a:p>
          <a:p>
            <a:r>
              <a:rPr lang="en-AU" dirty="0"/>
              <a:t>Bar Chart with the Student Distribution by Year of a selected School.</a:t>
            </a:r>
          </a:p>
          <a:p>
            <a:r>
              <a:rPr lang="en-AU" dirty="0"/>
              <a:t>Map view with the location (markers) of all Schools in WA.</a:t>
            </a:r>
          </a:p>
        </p:txBody>
      </p:sp>
      <p:sp>
        <p:nvSpPr>
          <p:cNvPr id="4" name="Rectangle 3" descr="Pie chart">
            <a:extLst>
              <a:ext uri="{FF2B5EF4-FFF2-40B4-BE49-F238E27FC236}">
                <a16:creationId xmlns:a16="http://schemas.microsoft.com/office/drawing/2014/main" id="{89D8F9B8-7F08-AC2D-AD00-4F18F29B5DA0}"/>
              </a:ext>
            </a:extLst>
          </p:cNvPr>
          <p:cNvSpPr/>
          <p:nvPr/>
        </p:nvSpPr>
        <p:spPr>
          <a:xfrm>
            <a:off x="11108946" y="5451192"/>
            <a:ext cx="720000" cy="72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6D7DA16-366F-DC2B-AB4A-60A8399EA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845" y="416351"/>
            <a:ext cx="285030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 descr="Web Design">
            <a:extLst>
              <a:ext uri="{FF2B5EF4-FFF2-40B4-BE49-F238E27FC236}">
                <a16:creationId xmlns:a16="http://schemas.microsoft.com/office/drawing/2014/main" id="{680CA40B-FF9A-ACDA-639C-057A50A0D3A6}"/>
              </a:ext>
            </a:extLst>
          </p:cNvPr>
          <p:cNvSpPr/>
          <p:nvPr/>
        </p:nvSpPr>
        <p:spPr>
          <a:xfrm>
            <a:off x="11108946" y="6171192"/>
            <a:ext cx="720000" cy="72000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973EAE-F285-AD0D-E7F2-D7181B0D7178}"/>
              </a:ext>
            </a:extLst>
          </p:cNvPr>
          <p:cNvSpPr txBox="1">
            <a:spLocks/>
          </p:cNvSpPr>
          <p:nvPr/>
        </p:nvSpPr>
        <p:spPr>
          <a:xfrm>
            <a:off x="677334" y="3736476"/>
            <a:ext cx="8596668" cy="886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Webpage Integration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BFBC6C-87B0-5658-669A-B9DB5B19D2A9}"/>
              </a:ext>
            </a:extLst>
          </p:cNvPr>
          <p:cNvSpPr txBox="1">
            <a:spLocks/>
          </p:cNvSpPr>
          <p:nvPr/>
        </p:nvSpPr>
        <p:spPr>
          <a:xfrm>
            <a:off x="677334" y="6271550"/>
            <a:ext cx="8596668" cy="489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400" i="1" dirty="0">
                <a:hlinkClick r:id="rId7"/>
              </a:rPr>
              <a:t>https://dausugam.github.io/project_3_Group_5/</a:t>
            </a:r>
            <a:endParaRPr lang="en-AU" sz="1400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8B1EE2-35F7-0151-B138-048382D2B103}"/>
              </a:ext>
            </a:extLst>
          </p:cNvPr>
          <p:cNvSpPr txBox="1">
            <a:spLocks/>
          </p:cNvSpPr>
          <p:nvPr/>
        </p:nvSpPr>
        <p:spPr>
          <a:xfrm>
            <a:off x="677334" y="4816476"/>
            <a:ext cx="8596668" cy="101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Webpage successfully created and deployed to GitHub Pages.</a:t>
            </a:r>
          </a:p>
        </p:txBody>
      </p:sp>
    </p:spTree>
    <p:extLst>
      <p:ext uri="{BB962C8B-B14F-4D97-AF65-F5344CB8AC3E}">
        <p14:creationId xmlns:p14="http://schemas.microsoft.com/office/powerpoint/2010/main" val="109543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2682-012A-62D0-1861-CEE0BDBD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3CD71-8B48-51D4-C437-93113755F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Add hyperlinks to the school's website.</a:t>
            </a:r>
          </a:p>
          <a:p>
            <a:r>
              <a:rPr lang="en-AU" dirty="0"/>
              <a:t>Comparison of students for two or more schools (selected by the user).</a:t>
            </a:r>
          </a:p>
          <a:p>
            <a:r>
              <a:rPr lang="en-AU" dirty="0"/>
              <a:t>Display Public Transport options for the schools.</a:t>
            </a:r>
          </a:p>
          <a:p>
            <a:r>
              <a:rPr lang="en-AU" dirty="0"/>
              <a:t>Heatmap to easy identify students' density.</a:t>
            </a:r>
          </a:p>
        </p:txBody>
      </p:sp>
    </p:spTree>
    <p:extLst>
      <p:ext uri="{BB962C8B-B14F-4D97-AF65-F5344CB8AC3E}">
        <p14:creationId xmlns:p14="http://schemas.microsoft.com/office/powerpoint/2010/main" val="37565876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</TotalTime>
  <Words>254</Words>
  <Application>Microsoft Office PowerPoint</Application>
  <PresentationFormat>Widescreen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Courier New</vt:lpstr>
      <vt:lpstr>Trebuchet MS</vt:lpstr>
      <vt:lpstr>Wingdings 3</vt:lpstr>
      <vt:lpstr>Facet</vt:lpstr>
      <vt:lpstr>Western Australian Schools</vt:lpstr>
      <vt:lpstr>Project Objective</vt:lpstr>
      <vt:lpstr>Dataset</vt:lpstr>
      <vt:lpstr>Visualizations</vt:lpstr>
      <vt:lpstr>Future developments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Usuga</dc:creator>
  <cp:lastModifiedBy>Daniel Usuga</cp:lastModifiedBy>
  <cp:revision>31</cp:revision>
  <dcterms:created xsi:type="dcterms:W3CDTF">2024-07-08T10:48:24Z</dcterms:created>
  <dcterms:modified xsi:type="dcterms:W3CDTF">2024-07-09T11:41:26Z</dcterms:modified>
</cp:coreProperties>
</file>