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7.xml.rels" ContentType="application/vnd.openxmlformats-package.relationships+xml"/>
  <Override PartName="/ppt/notesSlides/notesSlide27.xml" ContentType="application/vnd.openxmlformats-officedocument.presentationml.notes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55.png" ContentType="image/png"/>
  <Override PartName="/ppt/media/image37.png" ContentType="image/png"/>
  <Override PartName="/ppt/media/image31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38.png" ContentType="image/png"/>
  <Override PartName="/ppt/media/image33.png" ContentType="image/png"/>
  <Override PartName="/ppt/media/image28.png" ContentType="image/png"/>
  <Override PartName="/ppt/media/image26.wmf" ContentType="image/x-wmf"/>
  <Override PartName="/ppt/media/image24.wmf" ContentType="image/x-wmf"/>
  <Override PartName="/ppt/media/image18.wmf" ContentType="image/x-wmf"/>
  <Override PartName="/ppt/media/image42.png" ContentType="image/png"/>
  <Override PartName="/ppt/media/image19.wmf" ContentType="image/x-wmf"/>
  <Override PartName="/ppt/media/image22.wmf" ContentType="image/x-wmf"/>
  <Override PartName="/ppt/media/image17.wmf" ContentType="image/x-wmf"/>
  <Override PartName="/ppt/media/image14.png" ContentType="image/png"/>
  <Override PartName="/ppt/media/image46.png" ContentType="image/png"/>
  <Override PartName="/ppt/media/image13.png" ContentType="image/png"/>
  <Override PartName="/ppt/media/image21.wmf" ContentType="image/x-wmf"/>
  <Override PartName="/ppt/media/image25.wmf" ContentType="image/x-wmf"/>
  <Override PartName="/ppt/media/image39.png" ContentType="image/png"/>
  <Override PartName="/ppt/media/image35.png" ContentType="image/png"/>
  <Override PartName="/ppt/media/image12.png" ContentType="image/png"/>
  <Override PartName="/ppt/media/image23.wmf" ContentType="image/x-wmf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27.wmf" ContentType="image/x-wmf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16.wmf" ContentType="image/x-wmf"/>
  <Override PartName="/ppt/media/image5.png" ContentType="image/png"/>
  <Override PartName="/ppt/media/image7.png" ContentType="image/png"/>
  <Override PartName="/ppt/media/image4.png" ContentType="image/png"/>
  <Override PartName="/ppt/media/image20.wmf" ContentType="image/x-wmf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3D703E-71F3-4533-AE44-B75DD8794D7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CustomShape 1"/>
          <p:cNvSpPr/>
          <p:nvPr/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</p:spPr>
        <p:txBody>
          <a:bodyPr lIns="96840" rIns="96840" tIns="48240" bIns="48240"/>
          <a:p>
            <a:endParaRPr/>
          </a:p>
        </p:txBody>
      </p:sp>
      <p:sp>
        <p:nvSpPr>
          <p:cNvPr id="1156" name="CustomShape 3"/>
          <p:cNvSpPr/>
          <p:nvPr/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8" Type="http://schemas.openxmlformats.org/officeDocument/2006/relationships/image" Target="../media/image25.wmf"/><Relationship Id="rId9" Type="http://schemas.openxmlformats.org/officeDocument/2006/relationships/image" Target="../media/image26.wmf"/><Relationship Id="rId10" Type="http://schemas.openxmlformats.org/officeDocument/2006/relationships/image" Target="../media/image27.wmf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76520"/>
            <a:ext cx="8304120" cy="182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e5ffff"/>
                </a:solidFill>
                <a:latin typeface="Tahoma"/>
              </a:rPr>
              <a:t>Chapter 2: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Protocol Models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Why Layers?</a:t>
            </a:r>
            <a:endParaRPr/>
          </a:p>
        </p:txBody>
      </p:sp>
      <p:sp>
        <p:nvSpPr>
          <p:cNvPr id="549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Guidelines for protocol developments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Reference model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Modularity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Eases maintenance and updating of systems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A change in one layer is transparent to the rest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Is layering always the best thing to do?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Maybe not </a:t>
            </a:r>
            <a:r>
              <a:rPr lang="en-US" sz="2400">
                <a:solidFill>
                  <a:srgbClr val="ffffff"/>
                </a:solidFill>
                <a:latin typeface="Wingdings"/>
              </a:rPr>
              <a:t>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cross-layer optimization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Layer Model</a:t>
            </a:r>
            <a:endParaRPr/>
          </a:p>
        </p:txBody>
      </p:sp>
      <p:sp>
        <p:nvSpPr>
          <p:cNvPr id="552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The Internet Protocol Stack</a:t>
            </a:r>
            <a:endParaRPr/>
          </a:p>
        </p:txBody>
      </p:sp>
      <p:graphicFrame>
        <p:nvGraphicFramePr>
          <p:cNvPr id="553" name="Table 4"/>
          <p:cNvGraphicFramePr/>
          <p:nvPr/>
        </p:nvGraphicFramePr>
        <p:xfrm>
          <a:off x="2438280" y="2514600"/>
          <a:ext cx="4036680" cy="3122280"/>
        </p:xfrm>
        <a:graphic>
          <a:graphicData uri="http://schemas.openxmlformats.org/drawingml/2006/table">
            <a:tbl>
              <a:tblPr/>
              <a:tblGrid>
                <a:gridCol w="4037040"/>
              </a:tblGrid>
              <a:tr h="62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Application Layer</a:t>
                      </a:r>
                      <a:endParaRPr/>
                    </a:p>
                  </a:txBody>
                  <a:tcPr/>
                </a:tc>
              </a:tr>
              <a:tr h="6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Transport Layer</a:t>
                      </a:r>
                      <a:endParaRPr/>
                    </a:p>
                  </a:txBody>
                  <a:tcPr/>
                </a:tc>
              </a:tr>
              <a:tr h="62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Network Layer</a:t>
                      </a:r>
                      <a:endParaRPr/>
                    </a:p>
                  </a:txBody>
                  <a:tcPr/>
                </a:tc>
              </a:tr>
              <a:tr h="6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Data Link Layer</a:t>
                      </a:r>
                      <a:endParaRPr/>
                    </a:p>
                  </a:txBody>
                  <a:tcPr/>
                </a:tc>
              </a:tr>
              <a:tr h="6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Physical Layer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4" name="CustomShape 5"/>
          <p:cNvSpPr/>
          <p:nvPr/>
        </p:nvSpPr>
        <p:spPr>
          <a:xfrm>
            <a:off x="2514600" y="1828800"/>
            <a:ext cx="388440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3366"/>
                </a:solidFill>
                <a:latin typeface="Tahoma"/>
              </a:rPr>
              <a:t>User</a:t>
            </a:r>
            <a:endParaRPr/>
          </a:p>
        </p:txBody>
      </p:sp>
      <p:sp>
        <p:nvSpPr>
          <p:cNvPr id="555" name="CustomShape 6"/>
          <p:cNvSpPr/>
          <p:nvPr/>
        </p:nvSpPr>
        <p:spPr>
          <a:xfrm>
            <a:off x="2514600" y="5715000"/>
            <a:ext cx="388440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rIns="90000" tIns="45000" bIns="45000" anchor="ctr"/>
          <a:p>
            <a:r>
              <a:rPr lang="en-US">
                <a:solidFill>
                  <a:srgbClr val="003366"/>
                </a:solidFill>
                <a:latin typeface="Tahoma"/>
              </a:rPr>
              <a:t>Transmission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ahoma"/>
              </a:rPr>
              <a:t>Medium</a:t>
            </a:r>
            <a:endParaRPr/>
          </a:p>
        </p:txBody>
      </p:sp>
      <p:sp>
        <p:nvSpPr>
          <p:cNvPr id="556" name="CustomShape 7"/>
          <p:cNvSpPr/>
          <p:nvPr/>
        </p:nvSpPr>
        <p:spPr>
          <a:xfrm>
            <a:off x="7238880" y="2514600"/>
            <a:ext cx="531720" cy="3046320"/>
          </a:xfrm>
          <a:prstGeom prst="upDownArrow">
            <a:avLst>
              <a:gd name="adj1" fmla="val 50000"/>
              <a:gd name="adj2" fmla="val 114286"/>
            </a:avLst>
          </a:prstGeom>
          <a:gradFill>
            <a:gsLst>
              <a:gs pos="0">
                <a:srgbClr val="00ccff"/>
              </a:gs>
              <a:gs pos="100000">
                <a:srgbClr val="ffcc00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557" name="CustomShape 8"/>
          <p:cNvSpPr/>
          <p:nvPr/>
        </p:nvSpPr>
        <p:spPr>
          <a:xfrm>
            <a:off x="7711920" y="5181480"/>
            <a:ext cx="1281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Hardware</a:t>
            </a:r>
            <a:endParaRPr/>
          </a:p>
        </p:txBody>
      </p:sp>
      <p:sp>
        <p:nvSpPr>
          <p:cNvPr id="558" name="CustomShape 9"/>
          <p:cNvSpPr/>
          <p:nvPr/>
        </p:nvSpPr>
        <p:spPr>
          <a:xfrm>
            <a:off x="7794000" y="2590920"/>
            <a:ext cx="1185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Software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Application Layer</a:t>
            </a:r>
            <a:endParaRPr/>
          </a:p>
        </p:txBody>
      </p:sp>
      <p:sp>
        <p:nvSpPr>
          <p:cNvPr id="561" name="CustomShape 3"/>
          <p:cNvSpPr/>
          <p:nvPr/>
        </p:nvSpPr>
        <p:spPr>
          <a:xfrm>
            <a:off x="457200" y="1905120"/>
            <a:ext cx="8227800" cy="418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The only layer to interact with user</a:t>
            </a:r>
            <a:endParaRPr/>
          </a:p>
        </p:txBody>
      </p:sp>
      <p:sp>
        <p:nvSpPr>
          <p:cNvPr id="562" name="CustomShape 4"/>
          <p:cNvSpPr/>
          <p:nvPr/>
        </p:nvSpPr>
        <p:spPr>
          <a:xfrm>
            <a:off x="762120" y="1219320"/>
            <a:ext cx="7710120" cy="5155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Times New Roman"/>
              </a:rPr>
              <a:t>Responsible for providing services to the user</a:t>
            </a:r>
            <a:endParaRPr/>
          </a:p>
        </p:txBody>
      </p:sp>
      <p:pic>
        <p:nvPicPr>
          <p:cNvPr id="563" name="Picture 5" descr=""/>
          <p:cNvPicPr/>
          <p:nvPr/>
        </p:nvPicPr>
        <p:blipFill>
          <a:blip r:embed="rId1"/>
          <a:srcRect l="0" t="2777" r="7311" b="0"/>
          <a:stretch>
            <a:fillRect/>
          </a:stretch>
        </p:blipFill>
        <p:spPr>
          <a:xfrm>
            <a:off x="7238880" y="2824200"/>
            <a:ext cx="365040" cy="738000"/>
          </a:xfrm>
          <a:prstGeom prst="rect">
            <a:avLst/>
          </a:prstGeom>
          <a:ln w="9360">
            <a:noFill/>
          </a:ln>
        </p:spPr>
      </p:pic>
      <p:pic>
        <p:nvPicPr>
          <p:cNvPr id="564" name="Picture 6" descr=""/>
          <p:cNvPicPr/>
          <p:nvPr/>
        </p:nvPicPr>
        <p:blipFill>
          <a:blip r:embed="rId2"/>
          <a:srcRect l="0" t="2006" r="0" b="0"/>
          <a:stretch>
            <a:fillRect/>
          </a:stretch>
        </p:blipFill>
        <p:spPr>
          <a:xfrm>
            <a:off x="2209680" y="2817720"/>
            <a:ext cx="474480" cy="718920"/>
          </a:xfrm>
          <a:prstGeom prst="rect">
            <a:avLst/>
          </a:prstGeom>
          <a:ln w="9360">
            <a:noFill/>
          </a:ln>
        </p:spPr>
      </p:pic>
      <p:sp>
        <p:nvSpPr>
          <p:cNvPr id="565" name="CustomShape 5"/>
          <p:cNvSpPr/>
          <p:nvPr/>
        </p:nvSpPr>
        <p:spPr>
          <a:xfrm>
            <a:off x="1600200" y="3639960"/>
            <a:ext cx="2893680" cy="10648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6" name="CustomShape 6"/>
          <p:cNvSpPr/>
          <p:nvPr/>
        </p:nvSpPr>
        <p:spPr>
          <a:xfrm>
            <a:off x="5334120" y="3639960"/>
            <a:ext cx="2893680" cy="10648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7" name="CustomShape 7"/>
          <p:cNvSpPr/>
          <p:nvPr/>
        </p:nvSpPr>
        <p:spPr>
          <a:xfrm>
            <a:off x="175248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SMTP</a:t>
            </a:r>
            <a:endParaRPr/>
          </a:p>
        </p:txBody>
      </p:sp>
      <p:sp>
        <p:nvSpPr>
          <p:cNvPr id="568" name="CustomShape 8"/>
          <p:cNvSpPr/>
          <p:nvPr/>
        </p:nvSpPr>
        <p:spPr>
          <a:xfrm>
            <a:off x="274320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HTTP</a:t>
            </a:r>
            <a:endParaRPr/>
          </a:p>
        </p:txBody>
      </p:sp>
      <p:sp>
        <p:nvSpPr>
          <p:cNvPr id="569" name="CustomShape 9"/>
          <p:cNvSpPr/>
          <p:nvPr/>
        </p:nvSpPr>
        <p:spPr>
          <a:xfrm>
            <a:off x="373392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FTP</a:t>
            </a:r>
            <a:endParaRPr/>
          </a:p>
        </p:txBody>
      </p:sp>
      <p:sp>
        <p:nvSpPr>
          <p:cNvPr id="570" name="CustomShape 10"/>
          <p:cNvSpPr/>
          <p:nvPr/>
        </p:nvSpPr>
        <p:spPr>
          <a:xfrm>
            <a:off x="548640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SMTP</a:t>
            </a:r>
            <a:endParaRPr/>
          </a:p>
        </p:txBody>
      </p:sp>
      <p:sp>
        <p:nvSpPr>
          <p:cNvPr id="571" name="CustomShape 11"/>
          <p:cNvSpPr/>
          <p:nvPr/>
        </p:nvSpPr>
        <p:spPr>
          <a:xfrm>
            <a:off x="647712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HTTP</a:t>
            </a:r>
            <a:endParaRPr/>
          </a:p>
        </p:txBody>
      </p:sp>
      <p:sp>
        <p:nvSpPr>
          <p:cNvPr id="572" name="CustomShape 12"/>
          <p:cNvSpPr/>
          <p:nvPr/>
        </p:nvSpPr>
        <p:spPr>
          <a:xfrm>
            <a:off x="746748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FTP</a:t>
            </a:r>
            <a:endParaRPr/>
          </a:p>
        </p:txBody>
      </p:sp>
      <p:sp>
        <p:nvSpPr>
          <p:cNvPr id="573" name="CustomShape 13"/>
          <p:cNvSpPr/>
          <p:nvPr/>
        </p:nvSpPr>
        <p:spPr>
          <a:xfrm>
            <a:off x="2666880" y="28782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74" name="CustomShape 14"/>
          <p:cNvSpPr/>
          <p:nvPr/>
        </p:nvSpPr>
        <p:spPr>
          <a:xfrm>
            <a:off x="2666880" y="42498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75" name="CustomShape 15"/>
          <p:cNvSpPr/>
          <p:nvPr/>
        </p:nvSpPr>
        <p:spPr>
          <a:xfrm>
            <a:off x="3505320" y="4249800"/>
            <a:ext cx="379080" cy="226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9999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576" name="Line 16"/>
          <p:cNvSpPr/>
          <p:nvPr/>
        </p:nvSpPr>
        <p:spPr>
          <a:xfrm>
            <a:off x="3504960" y="3106440"/>
            <a:ext cx="0" cy="11430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577" name="Line 17"/>
          <p:cNvSpPr/>
          <p:nvPr/>
        </p:nvSpPr>
        <p:spPr>
          <a:xfrm>
            <a:off x="2666880" y="3106440"/>
            <a:ext cx="0" cy="11430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578" name="CustomShape 18"/>
          <p:cNvSpPr/>
          <p:nvPr/>
        </p:nvSpPr>
        <p:spPr>
          <a:xfrm>
            <a:off x="49320" y="3747960"/>
            <a:ext cx="14569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Application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579" name="CustomShape 19"/>
          <p:cNvSpPr/>
          <p:nvPr/>
        </p:nvSpPr>
        <p:spPr>
          <a:xfrm>
            <a:off x="3048120" y="455436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0" name="CustomShape 20"/>
          <p:cNvSpPr/>
          <p:nvPr/>
        </p:nvSpPr>
        <p:spPr>
          <a:xfrm>
            <a:off x="2375280" y="5119560"/>
            <a:ext cx="1554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Transport</a:t>
            </a:r>
            <a:endParaRPr/>
          </a:p>
        </p:txBody>
      </p:sp>
      <p:sp>
        <p:nvSpPr>
          <p:cNvPr id="581" name="CustomShape 21"/>
          <p:cNvSpPr/>
          <p:nvPr/>
        </p:nvSpPr>
        <p:spPr>
          <a:xfrm flipV="1">
            <a:off x="6645240" y="452052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2" name="CustomShape 22"/>
          <p:cNvSpPr/>
          <p:nvPr/>
        </p:nvSpPr>
        <p:spPr>
          <a:xfrm>
            <a:off x="5957640" y="5087880"/>
            <a:ext cx="1856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Transport</a:t>
            </a:r>
            <a:endParaRPr/>
          </a:p>
        </p:txBody>
      </p:sp>
      <p:sp>
        <p:nvSpPr>
          <p:cNvPr id="583" name="CustomShape 23"/>
          <p:cNvSpPr/>
          <p:nvPr/>
        </p:nvSpPr>
        <p:spPr>
          <a:xfrm>
            <a:off x="6324480" y="42498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84" name="CustomShape 24"/>
          <p:cNvSpPr/>
          <p:nvPr/>
        </p:nvSpPr>
        <p:spPr>
          <a:xfrm>
            <a:off x="7162920" y="4249800"/>
            <a:ext cx="379080" cy="226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9999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585" name="CustomShape 25"/>
          <p:cNvSpPr/>
          <p:nvPr/>
        </p:nvSpPr>
        <p:spPr>
          <a:xfrm rot="5400000">
            <a:off x="2783160" y="3297240"/>
            <a:ext cx="455400" cy="37908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6" name="CustomShape 26"/>
          <p:cNvSpPr/>
          <p:nvPr/>
        </p:nvSpPr>
        <p:spPr>
          <a:xfrm>
            <a:off x="6705720" y="3182760"/>
            <a:ext cx="379080" cy="53172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7" name="CustomShape 27"/>
          <p:cNvSpPr/>
          <p:nvPr/>
        </p:nvSpPr>
        <p:spPr>
          <a:xfrm>
            <a:off x="6324480" y="28782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88" name="Line 28"/>
          <p:cNvSpPr/>
          <p:nvPr/>
        </p:nvSpPr>
        <p:spPr>
          <a:xfrm>
            <a:off x="7162560" y="3106440"/>
            <a:ext cx="0" cy="11430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589" name="Line 29"/>
          <p:cNvSpPr/>
          <p:nvPr/>
        </p:nvSpPr>
        <p:spPr>
          <a:xfrm>
            <a:off x="6324480" y="3106440"/>
            <a:ext cx="0" cy="11430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590" name="CustomShape 30"/>
          <p:cNvSpPr/>
          <p:nvPr/>
        </p:nvSpPr>
        <p:spPr>
          <a:xfrm>
            <a:off x="1447920" y="4191120"/>
            <a:ext cx="6932520" cy="1674720"/>
          </a:xfrm>
          <a:prstGeom prst="roundRect">
            <a:avLst>
              <a:gd name="adj" fmla="val 10338"/>
            </a:avLst>
          </a:prstGeom>
          <a:solidFill>
            <a:srgbClr val="ffffff"/>
          </a:solidFill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591" name="Line 31"/>
          <p:cNvSpPr/>
          <p:nvPr/>
        </p:nvSpPr>
        <p:spPr>
          <a:xfrm>
            <a:off x="3581280" y="2971800"/>
            <a:ext cx="2666880" cy="0"/>
          </a:xfrm>
          <a:prstGeom prst="line">
            <a:avLst/>
          </a:prstGeom>
          <a:ln cap="rnd" w="57240">
            <a:solidFill>
              <a:srgbClr val="ffcc00"/>
            </a:solidFill>
            <a:custDash>
              <a:ds d="159000" sp="159000"/>
            </a:custDash>
            <a:round/>
            <a:tailEnd len="med" type="triangle" w="med"/>
          </a:ln>
        </p:spPr>
      </p:sp>
      <p:sp>
        <p:nvSpPr>
          <p:cNvPr id="592" name="CustomShape 32"/>
          <p:cNvSpPr/>
          <p:nvPr/>
        </p:nvSpPr>
        <p:spPr>
          <a:xfrm>
            <a:off x="3673800" y="2971800"/>
            <a:ext cx="224028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cc00"/>
                </a:solidFill>
                <a:latin typeface="Tahoma"/>
              </a:rPr>
              <a:t>Logical communication</a:t>
            </a:r>
            <a:endParaRPr/>
          </a:p>
        </p:txBody>
      </p:sp>
      <p:sp>
        <p:nvSpPr>
          <p:cNvPr id="593" name="CustomShape 33"/>
          <p:cNvSpPr/>
          <p:nvPr/>
        </p:nvSpPr>
        <p:spPr>
          <a:xfrm>
            <a:off x="3352680" y="4495680"/>
            <a:ext cx="3198600" cy="379080"/>
          </a:xfrm>
          <a:prstGeom prst="rect">
            <a:avLst/>
          </a:prstGeom>
          <a:noFill/>
          <a:ln cap="rnd" w="57240">
            <a:solidFill>
              <a:srgbClr val="ffcc00"/>
            </a:solidFill>
            <a:custDash>
              <a:ds d="159000" sp="159000"/>
            </a:custDash>
            <a:round/>
            <a:tailEnd len="med" type="triangle" w="med"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>
                <p:childTnLst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6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freeze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7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Transport Layer</a:t>
            </a:r>
            <a:endParaRPr/>
          </a:p>
        </p:txBody>
      </p:sp>
      <p:sp>
        <p:nvSpPr>
          <p:cNvPr id="596" name="CustomShape 3"/>
          <p:cNvSpPr/>
          <p:nvPr/>
        </p:nvSpPr>
        <p:spPr>
          <a:xfrm>
            <a:off x="457200" y="2438280"/>
            <a:ext cx="8227800" cy="36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Port addressing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Segmentation and reassembly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Connection control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Flow control (end-to-end)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Error control (end-to-end)</a:t>
            </a:r>
            <a:endParaRPr/>
          </a:p>
        </p:txBody>
      </p:sp>
      <p:sp>
        <p:nvSpPr>
          <p:cNvPr id="597" name="CustomShape 4"/>
          <p:cNvSpPr/>
          <p:nvPr/>
        </p:nvSpPr>
        <p:spPr>
          <a:xfrm>
            <a:off x="1371600" y="1219320"/>
            <a:ext cx="639900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rIns="90000" tIns="45000" bIns="45000"/>
          <a:p>
            <a:r>
              <a:rPr b="1" i="1" lang="en-US" sz="2800">
                <a:solidFill>
                  <a:srgbClr val="ff0000"/>
                </a:solidFill>
                <a:latin typeface="Times New Roman"/>
              </a:rPr>
              <a:t>Responsible for delivery of a message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Times New Roman"/>
              </a:rPr>
              <a:t>from one process to another</a:t>
            </a:r>
            <a:endParaRPr/>
          </a:p>
        </p:txBody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Line 2"/>
          <p:cNvSpPr/>
          <p:nvPr/>
        </p:nvSpPr>
        <p:spPr>
          <a:xfrm>
            <a:off x="304560" y="2590560"/>
            <a:ext cx="8534520" cy="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00" name="CustomShape 3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Transport Layer</a:t>
            </a:r>
            <a:endParaRPr/>
          </a:p>
        </p:txBody>
      </p:sp>
      <p:sp>
        <p:nvSpPr>
          <p:cNvPr id="601" name="CustomShape 4"/>
          <p:cNvSpPr/>
          <p:nvPr/>
        </p:nvSpPr>
        <p:spPr>
          <a:xfrm>
            <a:off x="1600200" y="3716280"/>
            <a:ext cx="3046320" cy="106488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</p:sp>
      <p:sp>
        <p:nvSpPr>
          <p:cNvPr id="602" name="CustomShape 5"/>
          <p:cNvSpPr/>
          <p:nvPr/>
        </p:nvSpPr>
        <p:spPr>
          <a:xfrm>
            <a:off x="151560" y="3824280"/>
            <a:ext cx="125100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Transport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603" name="CustomShape 6"/>
          <p:cNvSpPr/>
          <p:nvPr/>
        </p:nvSpPr>
        <p:spPr>
          <a:xfrm>
            <a:off x="2133720" y="312408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04" name="CustomShape 7"/>
          <p:cNvSpPr/>
          <p:nvPr/>
        </p:nvSpPr>
        <p:spPr>
          <a:xfrm>
            <a:off x="167652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605" name="CustomShape 8"/>
          <p:cNvSpPr/>
          <p:nvPr/>
        </p:nvSpPr>
        <p:spPr>
          <a:xfrm>
            <a:off x="266688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606" name="CustomShape 9"/>
          <p:cNvSpPr/>
          <p:nvPr/>
        </p:nvSpPr>
        <p:spPr>
          <a:xfrm>
            <a:off x="365760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607" name="CustomShape 10"/>
          <p:cNvSpPr/>
          <p:nvPr/>
        </p:nvSpPr>
        <p:spPr>
          <a:xfrm>
            <a:off x="220968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08" name="CustomShape 11"/>
          <p:cNvSpPr/>
          <p:nvPr/>
        </p:nvSpPr>
        <p:spPr>
          <a:xfrm>
            <a:off x="320040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09" name="CustomShape 12"/>
          <p:cNvSpPr/>
          <p:nvPr/>
        </p:nvSpPr>
        <p:spPr>
          <a:xfrm>
            <a:off x="419112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10" name="CustomShape 13"/>
          <p:cNvSpPr/>
          <p:nvPr/>
        </p:nvSpPr>
        <p:spPr>
          <a:xfrm>
            <a:off x="2057400" y="457200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11" name="CustomShape 14"/>
          <p:cNvSpPr/>
          <p:nvPr/>
        </p:nvSpPr>
        <p:spPr>
          <a:xfrm>
            <a:off x="3048120" y="457200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12" name="CustomShape 15"/>
          <p:cNvSpPr/>
          <p:nvPr/>
        </p:nvSpPr>
        <p:spPr>
          <a:xfrm>
            <a:off x="3962520" y="457200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13" name="CustomShape 16"/>
          <p:cNvSpPr/>
          <p:nvPr/>
        </p:nvSpPr>
        <p:spPr>
          <a:xfrm>
            <a:off x="2290680" y="5257800"/>
            <a:ext cx="14371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Network</a:t>
            </a:r>
            <a:endParaRPr/>
          </a:p>
        </p:txBody>
      </p:sp>
      <p:sp>
        <p:nvSpPr>
          <p:cNvPr id="614" name="Line 17"/>
          <p:cNvSpPr/>
          <p:nvPr/>
        </p:nvSpPr>
        <p:spPr>
          <a:xfrm flipH="1">
            <a:off x="167616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15" name="Line 18"/>
          <p:cNvSpPr/>
          <p:nvPr/>
        </p:nvSpPr>
        <p:spPr>
          <a:xfrm flipH="1">
            <a:off x="220968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16" name="Line 19"/>
          <p:cNvSpPr/>
          <p:nvPr/>
        </p:nvSpPr>
        <p:spPr>
          <a:xfrm>
            <a:off x="2666880" y="342900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17" name="Line 20"/>
          <p:cNvSpPr/>
          <p:nvPr/>
        </p:nvSpPr>
        <p:spPr>
          <a:xfrm>
            <a:off x="3200400" y="342900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18" name="Line 21"/>
          <p:cNvSpPr/>
          <p:nvPr/>
        </p:nvSpPr>
        <p:spPr>
          <a:xfrm>
            <a:off x="320040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19" name="Line 22"/>
          <p:cNvSpPr/>
          <p:nvPr/>
        </p:nvSpPr>
        <p:spPr>
          <a:xfrm>
            <a:off x="373356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20" name="CustomShape 23"/>
          <p:cNvSpPr/>
          <p:nvPr/>
        </p:nvSpPr>
        <p:spPr>
          <a:xfrm>
            <a:off x="5181480" y="3716280"/>
            <a:ext cx="3046320" cy="106488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</p:sp>
      <p:sp>
        <p:nvSpPr>
          <p:cNvPr id="621" name="CustomShape 24"/>
          <p:cNvSpPr/>
          <p:nvPr/>
        </p:nvSpPr>
        <p:spPr>
          <a:xfrm>
            <a:off x="5715000" y="312408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22" name="CustomShape 25"/>
          <p:cNvSpPr/>
          <p:nvPr/>
        </p:nvSpPr>
        <p:spPr>
          <a:xfrm>
            <a:off x="525780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623" name="CustomShape 26"/>
          <p:cNvSpPr/>
          <p:nvPr/>
        </p:nvSpPr>
        <p:spPr>
          <a:xfrm>
            <a:off x="624852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624" name="CustomShape 27"/>
          <p:cNvSpPr/>
          <p:nvPr/>
        </p:nvSpPr>
        <p:spPr>
          <a:xfrm>
            <a:off x="723888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625" name="CustomShape 28"/>
          <p:cNvSpPr/>
          <p:nvPr/>
        </p:nvSpPr>
        <p:spPr>
          <a:xfrm>
            <a:off x="579132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26" name="CustomShape 29"/>
          <p:cNvSpPr/>
          <p:nvPr/>
        </p:nvSpPr>
        <p:spPr>
          <a:xfrm>
            <a:off x="678168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27" name="CustomShape 30"/>
          <p:cNvSpPr/>
          <p:nvPr/>
        </p:nvSpPr>
        <p:spPr>
          <a:xfrm>
            <a:off x="777240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28" name="CustomShape 31"/>
          <p:cNvSpPr/>
          <p:nvPr/>
        </p:nvSpPr>
        <p:spPr>
          <a:xfrm flipV="1">
            <a:off x="5638680" y="4418280"/>
            <a:ext cx="226800" cy="684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29" name="CustomShape 32"/>
          <p:cNvSpPr/>
          <p:nvPr/>
        </p:nvSpPr>
        <p:spPr>
          <a:xfrm flipV="1">
            <a:off x="6629400" y="4418280"/>
            <a:ext cx="226800" cy="684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30" name="CustomShape 33"/>
          <p:cNvSpPr/>
          <p:nvPr/>
        </p:nvSpPr>
        <p:spPr>
          <a:xfrm flipV="1">
            <a:off x="7543800" y="4418280"/>
            <a:ext cx="226800" cy="684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31" name="CustomShape 34"/>
          <p:cNvSpPr/>
          <p:nvPr/>
        </p:nvSpPr>
        <p:spPr>
          <a:xfrm>
            <a:off x="5856840" y="5257800"/>
            <a:ext cx="1738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Network</a:t>
            </a:r>
            <a:endParaRPr/>
          </a:p>
        </p:txBody>
      </p:sp>
      <p:sp>
        <p:nvSpPr>
          <p:cNvPr id="632" name="Line 35"/>
          <p:cNvSpPr/>
          <p:nvPr/>
        </p:nvSpPr>
        <p:spPr>
          <a:xfrm flipH="1">
            <a:off x="525780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33" name="Line 36"/>
          <p:cNvSpPr/>
          <p:nvPr/>
        </p:nvSpPr>
        <p:spPr>
          <a:xfrm flipH="1">
            <a:off x="579096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34" name="Line 37"/>
          <p:cNvSpPr/>
          <p:nvPr/>
        </p:nvSpPr>
        <p:spPr>
          <a:xfrm>
            <a:off x="6248160" y="342900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35" name="Line 38"/>
          <p:cNvSpPr/>
          <p:nvPr/>
        </p:nvSpPr>
        <p:spPr>
          <a:xfrm>
            <a:off x="6781680" y="342900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36" name="Line 39"/>
          <p:cNvSpPr/>
          <p:nvPr/>
        </p:nvSpPr>
        <p:spPr>
          <a:xfrm>
            <a:off x="678168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37" name="Line 40"/>
          <p:cNvSpPr/>
          <p:nvPr/>
        </p:nvSpPr>
        <p:spPr>
          <a:xfrm>
            <a:off x="7315200" y="3429000"/>
            <a:ext cx="4572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38" name="Line 41"/>
          <p:cNvSpPr/>
          <p:nvPr/>
        </p:nvSpPr>
        <p:spPr>
          <a:xfrm flipH="1">
            <a:off x="1981080" y="3504960"/>
            <a:ext cx="304920" cy="304920"/>
          </a:xfrm>
          <a:prstGeom prst="line">
            <a:avLst/>
          </a:prstGeom>
          <a:ln w="936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639" name="Line 42"/>
          <p:cNvSpPr/>
          <p:nvPr/>
        </p:nvSpPr>
        <p:spPr>
          <a:xfrm>
            <a:off x="2971800" y="3504960"/>
            <a:ext cx="0" cy="304920"/>
          </a:xfrm>
          <a:prstGeom prst="line">
            <a:avLst/>
          </a:prstGeom>
          <a:ln w="936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640" name="Line 43"/>
          <p:cNvSpPr/>
          <p:nvPr/>
        </p:nvSpPr>
        <p:spPr>
          <a:xfrm>
            <a:off x="3504960" y="3504960"/>
            <a:ext cx="304920" cy="304920"/>
          </a:xfrm>
          <a:prstGeom prst="line">
            <a:avLst/>
          </a:prstGeom>
          <a:ln w="936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641" name="CustomShape 44"/>
          <p:cNvSpPr/>
          <p:nvPr/>
        </p:nvSpPr>
        <p:spPr>
          <a:xfrm>
            <a:off x="2361240" y="4191120"/>
            <a:ext cx="1478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ahoma"/>
              </a:rPr>
              <a:t>(segments)</a:t>
            </a:r>
            <a:endParaRPr/>
          </a:p>
        </p:txBody>
      </p:sp>
      <p:sp>
        <p:nvSpPr>
          <p:cNvPr id="642" name="CustomShape 45"/>
          <p:cNvSpPr/>
          <p:nvPr/>
        </p:nvSpPr>
        <p:spPr>
          <a:xfrm>
            <a:off x="91440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3" name="CustomShape 46"/>
          <p:cNvSpPr/>
          <p:nvPr/>
        </p:nvSpPr>
        <p:spPr>
          <a:xfrm>
            <a:off x="213372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4" name="CustomShape 47"/>
          <p:cNvSpPr/>
          <p:nvPr/>
        </p:nvSpPr>
        <p:spPr>
          <a:xfrm>
            <a:off x="3322800" y="1244520"/>
            <a:ext cx="533160" cy="515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</a:rPr>
              <a:t>…</a:t>
            </a:r>
            <a:endParaRPr/>
          </a:p>
        </p:txBody>
      </p:sp>
      <p:sp>
        <p:nvSpPr>
          <p:cNvPr id="645" name="CustomShape 48"/>
          <p:cNvSpPr/>
          <p:nvPr/>
        </p:nvSpPr>
        <p:spPr>
          <a:xfrm>
            <a:off x="518148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6" name="CustomShape 49"/>
          <p:cNvSpPr/>
          <p:nvPr/>
        </p:nvSpPr>
        <p:spPr>
          <a:xfrm>
            <a:off x="640080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7" name="CustomShape 50"/>
          <p:cNvSpPr/>
          <p:nvPr/>
        </p:nvSpPr>
        <p:spPr>
          <a:xfrm>
            <a:off x="7590240" y="1244520"/>
            <a:ext cx="533160" cy="515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</a:rPr>
              <a:t>…</a:t>
            </a:r>
            <a:endParaRPr/>
          </a:p>
        </p:txBody>
      </p:sp>
      <p:sp>
        <p:nvSpPr>
          <p:cNvPr id="648" name="CustomShape 51"/>
          <p:cNvSpPr/>
          <p:nvPr/>
        </p:nvSpPr>
        <p:spPr>
          <a:xfrm>
            <a:off x="1143000" y="1752480"/>
            <a:ext cx="1522080" cy="121752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649" name="CustomShape 52"/>
          <p:cNvSpPr/>
          <p:nvPr/>
        </p:nvSpPr>
        <p:spPr>
          <a:xfrm>
            <a:off x="1348200" y="2243160"/>
            <a:ext cx="1042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PORT #</a:t>
            </a:r>
            <a:endParaRPr/>
          </a:p>
        </p:txBody>
      </p:sp>
      <p:sp>
        <p:nvSpPr>
          <p:cNvPr id="650" name="CustomShape 53"/>
          <p:cNvSpPr/>
          <p:nvPr/>
        </p:nvSpPr>
        <p:spPr>
          <a:xfrm>
            <a:off x="2438280" y="2514600"/>
            <a:ext cx="379080" cy="150480"/>
          </a:xfrm>
          <a:prstGeom prst="ellipse">
            <a:avLst/>
          </a:prstGeom>
          <a:solidFill>
            <a:srgbClr val="ffcc00"/>
          </a:solidFill>
          <a:ln w="9360">
            <a:solidFill>
              <a:srgbClr val="ffffff"/>
            </a:solidFill>
            <a:round/>
          </a:ln>
        </p:spPr>
      </p:sp>
      <p:sp>
        <p:nvSpPr>
          <p:cNvPr id="651" name="CustomShape 54"/>
          <p:cNvSpPr/>
          <p:nvPr/>
        </p:nvSpPr>
        <p:spPr>
          <a:xfrm flipH="1">
            <a:off x="6551640" y="1828800"/>
            <a:ext cx="684000" cy="11412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 len="med" type="triangle" w="med"/>
          </a:ln>
        </p:spPr>
      </p:sp>
      <p:sp>
        <p:nvSpPr>
          <p:cNvPr id="652" name="CustomShape 55"/>
          <p:cNvSpPr/>
          <p:nvPr/>
        </p:nvSpPr>
        <p:spPr>
          <a:xfrm>
            <a:off x="6751800" y="2243160"/>
            <a:ext cx="1042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PORT #</a:t>
            </a:r>
            <a:endParaRPr/>
          </a:p>
        </p:txBody>
      </p:sp>
      <p:sp>
        <p:nvSpPr>
          <p:cNvPr id="653" name="CustomShape 56"/>
          <p:cNvSpPr/>
          <p:nvPr/>
        </p:nvSpPr>
        <p:spPr>
          <a:xfrm>
            <a:off x="6400800" y="2514600"/>
            <a:ext cx="379080" cy="150480"/>
          </a:xfrm>
          <a:prstGeom prst="ellipse">
            <a:avLst/>
          </a:prstGeom>
          <a:solidFill>
            <a:srgbClr val="ffcc00"/>
          </a:solidFill>
          <a:ln w="9360">
            <a:solidFill>
              <a:srgbClr val="ffffff"/>
            </a:solidFill>
            <a:round/>
          </a:ln>
        </p:spPr>
      </p:sp>
    </p:spTree>
  </p:cSld>
  <p:timing>
    <p:tnLst>
      <p:par>
        <p:cTn id="76" dur="indefinite" restart="never" nodeType="tmRoot">
          <p:childTnLst>
            <p:seq>
              <p:cTn id="77" nodeType="mainSeq">
                <p:childTnLst>
                  <p:par>
                    <p:cTn id="78" fill="freeze">
                      <p:stCondLst>
                        <p:cond delay="indefinite"/>
                      </p:stCondLst>
                      <p:childTnLst>
                        <p:par>
                          <p:cTn id="79" fill="freeze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Layer</a:t>
            </a:r>
            <a:endParaRPr/>
          </a:p>
        </p:txBody>
      </p:sp>
      <p:sp>
        <p:nvSpPr>
          <p:cNvPr id="656" name="CustomShape 3"/>
          <p:cNvSpPr/>
          <p:nvPr/>
        </p:nvSpPr>
        <p:spPr>
          <a:xfrm>
            <a:off x="457200" y="2438280"/>
            <a:ext cx="8227800" cy="36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Logical addressing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Routing</a:t>
            </a:r>
            <a:endParaRPr/>
          </a:p>
        </p:txBody>
      </p:sp>
      <p:sp>
        <p:nvSpPr>
          <p:cNvPr id="657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rIns="90000" tIns="45000" bIns="45000"/>
          <a:p>
            <a:r>
              <a:rPr b="1" i="1" lang="en-US" sz="2800">
                <a:solidFill>
                  <a:srgbClr val="ff0000"/>
                </a:solidFill>
                <a:latin typeface="Times New Roman"/>
              </a:rPr>
              <a:t>Responsible for the delivery of packets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Times New Roman"/>
              </a:rPr>
              <a:t>from the original source to the destination</a:t>
            </a:r>
            <a:endParaRPr/>
          </a:p>
        </p:txBody>
      </p:sp>
    </p:spTree>
  </p:cSld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Layer</a:t>
            </a:r>
            <a:endParaRPr/>
          </a:p>
        </p:txBody>
      </p:sp>
      <p:sp>
        <p:nvSpPr>
          <p:cNvPr id="660" name="CustomShape 3"/>
          <p:cNvSpPr/>
          <p:nvPr/>
        </p:nvSpPr>
        <p:spPr>
          <a:xfrm>
            <a:off x="1600200" y="3335400"/>
            <a:ext cx="3046320" cy="106488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</p:sp>
      <p:sp>
        <p:nvSpPr>
          <p:cNvPr id="661" name="CustomShape 4"/>
          <p:cNvSpPr/>
          <p:nvPr/>
        </p:nvSpPr>
        <p:spPr>
          <a:xfrm>
            <a:off x="210960" y="3443400"/>
            <a:ext cx="113364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Network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662" name="CustomShape 5"/>
          <p:cNvSpPr/>
          <p:nvPr/>
        </p:nvSpPr>
        <p:spPr>
          <a:xfrm>
            <a:off x="213372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63" name="CustomShape 6"/>
          <p:cNvSpPr/>
          <p:nvPr/>
        </p:nvSpPr>
        <p:spPr>
          <a:xfrm>
            <a:off x="2819520" y="213372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64" name="CustomShape 7"/>
          <p:cNvSpPr/>
          <p:nvPr/>
        </p:nvSpPr>
        <p:spPr>
          <a:xfrm>
            <a:off x="1979280" y="1676520"/>
            <a:ext cx="1856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Transport</a:t>
            </a:r>
            <a:endParaRPr/>
          </a:p>
        </p:txBody>
      </p:sp>
      <p:sp>
        <p:nvSpPr>
          <p:cNvPr id="665" name="CustomShape 8"/>
          <p:cNvSpPr/>
          <p:nvPr/>
        </p:nvSpPr>
        <p:spPr>
          <a:xfrm>
            <a:off x="2279880" y="4876920"/>
            <a:ext cx="15710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Data Link</a:t>
            </a:r>
            <a:endParaRPr/>
          </a:p>
        </p:txBody>
      </p:sp>
      <p:sp>
        <p:nvSpPr>
          <p:cNvPr id="666" name="CustomShape 9"/>
          <p:cNvSpPr/>
          <p:nvPr/>
        </p:nvSpPr>
        <p:spPr>
          <a:xfrm>
            <a:off x="5181480" y="3335400"/>
            <a:ext cx="3046320" cy="106488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</p:sp>
      <p:sp>
        <p:nvSpPr>
          <p:cNvPr id="667" name="CustomShape 10"/>
          <p:cNvSpPr/>
          <p:nvPr/>
        </p:nvSpPr>
        <p:spPr>
          <a:xfrm>
            <a:off x="571500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68" name="CustomShape 11"/>
          <p:cNvSpPr/>
          <p:nvPr/>
        </p:nvSpPr>
        <p:spPr>
          <a:xfrm flipV="1">
            <a:off x="6400800" y="213156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69" name="CustomShape 12"/>
          <p:cNvSpPr/>
          <p:nvPr/>
        </p:nvSpPr>
        <p:spPr>
          <a:xfrm>
            <a:off x="5575680" y="1676520"/>
            <a:ext cx="1554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Transport</a:t>
            </a:r>
            <a:endParaRPr/>
          </a:p>
        </p:txBody>
      </p:sp>
      <p:sp>
        <p:nvSpPr>
          <p:cNvPr id="670" name="CustomShape 13"/>
          <p:cNvSpPr/>
          <p:nvPr/>
        </p:nvSpPr>
        <p:spPr>
          <a:xfrm>
            <a:off x="5846040" y="4876920"/>
            <a:ext cx="18727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Data Link</a:t>
            </a:r>
            <a:endParaRPr/>
          </a:p>
        </p:txBody>
      </p:sp>
      <p:sp>
        <p:nvSpPr>
          <p:cNvPr id="671" name="CustomShape 14"/>
          <p:cNvSpPr/>
          <p:nvPr/>
        </p:nvSpPr>
        <p:spPr>
          <a:xfrm>
            <a:off x="213372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72" name="CustomShape 15"/>
          <p:cNvSpPr/>
          <p:nvPr/>
        </p:nvSpPr>
        <p:spPr>
          <a:xfrm>
            <a:off x="373392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673" name="CustomShape 16"/>
          <p:cNvSpPr/>
          <p:nvPr/>
        </p:nvSpPr>
        <p:spPr>
          <a:xfrm>
            <a:off x="3048120" y="4191120"/>
            <a:ext cx="379080" cy="60768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74" name="CustomShape 17"/>
          <p:cNvSpPr/>
          <p:nvPr/>
        </p:nvSpPr>
        <p:spPr>
          <a:xfrm>
            <a:off x="571500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75" name="CustomShape 18"/>
          <p:cNvSpPr/>
          <p:nvPr/>
        </p:nvSpPr>
        <p:spPr>
          <a:xfrm>
            <a:off x="731520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676" name="Line 19"/>
          <p:cNvSpPr/>
          <p:nvPr/>
        </p:nvSpPr>
        <p:spPr>
          <a:xfrm>
            <a:off x="213336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77" name="Line 20"/>
          <p:cNvSpPr/>
          <p:nvPr/>
        </p:nvSpPr>
        <p:spPr>
          <a:xfrm>
            <a:off x="373356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78" name="Line 21"/>
          <p:cNvSpPr/>
          <p:nvPr/>
        </p:nvSpPr>
        <p:spPr>
          <a:xfrm>
            <a:off x="571500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79" name="Line 22"/>
          <p:cNvSpPr/>
          <p:nvPr/>
        </p:nvSpPr>
        <p:spPr>
          <a:xfrm>
            <a:off x="731520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680" name="CustomShape 23"/>
          <p:cNvSpPr/>
          <p:nvPr/>
        </p:nvSpPr>
        <p:spPr>
          <a:xfrm>
            <a:off x="2611800" y="3809880"/>
            <a:ext cx="11307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ahoma"/>
              </a:rPr>
              <a:t>(packet)</a:t>
            </a:r>
            <a:endParaRPr/>
          </a:p>
        </p:txBody>
      </p:sp>
      <p:sp>
        <p:nvSpPr>
          <p:cNvPr id="681" name="CustomShape 24"/>
          <p:cNvSpPr/>
          <p:nvPr/>
        </p:nvSpPr>
        <p:spPr>
          <a:xfrm flipV="1">
            <a:off x="6553080" y="4037040"/>
            <a:ext cx="379080" cy="760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</p:spTree>
  </p:cSld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68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Layer</a:t>
            </a:r>
            <a:endParaRPr/>
          </a:p>
        </p:txBody>
      </p:sp>
      <p:sp>
        <p:nvSpPr>
          <p:cNvPr id="684" name="CustomShape 3"/>
          <p:cNvSpPr/>
          <p:nvPr/>
        </p:nvSpPr>
        <p:spPr>
          <a:xfrm>
            <a:off x="825480" y="213372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685" name="CustomShape 4"/>
          <p:cNvSpPr/>
          <p:nvPr/>
        </p:nvSpPr>
        <p:spPr>
          <a:xfrm>
            <a:off x="1295280" y="3429000"/>
            <a:ext cx="59292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686" name="CustomShape 5"/>
          <p:cNvSpPr/>
          <p:nvPr/>
        </p:nvSpPr>
        <p:spPr>
          <a:xfrm>
            <a:off x="6083280" y="495288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687" name="CustomShape 6"/>
          <p:cNvSpPr/>
          <p:nvPr/>
        </p:nvSpPr>
        <p:spPr>
          <a:xfrm>
            <a:off x="105408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88" name="CustomShape 7"/>
          <p:cNvSpPr/>
          <p:nvPr/>
        </p:nvSpPr>
        <p:spPr>
          <a:xfrm>
            <a:off x="1054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89" name="CustomShape 8"/>
          <p:cNvSpPr/>
          <p:nvPr/>
        </p:nvSpPr>
        <p:spPr>
          <a:xfrm>
            <a:off x="257796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90" name="CustomShape 9"/>
          <p:cNvSpPr/>
          <p:nvPr/>
        </p:nvSpPr>
        <p:spPr>
          <a:xfrm>
            <a:off x="257796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91" name="CustomShape 10"/>
          <p:cNvSpPr/>
          <p:nvPr/>
        </p:nvSpPr>
        <p:spPr>
          <a:xfrm>
            <a:off x="6997680" y="49528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92" name="CustomShape 11"/>
          <p:cNvSpPr/>
          <p:nvPr/>
        </p:nvSpPr>
        <p:spPr>
          <a:xfrm>
            <a:off x="699768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93" name="CustomShape 12"/>
          <p:cNvSpPr/>
          <p:nvPr/>
        </p:nvSpPr>
        <p:spPr>
          <a:xfrm>
            <a:off x="7759800" y="4724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94" name="CustomShape 13"/>
          <p:cNvSpPr/>
          <p:nvPr/>
        </p:nvSpPr>
        <p:spPr>
          <a:xfrm>
            <a:off x="775980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95" name="CustomShape 14"/>
          <p:cNvSpPr/>
          <p:nvPr/>
        </p:nvSpPr>
        <p:spPr>
          <a:xfrm>
            <a:off x="825480" y="1447920"/>
            <a:ext cx="531720" cy="48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67600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6" name="CustomShape 15"/>
          <p:cNvSpPr/>
          <p:nvPr/>
        </p:nvSpPr>
        <p:spPr>
          <a:xfrm>
            <a:off x="2349360" y="1447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7" name="CustomShape 16"/>
          <p:cNvSpPr/>
          <p:nvPr/>
        </p:nvSpPr>
        <p:spPr>
          <a:xfrm>
            <a:off x="6769080" y="5257800"/>
            <a:ext cx="531720" cy="482400"/>
          </a:xfrm>
          <a:prstGeom prst="rect">
            <a:avLst/>
          </a:prstGeom>
          <a:gradFill>
            <a:gsLst>
              <a:gs pos="0">
                <a:srgbClr val="66ff33"/>
              </a:gs>
              <a:gs pos="100000">
                <a:srgbClr val="2f7618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8" name="CustomShape 17"/>
          <p:cNvSpPr/>
          <p:nvPr/>
        </p:nvSpPr>
        <p:spPr>
          <a:xfrm>
            <a:off x="7531200" y="4267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9" name="CustomShape 18"/>
          <p:cNvSpPr/>
          <p:nvPr/>
        </p:nvSpPr>
        <p:spPr>
          <a:xfrm>
            <a:off x="27306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00" name="CustomShape 19"/>
          <p:cNvSpPr/>
          <p:nvPr/>
        </p:nvSpPr>
        <p:spPr>
          <a:xfrm>
            <a:off x="27306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01" name="CustomShape 20"/>
          <p:cNvSpPr/>
          <p:nvPr/>
        </p:nvSpPr>
        <p:spPr>
          <a:xfrm>
            <a:off x="25020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02" name="CustomShape 21"/>
          <p:cNvSpPr/>
          <p:nvPr/>
        </p:nvSpPr>
        <p:spPr>
          <a:xfrm>
            <a:off x="3645000" y="3200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03" name="CustomShape 22"/>
          <p:cNvSpPr/>
          <p:nvPr/>
        </p:nvSpPr>
        <p:spPr>
          <a:xfrm>
            <a:off x="36450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04" name="CustomShape 23"/>
          <p:cNvSpPr/>
          <p:nvPr/>
        </p:nvSpPr>
        <p:spPr>
          <a:xfrm>
            <a:off x="3416400" y="27432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05" name="CustomShape 24"/>
          <p:cNvSpPr/>
          <p:nvPr/>
        </p:nvSpPr>
        <p:spPr>
          <a:xfrm>
            <a:off x="47880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06" name="CustomShape 25"/>
          <p:cNvSpPr/>
          <p:nvPr/>
        </p:nvSpPr>
        <p:spPr>
          <a:xfrm>
            <a:off x="47880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07" name="CustomShape 26"/>
          <p:cNvSpPr/>
          <p:nvPr/>
        </p:nvSpPr>
        <p:spPr>
          <a:xfrm>
            <a:off x="45594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08" name="CustomShape 27"/>
          <p:cNvSpPr/>
          <p:nvPr/>
        </p:nvSpPr>
        <p:spPr>
          <a:xfrm>
            <a:off x="2981880" y="175248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709" name="CustomShape 28"/>
          <p:cNvSpPr/>
          <p:nvPr/>
        </p:nvSpPr>
        <p:spPr>
          <a:xfrm>
            <a:off x="6410880" y="29718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6</a:t>
            </a:r>
            <a:endParaRPr/>
          </a:p>
        </p:txBody>
      </p:sp>
      <p:sp>
        <p:nvSpPr>
          <p:cNvPr id="710" name="CustomShape 29"/>
          <p:cNvSpPr/>
          <p:nvPr/>
        </p:nvSpPr>
        <p:spPr>
          <a:xfrm>
            <a:off x="7401240" y="50292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711" name="CustomShape 30"/>
          <p:cNvSpPr/>
          <p:nvPr/>
        </p:nvSpPr>
        <p:spPr>
          <a:xfrm>
            <a:off x="45792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ffff"/>
                </a:solidFill>
                <a:latin typeface="Times New Roman"/>
              </a:rPr>
              <a:t>1.1</a:t>
            </a:r>
            <a:endParaRPr/>
          </a:p>
        </p:txBody>
      </p:sp>
      <p:sp>
        <p:nvSpPr>
          <p:cNvPr id="712" name="CustomShape 31"/>
          <p:cNvSpPr/>
          <p:nvPr/>
        </p:nvSpPr>
        <p:spPr>
          <a:xfrm>
            <a:off x="198180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1.2</a:t>
            </a:r>
            <a:endParaRPr/>
          </a:p>
        </p:txBody>
      </p:sp>
      <p:sp>
        <p:nvSpPr>
          <p:cNvPr id="713" name="CustomShape 32"/>
          <p:cNvSpPr/>
          <p:nvPr/>
        </p:nvSpPr>
        <p:spPr>
          <a:xfrm>
            <a:off x="21344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6.6</a:t>
            </a:r>
            <a:endParaRPr/>
          </a:p>
        </p:txBody>
      </p:sp>
      <p:sp>
        <p:nvSpPr>
          <p:cNvPr id="714" name="CustomShape 33"/>
          <p:cNvSpPr/>
          <p:nvPr/>
        </p:nvSpPr>
        <p:spPr>
          <a:xfrm>
            <a:off x="3886920" y="27432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6.1</a:t>
            </a:r>
            <a:endParaRPr/>
          </a:p>
        </p:txBody>
      </p:sp>
      <p:sp>
        <p:nvSpPr>
          <p:cNvPr id="715" name="CustomShape 34"/>
          <p:cNvSpPr/>
          <p:nvPr/>
        </p:nvSpPr>
        <p:spPr>
          <a:xfrm>
            <a:off x="41918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6.3</a:t>
            </a:r>
            <a:endParaRPr/>
          </a:p>
        </p:txBody>
      </p:sp>
      <p:sp>
        <p:nvSpPr>
          <p:cNvPr id="716" name="CustomShape 35"/>
          <p:cNvSpPr/>
          <p:nvPr/>
        </p:nvSpPr>
        <p:spPr>
          <a:xfrm>
            <a:off x="6401520" y="52578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ffff"/>
                </a:solidFill>
                <a:latin typeface="Times New Roman"/>
              </a:rPr>
              <a:t>5.7</a:t>
            </a:r>
            <a:endParaRPr/>
          </a:p>
        </p:txBody>
      </p:sp>
      <p:sp>
        <p:nvSpPr>
          <p:cNvPr id="717" name="CustomShape 36"/>
          <p:cNvSpPr/>
          <p:nvPr/>
        </p:nvSpPr>
        <p:spPr>
          <a:xfrm>
            <a:off x="8001720" y="426708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5.2</a:t>
            </a:r>
            <a:endParaRPr/>
          </a:p>
        </p:txBody>
      </p:sp>
      <p:sp>
        <p:nvSpPr>
          <p:cNvPr id="718" name="CustomShape 37"/>
          <p:cNvSpPr/>
          <p:nvPr/>
        </p:nvSpPr>
        <p:spPr>
          <a:xfrm>
            <a:off x="1555920" y="548640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719" name="CustomShape 38"/>
          <p:cNvSpPr/>
          <p:nvPr/>
        </p:nvSpPr>
        <p:spPr>
          <a:xfrm>
            <a:off x="2470320" y="5486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20" name="CustomShape 39"/>
          <p:cNvSpPr/>
          <p:nvPr/>
        </p:nvSpPr>
        <p:spPr>
          <a:xfrm>
            <a:off x="247032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21" name="CustomShape 40"/>
          <p:cNvSpPr/>
          <p:nvPr/>
        </p:nvSpPr>
        <p:spPr>
          <a:xfrm>
            <a:off x="3232080" y="52578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22" name="CustomShape 41"/>
          <p:cNvSpPr/>
          <p:nvPr/>
        </p:nvSpPr>
        <p:spPr>
          <a:xfrm>
            <a:off x="323208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23" name="CustomShape 42"/>
          <p:cNvSpPr/>
          <p:nvPr/>
        </p:nvSpPr>
        <p:spPr>
          <a:xfrm>
            <a:off x="2241720" y="57913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24" name="CustomShape 43"/>
          <p:cNvSpPr/>
          <p:nvPr/>
        </p:nvSpPr>
        <p:spPr>
          <a:xfrm>
            <a:off x="3003480" y="48006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25" name="CustomShape 44"/>
          <p:cNvSpPr/>
          <p:nvPr/>
        </p:nvSpPr>
        <p:spPr>
          <a:xfrm>
            <a:off x="2873880" y="556272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726" name="CustomShape 45"/>
          <p:cNvSpPr/>
          <p:nvPr/>
        </p:nvSpPr>
        <p:spPr>
          <a:xfrm>
            <a:off x="1873800" y="57913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3.8</a:t>
            </a:r>
            <a:endParaRPr/>
          </a:p>
        </p:txBody>
      </p:sp>
      <p:sp>
        <p:nvSpPr>
          <p:cNvPr id="727" name="CustomShape 46"/>
          <p:cNvSpPr/>
          <p:nvPr/>
        </p:nvSpPr>
        <p:spPr>
          <a:xfrm>
            <a:off x="3474000" y="48006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3.3</a:t>
            </a:r>
            <a:endParaRPr/>
          </a:p>
        </p:txBody>
      </p:sp>
      <p:sp>
        <p:nvSpPr>
          <p:cNvPr id="728" name="CustomShape 47"/>
          <p:cNvSpPr/>
          <p:nvPr/>
        </p:nvSpPr>
        <p:spPr>
          <a:xfrm>
            <a:off x="6235560" y="3429000"/>
            <a:ext cx="74520" cy="1598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29" name="CustomShape 48"/>
          <p:cNvSpPr/>
          <p:nvPr/>
        </p:nvSpPr>
        <p:spPr>
          <a:xfrm>
            <a:off x="623556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30" name="CustomShape 49"/>
          <p:cNvSpPr/>
          <p:nvPr/>
        </p:nvSpPr>
        <p:spPr>
          <a:xfrm>
            <a:off x="623556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731" name="Picture 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91320" y="411480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732" name="CustomShape 50"/>
          <p:cNvSpPr/>
          <p:nvPr/>
        </p:nvSpPr>
        <p:spPr>
          <a:xfrm>
            <a:off x="2197080" y="2133720"/>
            <a:ext cx="74520" cy="13698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33" name="CustomShape 51"/>
          <p:cNvSpPr/>
          <p:nvPr/>
        </p:nvSpPr>
        <p:spPr>
          <a:xfrm>
            <a:off x="21970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34" name="CustomShape 52"/>
          <p:cNvSpPr/>
          <p:nvPr/>
        </p:nvSpPr>
        <p:spPr>
          <a:xfrm>
            <a:off x="2197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735" name="Picture 7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480" y="251460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736" name="CustomShape 53"/>
          <p:cNvSpPr/>
          <p:nvPr/>
        </p:nvSpPr>
        <p:spPr>
          <a:xfrm>
            <a:off x="1631880" y="3429000"/>
            <a:ext cx="74520" cy="21319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37" name="CustomShape 54"/>
          <p:cNvSpPr/>
          <p:nvPr/>
        </p:nvSpPr>
        <p:spPr>
          <a:xfrm>
            <a:off x="16318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38" name="CustomShape 55"/>
          <p:cNvSpPr/>
          <p:nvPr/>
        </p:nvSpPr>
        <p:spPr>
          <a:xfrm>
            <a:off x="162864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739" name="Picture 7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26708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740" name="CustomShape 56"/>
          <p:cNvSpPr/>
          <p:nvPr/>
        </p:nvSpPr>
        <p:spPr>
          <a:xfrm>
            <a:off x="1635840" y="4572000"/>
            <a:ext cx="9356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Router</a:t>
            </a:r>
            <a:endParaRPr/>
          </a:p>
        </p:txBody>
      </p:sp>
      <p:sp>
        <p:nvSpPr>
          <p:cNvPr id="741" name="CustomShape 57"/>
          <p:cNvSpPr/>
          <p:nvPr/>
        </p:nvSpPr>
        <p:spPr>
          <a:xfrm>
            <a:off x="533520" y="1143000"/>
            <a:ext cx="6840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42" name="CustomShape 58"/>
          <p:cNvSpPr/>
          <p:nvPr/>
        </p:nvSpPr>
        <p:spPr>
          <a:xfrm>
            <a:off x="1219320" y="1143000"/>
            <a:ext cx="30312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743" name="CustomShape 59"/>
          <p:cNvSpPr/>
          <p:nvPr/>
        </p:nvSpPr>
        <p:spPr>
          <a:xfrm>
            <a:off x="1523880" y="1143000"/>
            <a:ext cx="30312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744" name="Line 60"/>
          <p:cNvSpPr/>
          <p:nvPr/>
        </p:nvSpPr>
        <p:spPr>
          <a:xfrm>
            <a:off x="1447560" y="1447560"/>
            <a:ext cx="0" cy="6098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45" name="Line 61"/>
          <p:cNvSpPr/>
          <p:nvPr/>
        </p:nvSpPr>
        <p:spPr>
          <a:xfrm>
            <a:off x="1447560" y="2057400"/>
            <a:ext cx="91440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46" name="Line 62"/>
          <p:cNvSpPr/>
          <p:nvPr/>
        </p:nvSpPr>
        <p:spPr>
          <a:xfrm>
            <a:off x="2361960" y="2057400"/>
            <a:ext cx="0" cy="53316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747" name="Line 63"/>
          <p:cNvSpPr/>
          <p:nvPr/>
        </p:nvSpPr>
        <p:spPr>
          <a:xfrm>
            <a:off x="2361960" y="3352680"/>
            <a:ext cx="403884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48" name="Line 64"/>
          <p:cNvSpPr/>
          <p:nvPr/>
        </p:nvSpPr>
        <p:spPr>
          <a:xfrm>
            <a:off x="6400800" y="3352680"/>
            <a:ext cx="0" cy="83808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749" name="Line 65"/>
          <p:cNvSpPr/>
          <p:nvPr/>
        </p:nvSpPr>
        <p:spPr>
          <a:xfrm>
            <a:off x="6400800" y="4800600"/>
            <a:ext cx="76176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50" name="Line 66"/>
          <p:cNvSpPr/>
          <p:nvPr/>
        </p:nvSpPr>
        <p:spPr>
          <a:xfrm>
            <a:off x="7162560" y="4800600"/>
            <a:ext cx="0" cy="4572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751" name="CustomShape 67"/>
          <p:cNvSpPr/>
          <p:nvPr/>
        </p:nvSpPr>
        <p:spPr>
          <a:xfrm>
            <a:off x="4153680" y="1295280"/>
            <a:ext cx="4995720" cy="393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80808"/>
                </a:solidFill>
                <a:latin typeface="Times New Roman"/>
              </a:rPr>
              <a:t>1.1, 1.2, 6.1, 5.7,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... are </a:t>
            </a:r>
            <a:r>
              <a:rPr lang="en-US" sz="2000" u="sng">
                <a:solidFill>
                  <a:srgbClr val="080808"/>
                </a:solidFill>
                <a:latin typeface="Tahoma"/>
              </a:rPr>
              <a:t>logical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addresses</a:t>
            </a:r>
            <a:endParaRPr/>
          </a:p>
        </p:txBody>
      </p:sp>
      <p:sp>
        <p:nvSpPr>
          <p:cNvPr id="752" name="CustomShape 68"/>
          <p:cNvSpPr/>
          <p:nvPr/>
        </p:nvSpPr>
        <p:spPr>
          <a:xfrm>
            <a:off x="380880" y="2057400"/>
            <a:ext cx="2817720" cy="226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3" name="CustomShape 69"/>
          <p:cNvSpPr/>
          <p:nvPr/>
        </p:nvSpPr>
        <p:spPr>
          <a:xfrm>
            <a:off x="5638680" y="4876920"/>
            <a:ext cx="2817720" cy="226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4" name="CustomShape 70"/>
          <p:cNvSpPr/>
          <p:nvPr/>
        </p:nvSpPr>
        <p:spPr>
          <a:xfrm>
            <a:off x="990720" y="3200400"/>
            <a:ext cx="7084800" cy="5317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5" name="CustomShape 71"/>
          <p:cNvSpPr/>
          <p:nvPr/>
        </p:nvSpPr>
        <p:spPr>
          <a:xfrm>
            <a:off x="1111320" y="5410080"/>
            <a:ext cx="2817720" cy="226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6" name="Line 72"/>
          <p:cNvSpPr/>
          <p:nvPr/>
        </p:nvSpPr>
        <p:spPr>
          <a:xfrm>
            <a:off x="2361960" y="2819160"/>
            <a:ext cx="0" cy="53352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57" name="Line 73"/>
          <p:cNvSpPr/>
          <p:nvPr/>
        </p:nvSpPr>
        <p:spPr>
          <a:xfrm>
            <a:off x="6400800" y="4419360"/>
            <a:ext cx="0" cy="3812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58" name="CustomShape 74"/>
          <p:cNvSpPr/>
          <p:nvPr/>
        </p:nvSpPr>
        <p:spPr>
          <a:xfrm>
            <a:off x="1372680" y="25146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R1</a:t>
            </a:r>
            <a:endParaRPr/>
          </a:p>
        </p:txBody>
      </p:sp>
      <p:sp>
        <p:nvSpPr>
          <p:cNvPr id="759" name="CustomShape 75"/>
          <p:cNvSpPr/>
          <p:nvPr/>
        </p:nvSpPr>
        <p:spPr>
          <a:xfrm>
            <a:off x="5411160" y="41148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R3</a:t>
            </a:r>
            <a:endParaRPr/>
          </a:p>
        </p:txBody>
      </p:sp>
      <p:sp>
        <p:nvSpPr>
          <p:cNvPr id="760" name="CustomShape 76"/>
          <p:cNvSpPr/>
          <p:nvPr/>
        </p:nvSpPr>
        <p:spPr>
          <a:xfrm>
            <a:off x="763200" y="4267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R2</a:t>
            </a:r>
            <a:endParaRPr/>
          </a:p>
        </p:txBody>
      </p:sp>
    </p:spTree>
  </p:cSld>
  <p:timing>
    <p:tnLst>
      <p:par>
        <p:cTn id="96" dur="indefinite" restart="never" nodeType="tmRoot">
          <p:childTnLst>
            <p:seq>
              <p:cTn id="97" nodeType="mainSeq">
                <p:childTnLst>
                  <p:par>
                    <p:cTn id="98" fill="freeze">
                      <p:stCondLst>
                        <p:cond delay="indefinite"/>
                      </p:stCondLst>
                      <p:childTnLst>
                        <p:par>
                          <p:cTn id="99" fill="freeze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freeze">
                      <p:stCondLst>
                        <p:cond delay="indefinite"/>
                      </p:stCondLst>
                      <p:childTnLst>
                        <p:par>
                          <p:cTn id="104" fill="freeze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763" name="CustomShape 3"/>
          <p:cNvSpPr/>
          <p:nvPr/>
        </p:nvSpPr>
        <p:spPr>
          <a:xfrm>
            <a:off x="457200" y="2514600"/>
            <a:ext cx="8227800" cy="35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Framing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Physical addressing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Flow control (hop-to-hop)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Error control (hop-to-hop)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Access control</a:t>
            </a:r>
            <a:endParaRPr/>
          </a:p>
        </p:txBody>
      </p:sp>
      <p:sp>
        <p:nvSpPr>
          <p:cNvPr id="764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rIns="90000" tIns="45000" bIns="45000"/>
          <a:p>
            <a:r>
              <a:rPr b="1" i="1" lang="en-US" sz="2800">
                <a:solidFill>
                  <a:srgbClr val="ff0000"/>
                </a:solidFill>
                <a:latin typeface="Times New Roman"/>
              </a:rPr>
              <a:t>Responsible for transmitting frames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Times New Roman"/>
              </a:rPr>
              <a:t>from one node to the next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767" name="CustomShape 3"/>
          <p:cNvSpPr/>
          <p:nvPr/>
        </p:nvSpPr>
        <p:spPr>
          <a:xfrm>
            <a:off x="160020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768" name="CustomShape 4"/>
          <p:cNvSpPr/>
          <p:nvPr/>
        </p:nvSpPr>
        <p:spPr>
          <a:xfrm>
            <a:off x="144360" y="3443400"/>
            <a:ext cx="12679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Data Link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769" name="CustomShape 5"/>
          <p:cNvSpPr/>
          <p:nvPr/>
        </p:nvSpPr>
        <p:spPr>
          <a:xfrm>
            <a:off x="213372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70" name="CustomShape 6"/>
          <p:cNvSpPr/>
          <p:nvPr/>
        </p:nvSpPr>
        <p:spPr>
          <a:xfrm>
            <a:off x="2819520" y="213372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71" name="CustomShape 7"/>
          <p:cNvSpPr/>
          <p:nvPr/>
        </p:nvSpPr>
        <p:spPr>
          <a:xfrm>
            <a:off x="1970640" y="1676520"/>
            <a:ext cx="1738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Network</a:t>
            </a:r>
            <a:endParaRPr/>
          </a:p>
        </p:txBody>
      </p:sp>
      <p:sp>
        <p:nvSpPr>
          <p:cNvPr id="772" name="CustomShape 8"/>
          <p:cNvSpPr/>
          <p:nvPr/>
        </p:nvSpPr>
        <p:spPr>
          <a:xfrm>
            <a:off x="2552760" y="4876920"/>
            <a:ext cx="1411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Physical</a:t>
            </a:r>
            <a:endParaRPr/>
          </a:p>
        </p:txBody>
      </p:sp>
      <p:sp>
        <p:nvSpPr>
          <p:cNvPr id="773" name="CustomShape 9"/>
          <p:cNvSpPr/>
          <p:nvPr/>
        </p:nvSpPr>
        <p:spPr>
          <a:xfrm>
            <a:off x="518148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774" name="CustomShape 10"/>
          <p:cNvSpPr/>
          <p:nvPr/>
        </p:nvSpPr>
        <p:spPr>
          <a:xfrm>
            <a:off x="571500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75" name="CustomShape 11"/>
          <p:cNvSpPr/>
          <p:nvPr/>
        </p:nvSpPr>
        <p:spPr>
          <a:xfrm flipV="1">
            <a:off x="6400800" y="213156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76" name="CustomShape 12"/>
          <p:cNvSpPr/>
          <p:nvPr/>
        </p:nvSpPr>
        <p:spPr>
          <a:xfrm>
            <a:off x="5795640" y="1676520"/>
            <a:ext cx="14371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Network</a:t>
            </a:r>
            <a:endParaRPr/>
          </a:p>
        </p:txBody>
      </p:sp>
      <p:sp>
        <p:nvSpPr>
          <p:cNvPr id="777" name="CustomShape 13"/>
          <p:cNvSpPr/>
          <p:nvPr/>
        </p:nvSpPr>
        <p:spPr>
          <a:xfrm>
            <a:off x="5849280" y="4876920"/>
            <a:ext cx="1712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Physical</a:t>
            </a:r>
            <a:endParaRPr/>
          </a:p>
        </p:txBody>
      </p:sp>
      <p:sp>
        <p:nvSpPr>
          <p:cNvPr id="778" name="CustomShape 14"/>
          <p:cNvSpPr/>
          <p:nvPr/>
        </p:nvSpPr>
        <p:spPr>
          <a:xfrm>
            <a:off x="213372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79" name="CustomShape 15"/>
          <p:cNvSpPr/>
          <p:nvPr/>
        </p:nvSpPr>
        <p:spPr>
          <a:xfrm>
            <a:off x="373392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780" name="CustomShape 16"/>
          <p:cNvSpPr/>
          <p:nvPr/>
        </p:nvSpPr>
        <p:spPr>
          <a:xfrm>
            <a:off x="3048120" y="4191120"/>
            <a:ext cx="379080" cy="60768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81" name="CustomShape 17"/>
          <p:cNvSpPr/>
          <p:nvPr/>
        </p:nvSpPr>
        <p:spPr>
          <a:xfrm>
            <a:off x="571500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82" name="CustomShape 18"/>
          <p:cNvSpPr/>
          <p:nvPr/>
        </p:nvSpPr>
        <p:spPr>
          <a:xfrm>
            <a:off x="731520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783" name="Line 19"/>
          <p:cNvSpPr/>
          <p:nvPr/>
        </p:nvSpPr>
        <p:spPr>
          <a:xfrm>
            <a:off x="213336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784" name="Line 20"/>
          <p:cNvSpPr/>
          <p:nvPr/>
        </p:nvSpPr>
        <p:spPr>
          <a:xfrm>
            <a:off x="373356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785" name="Line 21"/>
          <p:cNvSpPr/>
          <p:nvPr/>
        </p:nvSpPr>
        <p:spPr>
          <a:xfrm>
            <a:off x="571500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786" name="Line 22"/>
          <p:cNvSpPr/>
          <p:nvPr/>
        </p:nvSpPr>
        <p:spPr>
          <a:xfrm>
            <a:off x="731520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787" name="CustomShape 23"/>
          <p:cNvSpPr/>
          <p:nvPr/>
        </p:nvSpPr>
        <p:spPr>
          <a:xfrm>
            <a:off x="2621880" y="3809880"/>
            <a:ext cx="1036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ahoma"/>
              </a:rPr>
              <a:t>(frame)</a:t>
            </a:r>
            <a:endParaRPr/>
          </a:p>
        </p:txBody>
      </p:sp>
      <p:sp>
        <p:nvSpPr>
          <p:cNvPr id="788" name="CustomShape 24"/>
          <p:cNvSpPr/>
          <p:nvPr/>
        </p:nvSpPr>
        <p:spPr>
          <a:xfrm flipV="1">
            <a:off x="6553080" y="4037040"/>
            <a:ext cx="379080" cy="760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89" name="CustomShape 25"/>
          <p:cNvSpPr/>
          <p:nvPr/>
        </p:nvSpPr>
        <p:spPr>
          <a:xfrm>
            <a:off x="1676520" y="3505320"/>
            <a:ext cx="45540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790" name="CustomShape 26"/>
          <p:cNvSpPr/>
          <p:nvPr/>
        </p:nvSpPr>
        <p:spPr>
          <a:xfrm>
            <a:off x="5257800" y="3505320"/>
            <a:ext cx="45540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T2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Outline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Protocol and Standard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Layered tasks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Internet protocol suites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ISO's OSI model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79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793" name="CustomShape 3"/>
          <p:cNvSpPr/>
          <p:nvPr/>
        </p:nvSpPr>
        <p:spPr>
          <a:xfrm>
            <a:off x="1536840" y="3809880"/>
            <a:ext cx="59292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794" name="CustomShape 4"/>
          <p:cNvSpPr/>
          <p:nvPr/>
        </p:nvSpPr>
        <p:spPr>
          <a:xfrm>
            <a:off x="388620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95" name="CustomShape 5"/>
          <p:cNvSpPr/>
          <p:nvPr/>
        </p:nvSpPr>
        <p:spPr>
          <a:xfrm>
            <a:off x="388620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96" name="CustomShape 6"/>
          <p:cNvSpPr/>
          <p:nvPr/>
        </p:nvSpPr>
        <p:spPr>
          <a:xfrm>
            <a:off x="365760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97" name="CustomShape 7"/>
          <p:cNvSpPr/>
          <p:nvPr/>
        </p:nvSpPr>
        <p:spPr>
          <a:xfrm>
            <a:off x="4128480" y="3124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3B</a:t>
            </a:r>
            <a:endParaRPr/>
          </a:p>
        </p:txBody>
      </p:sp>
      <p:sp>
        <p:nvSpPr>
          <p:cNvPr id="798" name="CustomShape 8"/>
          <p:cNvSpPr/>
          <p:nvPr/>
        </p:nvSpPr>
        <p:spPr>
          <a:xfrm>
            <a:off x="4003200" y="1523880"/>
            <a:ext cx="5007960" cy="393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80808"/>
                </a:solidFill>
                <a:latin typeface="Times New Roman"/>
              </a:rPr>
              <a:t>A3, 3B, 82, 9F,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... are </a:t>
            </a:r>
            <a:r>
              <a:rPr lang="en-US" sz="2000" u="sng">
                <a:solidFill>
                  <a:srgbClr val="080808"/>
                </a:solidFill>
                <a:latin typeface="Tahoma"/>
              </a:rPr>
              <a:t>physical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addresses</a:t>
            </a:r>
            <a:endParaRPr/>
          </a:p>
        </p:txBody>
      </p:sp>
      <p:sp>
        <p:nvSpPr>
          <p:cNvPr id="799" name="CustomShape 9"/>
          <p:cNvSpPr/>
          <p:nvPr/>
        </p:nvSpPr>
        <p:spPr>
          <a:xfrm>
            <a:off x="207000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00" name="CustomShape 10"/>
          <p:cNvSpPr/>
          <p:nvPr/>
        </p:nvSpPr>
        <p:spPr>
          <a:xfrm>
            <a:off x="207000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01" name="CustomShape 11"/>
          <p:cNvSpPr/>
          <p:nvPr/>
        </p:nvSpPr>
        <p:spPr>
          <a:xfrm>
            <a:off x="184140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02" name="CustomShape 12"/>
          <p:cNvSpPr/>
          <p:nvPr/>
        </p:nvSpPr>
        <p:spPr>
          <a:xfrm>
            <a:off x="519444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03" name="CustomShape 13"/>
          <p:cNvSpPr/>
          <p:nvPr/>
        </p:nvSpPr>
        <p:spPr>
          <a:xfrm>
            <a:off x="519444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04" name="CustomShape 14"/>
          <p:cNvSpPr/>
          <p:nvPr/>
        </p:nvSpPr>
        <p:spPr>
          <a:xfrm>
            <a:off x="496584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05" name="CustomShape 15"/>
          <p:cNvSpPr/>
          <p:nvPr/>
        </p:nvSpPr>
        <p:spPr>
          <a:xfrm>
            <a:off x="664200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06" name="CustomShape 16"/>
          <p:cNvSpPr/>
          <p:nvPr/>
        </p:nvSpPr>
        <p:spPr>
          <a:xfrm>
            <a:off x="664200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07" name="CustomShape 17"/>
          <p:cNvSpPr/>
          <p:nvPr/>
        </p:nvSpPr>
        <p:spPr>
          <a:xfrm>
            <a:off x="641340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08" name="CustomShape 18"/>
          <p:cNvSpPr/>
          <p:nvPr/>
        </p:nvSpPr>
        <p:spPr>
          <a:xfrm>
            <a:off x="2299680" y="3124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9F</a:t>
            </a:r>
            <a:endParaRPr/>
          </a:p>
        </p:txBody>
      </p:sp>
      <p:sp>
        <p:nvSpPr>
          <p:cNvPr id="809" name="CustomShape 19"/>
          <p:cNvSpPr/>
          <p:nvPr/>
        </p:nvSpPr>
        <p:spPr>
          <a:xfrm>
            <a:off x="5424480" y="31240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82</a:t>
            </a:r>
            <a:endParaRPr/>
          </a:p>
        </p:txBody>
      </p:sp>
      <p:sp>
        <p:nvSpPr>
          <p:cNvPr id="810" name="CustomShape 20"/>
          <p:cNvSpPr/>
          <p:nvPr/>
        </p:nvSpPr>
        <p:spPr>
          <a:xfrm>
            <a:off x="6871680" y="3124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A3</a:t>
            </a:r>
            <a:endParaRPr/>
          </a:p>
        </p:txBody>
      </p:sp>
      <p:sp>
        <p:nvSpPr>
          <p:cNvPr id="811" name="CustomShape 21"/>
          <p:cNvSpPr/>
          <p:nvPr/>
        </p:nvSpPr>
        <p:spPr>
          <a:xfrm>
            <a:off x="1460520" y="403848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12" name="CustomShape 22"/>
          <p:cNvSpPr/>
          <p:nvPr/>
        </p:nvSpPr>
        <p:spPr>
          <a:xfrm>
            <a:off x="3060720" y="403848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9F</a:t>
            </a:r>
            <a:endParaRPr/>
          </a:p>
        </p:txBody>
      </p:sp>
      <p:sp>
        <p:nvSpPr>
          <p:cNvPr id="813" name="CustomShape 23"/>
          <p:cNvSpPr/>
          <p:nvPr/>
        </p:nvSpPr>
        <p:spPr>
          <a:xfrm>
            <a:off x="1003320" y="4038480"/>
            <a:ext cx="45540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814" name="CustomShape 24"/>
          <p:cNvSpPr/>
          <p:nvPr/>
        </p:nvSpPr>
        <p:spPr>
          <a:xfrm>
            <a:off x="3670200" y="403848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A3</a:t>
            </a:r>
            <a:endParaRPr/>
          </a:p>
        </p:txBody>
      </p:sp>
      <p:sp>
        <p:nvSpPr>
          <p:cNvPr id="815" name="CustomShape 25"/>
          <p:cNvSpPr/>
          <p:nvPr/>
        </p:nvSpPr>
        <p:spPr>
          <a:xfrm>
            <a:off x="146052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336699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16" name="Line 26"/>
          <p:cNvSpPr/>
          <p:nvPr/>
        </p:nvSpPr>
        <p:spPr>
          <a:xfrm>
            <a:off x="2222280" y="3657600"/>
            <a:ext cx="0" cy="3045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7" name="Line 27"/>
          <p:cNvSpPr/>
          <p:nvPr/>
        </p:nvSpPr>
        <p:spPr>
          <a:xfrm>
            <a:off x="2222280" y="3962160"/>
            <a:ext cx="46483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8" name="Line 28"/>
          <p:cNvSpPr/>
          <p:nvPr/>
        </p:nvSpPr>
        <p:spPr>
          <a:xfrm flipV="1">
            <a:off x="6870600" y="3581280"/>
            <a:ext cx="0" cy="38088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819" name="CustomShape 29"/>
          <p:cNvSpPr/>
          <p:nvPr/>
        </p:nvSpPr>
        <p:spPr>
          <a:xfrm flipV="1" rot="5400000">
            <a:off x="3620160" y="3846600"/>
            <a:ext cx="74520" cy="1217520"/>
          </a:xfrm>
          <a:prstGeom prst="leftBrace">
            <a:avLst>
              <a:gd name="adj1" fmla="val 133333"/>
              <a:gd name="adj2" fmla="val 50000"/>
            </a:avLst>
          </a:prstGeom>
          <a:noFill/>
          <a:ln w="9360">
            <a:solidFill>
              <a:srgbClr val="ffffff"/>
            </a:solidFill>
            <a:round/>
          </a:ln>
        </p:spPr>
      </p:sp>
      <p:sp>
        <p:nvSpPr>
          <p:cNvPr id="820" name="CustomShape 30"/>
          <p:cNvSpPr/>
          <p:nvPr/>
        </p:nvSpPr>
        <p:spPr>
          <a:xfrm>
            <a:off x="3429000" y="4451400"/>
            <a:ext cx="522000" cy="363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H2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>
                <p:childTnLst>
                  <p:par>
                    <p:cTn id="119" fill="freeze">
                      <p:stCondLst>
                        <p:cond delay="indefinite"/>
                      </p:stCondLst>
                      <p:childTnLst>
                        <p:par>
                          <p:cTn id="120" fill="freeze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823" name="CustomShape 3"/>
          <p:cNvSpPr/>
          <p:nvPr/>
        </p:nvSpPr>
        <p:spPr>
          <a:xfrm>
            <a:off x="825480" y="213372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24" name="CustomShape 4"/>
          <p:cNvSpPr/>
          <p:nvPr/>
        </p:nvSpPr>
        <p:spPr>
          <a:xfrm>
            <a:off x="1295280" y="3429000"/>
            <a:ext cx="59292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25" name="CustomShape 5"/>
          <p:cNvSpPr/>
          <p:nvPr/>
        </p:nvSpPr>
        <p:spPr>
          <a:xfrm>
            <a:off x="6083280" y="495288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26" name="CustomShape 6"/>
          <p:cNvSpPr/>
          <p:nvPr/>
        </p:nvSpPr>
        <p:spPr>
          <a:xfrm>
            <a:off x="105408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27" name="CustomShape 7"/>
          <p:cNvSpPr/>
          <p:nvPr/>
        </p:nvSpPr>
        <p:spPr>
          <a:xfrm>
            <a:off x="1054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28" name="CustomShape 8"/>
          <p:cNvSpPr/>
          <p:nvPr/>
        </p:nvSpPr>
        <p:spPr>
          <a:xfrm>
            <a:off x="257796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29" name="CustomShape 9"/>
          <p:cNvSpPr/>
          <p:nvPr/>
        </p:nvSpPr>
        <p:spPr>
          <a:xfrm>
            <a:off x="257796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0" name="CustomShape 10"/>
          <p:cNvSpPr/>
          <p:nvPr/>
        </p:nvSpPr>
        <p:spPr>
          <a:xfrm>
            <a:off x="6235560" y="3429000"/>
            <a:ext cx="74520" cy="1598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31" name="CustomShape 11"/>
          <p:cNvSpPr/>
          <p:nvPr/>
        </p:nvSpPr>
        <p:spPr>
          <a:xfrm>
            <a:off x="623556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2" name="CustomShape 12"/>
          <p:cNvSpPr/>
          <p:nvPr/>
        </p:nvSpPr>
        <p:spPr>
          <a:xfrm>
            <a:off x="7238880" y="49528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33" name="CustomShape 13"/>
          <p:cNvSpPr/>
          <p:nvPr/>
        </p:nvSpPr>
        <p:spPr>
          <a:xfrm>
            <a:off x="723888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4" name="CustomShape 14"/>
          <p:cNvSpPr/>
          <p:nvPr/>
        </p:nvSpPr>
        <p:spPr>
          <a:xfrm>
            <a:off x="7994520" y="4724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35" name="CustomShape 15"/>
          <p:cNvSpPr/>
          <p:nvPr/>
        </p:nvSpPr>
        <p:spPr>
          <a:xfrm>
            <a:off x="799452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6" name="CustomShape 16"/>
          <p:cNvSpPr/>
          <p:nvPr/>
        </p:nvSpPr>
        <p:spPr>
          <a:xfrm>
            <a:off x="825480" y="1447920"/>
            <a:ext cx="531720" cy="48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67600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37" name="CustomShape 17"/>
          <p:cNvSpPr/>
          <p:nvPr/>
        </p:nvSpPr>
        <p:spPr>
          <a:xfrm>
            <a:off x="2349360" y="1447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38" name="CustomShape 18"/>
          <p:cNvSpPr/>
          <p:nvPr/>
        </p:nvSpPr>
        <p:spPr>
          <a:xfrm>
            <a:off x="7010280" y="5257800"/>
            <a:ext cx="531720" cy="482400"/>
          </a:xfrm>
          <a:prstGeom prst="rect">
            <a:avLst/>
          </a:prstGeom>
          <a:gradFill>
            <a:gsLst>
              <a:gs pos="0">
                <a:srgbClr val="66ff33"/>
              </a:gs>
              <a:gs pos="100000">
                <a:srgbClr val="2f7618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39" name="CustomShape 19"/>
          <p:cNvSpPr/>
          <p:nvPr/>
        </p:nvSpPr>
        <p:spPr>
          <a:xfrm>
            <a:off x="7765920" y="4267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40" name="CustomShape 20"/>
          <p:cNvSpPr/>
          <p:nvPr/>
        </p:nvSpPr>
        <p:spPr>
          <a:xfrm>
            <a:off x="623556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1" name="CustomShape 21"/>
          <p:cNvSpPr/>
          <p:nvPr/>
        </p:nvSpPr>
        <p:spPr>
          <a:xfrm>
            <a:off x="2197080" y="2133720"/>
            <a:ext cx="74520" cy="13698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42" name="CustomShape 22"/>
          <p:cNvSpPr/>
          <p:nvPr/>
        </p:nvSpPr>
        <p:spPr>
          <a:xfrm>
            <a:off x="21970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3" name="CustomShape 23"/>
          <p:cNvSpPr/>
          <p:nvPr/>
        </p:nvSpPr>
        <p:spPr>
          <a:xfrm>
            <a:off x="2197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4" name="CustomShape 24"/>
          <p:cNvSpPr/>
          <p:nvPr/>
        </p:nvSpPr>
        <p:spPr>
          <a:xfrm>
            <a:off x="27306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45" name="CustomShape 25"/>
          <p:cNvSpPr/>
          <p:nvPr/>
        </p:nvSpPr>
        <p:spPr>
          <a:xfrm>
            <a:off x="27306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6" name="CustomShape 26"/>
          <p:cNvSpPr/>
          <p:nvPr/>
        </p:nvSpPr>
        <p:spPr>
          <a:xfrm>
            <a:off x="25020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47" name="CustomShape 27"/>
          <p:cNvSpPr/>
          <p:nvPr/>
        </p:nvSpPr>
        <p:spPr>
          <a:xfrm>
            <a:off x="4502160" y="3200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48" name="CustomShape 28"/>
          <p:cNvSpPr/>
          <p:nvPr/>
        </p:nvSpPr>
        <p:spPr>
          <a:xfrm>
            <a:off x="450216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9" name="CustomShape 29"/>
          <p:cNvSpPr/>
          <p:nvPr/>
        </p:nvSpPr>
        <p:spPr>
          <a:xfrm>
            <a:off x="4273560" y="27432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50" name="CustomShape 30"/>
          <p:cNvSpPr/>
          <p:nvPr/>
        </p:nvSpPr>
        <p:spPr>
          <a:xfrm>
            <a:off x="47880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51" name="CustomShape 31"/>
          <p:cNvSpPr/>
          <p:nvPr/>
        </p:nvSpPr>
        <p:spPr>
          <a:xfrm>
            <a:off x="47880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52" name="CustomShape 32"/>
          <p:cNvSpPr/>
          <p:nvPr/>
        </p:nvSpPr>
        <p:spPr>
          <a:xfrm>
            <a:off x="45594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53" name="CustomShape 33"/>
          <p:cNvSpPr/>
          <p:nvPr/>
        </p:nvSpPr>
        <p:spPr>
          <a:xfrm>
            <a:off x="2981880" y="175248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854" name="CustomShape 34"/>
          <p:cNvSpPr/>
          <p:nvPr/>
        </p:nvSpPr>
        <p:spPr>
          <a:xfrm>
            <a:off x="6410880" y="29718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6</a:t>
            </a:r>
            <a:endParaRPr/>
          </a:p>
        </p:txBody>
      </p:sp>
      <p:sp>
        <p:nvSpPr>
          <p:cNvPr id="855" name="CustomShape 35"/>
          <p:cNvSpPr/>
          <p:nvPr/>
        </p:nvSpPr>
        <p:spPr>
          <a:xfrm>
            <a:off x="7401240" y="50292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856" name="CustomShape 36"/>
          <p:cNvSpPr/>
          <p:nvPr/>
        </p:nvSpPr>
        <p:spPr>
          <a:xfrm>
            <a:off x="45792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ffff"/>
                </a:solidFill>
                <a:latin typeface="Times New Roman"/>
              </a:rPr>
              <a:t>1.1</a:t>
            </a:r>
            <a:endParaRPr/>
          </a:p>
        </p:txBody>
      </p:sp>
      <p:sp>
        <p:nvSpPr>
          <p:cNvPr id="857" name="CustomShape 37"/>
          <p:cNvSpPr/>
          <p:nvPr/>
        </p:nvSpPr>
        <p:spPr>
          <a:xfrm>
            <a:off x="198180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1.2</a:t>
            </a:r>
            <a:endParaRPr/>
          </a:p>
        </p:txBody>
      </p:sp>
      <p:sp>
        <p:nvSpPr>
          <p:cNvPr id="858" name="CustomShape 38"/>
          <p:cNvSpPr/>
          <p:nvPr/>
        </p:nvSpPr>
        <p:spPr>
          <a:xfrm>
            <a:off x="21344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6.6</a:t>
            </a:r>
            <a:endParaRPr/>
          </a:p>
        </p:txBody>
      </p:sp>
      <p:sp>
        <p:nvSpPr>
          <p:cNvPr id="859" name="CustomShape 39"/>
          <p:cNvSpPr/>
          <p:nvPr/>
        </p:nvSpPr>
        <p:spPr>
          <a:xfrm>
            <a:off x="4745880" y="27432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6.1</a:t>
            </a:r>
            <a:endParaRPr/>
          </a:p>
        </p:txBody>
      </p:sp>
      <p:sp>
        <p:nvSpPr>
          <p:cNvPr id="860" name="CustomShape 40"/>
          <p:cNvSpPr/>
          <p:nvPr/>
        </p:nvSpPr>
        <p:spPr>
          <a:xfrm>
            <a:off x="41918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6.3</a:t>
            </a:r>
            <a:endParaRPr/>
          </a:p>
        </p:txBody>
      </p:sp>
      <p:sp>
        <p:nvSpPr>
          <p:cNvPr id="861" name="CustomShape 41"/>
          <p:cNvSpPr/>
          <p:nvPr/>
        </p:nvSpPr>
        <p:spPr>
          <a:xfrm>
            <a:off x="6642720" y="52578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ffff"/>
                </a:solidFill>
                <a:latin typeface="Times New Roman"/>
              </a:rPr>
              <a:t>5.7</a:t>
            </a:r>
            <a:endParaRPr/>
          </a:p>
        </p:txBody>
      </p:sp>
      <p:sp>
        <p:nvSpPr>
          <p:cNvPr id="862" name="CustomShape 42"/>
          <p:cNvSpPr/>
          <p:nvPr/>
        </p:nvSpPr>
        <p:spPr>
          <a:xfrm>
            <a:off x="8236800" y="426708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5.2</a:t>
            </a:r>
            <a:endParaRPr/>
          </a:p>
        </p:txBody>
      </p:sp>
      <p:sp>
        <p:nvSpPr>
          <p:cNvPr id="863" name="CustomShape 43"/>
          <p:cNvSpPr/>
          <p:nvPr/>
        </p:nvSpPr>
        <p:spPr>
          <a:xfrm>
            <a:off x="1555920" y="548640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64" name="CustomShape 44"/>
          <p:cNvSpPr/>
          <p:nvPr/>
        </p:nvSpPr>
        <p:spPr>
          <a:xfrm>
            <a:off x="2470320" y="5486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65" name="CustomShape 45"/>
          <p:cNvSpPr/>
          <p:nvPr/>
        </p:nvSpPr>
        <p:spPr>
          <a:xfrm>
            <a:off x="247032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66" name="CustomShape 46"/>
          <p:cNvSpPr/>
          <p:nvPr/>
        </p:nvSpPr>
        <p:spPr>
          <a:xfrm>
            <a:off x="3232080" y="52578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67" name="CustomShape 47"/>
          <p:cNvSpPr/>
          <p:nvPr/>
        </p:nvSpPr>
        <p:spPr>
          <a:xfrm>
            <a:off x="323208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68" name="CustomShape 48"/>
          <p:cNvSpPr/>
          <p:nvPr/>
        </p:nvSpPr>
        <p:spPr>
          <a:xfrm>
            <a:off x="2241720" y="57913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69" name="CustomShape 49"/>
          <p:cNvSpPr/>
          <p:nvPr/>
        </p:nvSpPr>
        <p:spPr>
          <a:xfrm>
            <a:off x="3003480" y="48006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70" name="CustomShape 50"/>
          <p:cNvSpPr/>
          <p:nvPr/>
        </p:nvSpPr>
        <p:spPr>
          <a:xfrm>
            <a:off x="2873880" y="556272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i="1" lang="en-US">
                <a:solidFill>
                  <a:srgbClr val="ffff00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871" name="CustomShape 51"/>
          <p:cNvSpPr/>
          <p:nvPr/>
        </p:nvSpPr>
        <p:spPr>
          <a:xfrm>
            <a:off x="1873800" y="57913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3.8</a:t>
            </a:r>
            <a:endParaRPr/>
          </a:p>
        </p:txBody>
      </p:sp>
      <p:sp>
        <p:nvSpPr>
          <p:cNvPr id="872" name="CustomShape 52"/>
          <p:cNvSpPr/>
          <p:nvPr/>
        </p:nvSpPr>
        <p:spPr>
          <a:xfrm>
            <a:off x="3474000" y="48006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3.3</a:t>
            </a:r>
            <a:endParaRPr/>
          </a:p>
        </p:txBody>
      </p:sp>
      <p:sp>
        <p:nvSpPr>
          <p:cNvPr id="873" name="CustomShape 53"/>
          <p:cNvSpPr/>
          <p:nvPr/>
        </p:nvSpPr>
        <p:spPr>
          <a:xfrm>
            <a:off x="1631880" y="3429000"/>
            <a:ext cx="74520" cy="21319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74" name="CustomShape 54"/>
          <p:cNvSpPr/>
          <p:nvPr/>
        </p:nvSpPr>
        <p:spPr>
          <a:xfrm>
            <a:off x="16318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75" name="CustomShape 55"/>
          <p:cNvSpPr/>
          <p:nvPr/>
        </p:nvSpPr>
        <p:spPr>
          <a:xfrm>
            <a:off x="165276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876" name="Picture 6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91320" y="4114800"/>
            <a:ext cx="941040" cy="407880"/>
          </a:xfrm>
          <a:prstGeom prst="rect">
            <a:avLst/>
          </a:prstGeom>
          <a:ln w="9360">
            <a:noFill/>
          </a:ln>
        </p:spPr>
      </p:pic>
      <p:pic>
        <p:nvPicPr>
          <p:cNvPr id="877" name="Picture 6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480" y="2514600"/>
            <a:ext cx="941040" cy="407880"/>
          </a:xfrm>
          <a:prstGeom prst="rect">
            <a:avLst/>
          </a:prstGeom>
          <a:ln w="9360">
            <a:noFill/>
          </a:ln>
        </p:spPr>
      </p:pic>
      <p:pic>
        <p:nvPicPr>
          <p:cNvPr id="878" name="Picture 6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26708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879" name="CustomShape 56"/>
          <p:cNvSpPr/>
          <p:nvPr/>
        </p:nvSpPr>
        <p:spPr>
          <a:xfrm>
            <a:off x="762120" y="114300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80" name="CustomShape 57"/>
          <p:cNvSpPr/>
          <p:nvPr/>
        </p:nvSpPr>
        <p:spPr>
          <a:xfrm>
            <a:off x="1219320" y="1143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881" name="CustomShape 58"/>
          <p:cNvSpPr/>
          <p:nvPr/>
        </p:nvSpPr>
        <p:spPr>
          <a:xfrm>
            <a:off x="1447920" y="1143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882" name="Line 59"/>
          <p:cNvSpPr/>
          <p:nvPr/>
        </p:nvSpPr>
        <p:spPr>
          <a:xfrm>
            <a:off x="1447560" y="1447560"/>
            <a:ext cx="0" cy="6098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3" name="Line 60"/>
          <p:cNvSpPr/>
          <p:nvPr/>
        </p:nvSpPr>
        <p:spPr>
          <a:xfrm>
            <a:off x="1447560" y="2057400"/>
            <a:ext cx="91440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4" name="Line 61"/>
          <p:cNvSpPr/>
          <p:nvPr/>
        </p:nvSpPr>
        <p:spPr>
          <a:xfrm>
            <a:off x="2361960" y="2057400"/>
            <a:ext cx="0" cy="4572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85" name="Line 62"/>
          <p:cNvSpPr/>
          <p:nvPr/>
        </p:nvSpPr>
        <p:spPr>
          <a:xfrm>
            <a:off x="2361960" y="3352680"/>
            <a:ext cx="403884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6" name="Line 63"/>
          <p:cNvSpPr/>
          <p:nvPr/>
        </p:nvSpPr>
        <p:spPr>
          <a:xfrm>
            <a:off x="6400800" y="3352680"/>
            <a:ext cx="0" cy="76212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87" name="Line 64"/>
          <p:cNvSpPr/>
          <p:nvPr/>
        </p:nvSpPr>
        <p:spPr>
          <a:xfrm>
            <a:off x="6400800" y="4800600"/>
            <a:ext cx="99036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8" name="Line 65"/>
          <p:cNvSpPr/>
          <p:nvPr/>
        </p:nvSpPr>
        <p:spPr>
          <a:xfrm>
            <a:off x="7391160" y="4800600"/>
            <a:ext cx="0" cy="4572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89" name="CustomShape 66"/>
          <p:cNvSpPr/>
          <p:nvPr/>
        </p:nvSpPr>
        <p:spPr>
          <a:xfrm>
            <a:off x="458640" y="17524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97</a:t>
            </a:r>
            <a:endParaRPr/>
          </a:p>
        </p:txBody>
      </p:sp>
      <p:sp>
        <p:nvSpPr>
          <p:cNvPr id="890" name="CustomShape 67"/>
          <p:cNvSpPr/>
          <p:nvPr/>
        </p:nvSpPr>
        <p:spPr>
          <a:xfrm>
            <a:off x="1982520" y="17524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32</a:t>
            </a:r>
            <a:endParaRPr/>
          </a:p>
        </p:txBody>
      </p:sp>
      <p:sp>
        <p:nvSpPr>
          <p:cNvPr id="891" name="CustomShape 68"/>
          <p:cNvSpPr/>
          <p:nvPr/>
        </p:nvSpPr>
        <p:spPr>
          <a:xfrm>
            <a:off x="1830240" y="22096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25</a:t>
            </a:r>
            <a:endParaRPr/>
          </a:p>
        </p:txBody>
      </p:sp>
      <p:sp>
        <p:nvSpPr>
          <p:cNvPr id="892" name="CustomShape 69"/>
          <p:cNvSpPr/>
          <p:nvPr/>
        </p:nvSpPr>
        <p:spPr>
          <a:xfrm>
            <a:off x="1830240" y="28954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79</a:t>
            </a:r>
            <a:endParaRPr/>
          </a:p>
        </p:txBody>
      </p:sp>
      <p:sp>
        <p:nvSpPr>
          <p:cNvPr id="893" name="CustomShape 70"/>
          <p:cNvSpPr/>
          <p:nvPr/>
        </p:nvSpPr>
        <p:spPr>
          <a:xfrm>
            <a:off x="5868720" y="38098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62</a:t>
            </a:r>
            <a:endParaRPr/>
          </a:p>
        </p:txBody>
      </p:sp>
      <p:sp>
        <p:nvSpPr>
          <p:cNvPr id="894" name="CustomShape 71"/>
          <p:cNvSpPr/>
          <p:nvPr/>
        </p:nvSpPr>
        <p:spPr>
          <a:xfrm>
            <a:off x="5868720" y="44956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54</a:t>
            </a:r>
            <a:endParaRPr/>
          </a:p>
        </p:txBody>
      </p:sp>
      <p:sp>
        <p:nvSpPr>
          <p:cNvPr id="895" name="CustomShape 72"/>
          <p:cNvSpPr/>
          <p:nvPr/>
        </p:nvSpPr>
        <p:spPr>
          <a:xfrm>
            <a:off x="6643440" y="548640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74</a:t>
            </a:r>
            <a:endParaRPr/>
          </a:p>
        </p:txBody>
      </p:sp>
      <p:sp>
        <p:nvSpPr>
          <p:cNvPr id="896" name="CustomShape 73"/>
          <p:cNvSpPr/>
          <p:nvPr/>
        </p:nvSpPr>
        <p:spPr>
          <a:xfrm>
            <a:off x="1296720" y="396252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12</a:t>
            </a:r>
            <a:endParaRPr/>
          </a:p>
        </p:txBody>
      </p:sp>
      <p:sp>
        <p:nvSpPr>
          <p:cNvPr id="897" name="CustomShape 74"/>
          <p:cNvSpPr/>
          <p:nvPr/>
        </p:nvSpPr>
        <p:spPr>
          <a:xfrm>
            <a:off x="1220760" y="464832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00"/>
                </a:solidFill>
                <a:latin typeface="Times New Roman"/>
              </a:rPr>
              <a:t>88</a:t>
            </a:r>
            <a:endParaRPr/>
          </a:p>
        </p:txBody>
      </p:sp>
      <p:sp>
        <p:nvSpPr>
          <p:cNvPr id="898" name="CustomShape 75"/>
          <p:cNvSpPr/>
          <p:nvPr/>
        </p:nvSpPr>
        <p:spPr>
          <a:xfrm>
            <a:off x="228600" y="228600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99" name="CustomShape 76"/>
          <p:cNvSpPr/>
          <p:nvPr/>
        </p:nvSpPr>
        <p:spPr>
          <a:xfrm>
            <a:off x="685800" y="2286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900" name="CustomShape 77"/>
          <p:cNvSpPr/>
          <p:nvPr/>
        </p:nvSpPr>
        <p:spPr>
          <a:xfrm>
            <a:off x="914400" y="2286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901" name="CustomShape 78"/>
          <p:cNvSpPr/>
          <p:nvPr/>
        </p:nvSpPr>
        <p:spPr>
          <a:xfrm>
            <a:off x="1371600" y="22860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25</a:t>
            </a:r>
            <a:endParaRPr/>
          </a:p>
        </p:txBody>
      </p:sp>
      <p:sp>
        <p:nvSpPr>
          <p:cNvPr id="902" name="CustomShape 79"/>
          <p:cNvSpPr/>
          <p:nvPr/>
        </p:nvSpPr>
        <p:spPr>
          <a:xfrm>
            <a:off x="1143000" y="22860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97</a:t>
            </a:r>
            <a:endParaRPr/>
          </a:p>
        </p:txBody>
      </p:sp>
      <p:sp>
        <p:nvSpPr>
          <p:cNvPr id="903" name="CustomShape 80"/>
          <p:cNvSpPr/>
          <p:nvPr/>
        </p:nvSpPr>
        <p:spPr>
          <a:xfrm>
            <a:off x="152280" y="2286000"/>
            <a:ext cx="7452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04" name="CustomShape 81"/>
          <p:cNvSpPr/>
          <p:nvPr/>
        </p:nvSpPr>
        <p:spPr>
          <a:xfrm>
            <a:off x="2590920" y="304812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05" name="CustomShape 82"/>
          <p:cNvSpPr/>
          <p:nvPr/>
        </p:nvSpPr>
        <p:spPr>
          <a:xfrm>
            <a:off x="3048120" y="304812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906" name="CustomShape 83"/>
          <p:cNvSpPr/>
          <p:nvPr/>
        </p:nvSpPr>
        <p:spPr>
          <a:xfrm>
            <a:off x="3276720" y="304812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907" name="CustomShape 84"/>
          <p:cNvSpPr/>
          <p:nvPr/>
        </p:nvSpPr>
        <p:spPr>
          <a:xfrm>
            <a:off x="3733920" y="304812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62</a:t>
            </a:r>
            <a:endParaRPr/>
          </a:p>
        </p:txBody>
      </p:sp>
      <p:sp>
        <p:nvSpPr>
          <p:cNvPr id="908" name="CustomShape 85"/>
          <p:cNvSpPr/>
          <p:nvPr/>
        </p:nvSpPr>
        <p:spPr>
          <a:xfrm>
            <a:off x="3505320" y="304812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79</a:t>
            </a:r>
            <a:endParaRPr/>
          </a:p>
        </p:txBody>
      </p:sp>
      <p:sp>
        <p:nvSpPr>
          <p:cNvPr id="909" name="CustomShape 86"/>
          <p:cNvSpPr/>
          <p:nvPr/>
        </p:nvSpPr>
        <p:spPr>
          <a:xfrm>
            <a:off x="2514600" y="3048120"/>
            <a:ext cx="7452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10" name="CustomShape 87"/>
          <p:cNvSpPr/>
          <p:nvPr/>
        </p:nvSpPr>
        <p:spPr>
          <a:xfrm>
            <a:off x="5562720" y="502920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11" name="CustomShape 88"/>
          <p:cNvSpPr/>
          <p:nvPr/>
        </p:nvSpPr>
        <p:spPr>
          <a:xfrm>
            <a:off x="6019920" y="50292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912" name="CustomShape 89"/>
          <p:cNvSpPr/>
          <p:nvPr/>
        </p:nvSpPr>
        <p:spPr>
          <a:xfrm>
            <a:off x="6248520" y="50292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913" name="CustomShape 90"/>
          <p:cNvSpPr/>
          <p:nvPr/>
        </p:nvSpPr>
        <p:spPr>
          <a:xfrm>
            <a:off x="6705720" y="50292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74</a:t>
            </a:r>
            <a:endParaRPr/>
          </a:p>
        </p:txBody>
      </p:sp>
      <p:sp>
        <p:nvSpPr>
          <p:cNvPr id="914" name="CustomShape 91"/>
          <p:cNvSpPr/>
          <p:nvPr/>
        </p:nvSpPr>
        <p:spPr>
          <a:xfrm>
            <a:off x="6477120" y="50292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54</a:t>
            </a:r>
            <a:endParaRPr/>
          </a:p>
        </p:txBody>
      </p:sp>
      <p:sp>
        <p:nvSpPr>
          <p:cNvPr id="915" name="CustomShape 92"/>
          <p:cNvSpPr/>
          <p:nvPr/>
        </p:nvSpPr>
        <p:spPr>
          <a:xfrm>
            <a:off x="5486400" y="5029200"/>
            <a:ext cx="7452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16" name="Line 93"/>
          <p:cNvSpPr/>
          <p:nvPr/>
        </p:nvSpPr>
        <p:spPr>
          <a:xfrm>
            <a:off x="2361960" y="2743200"/>
            <a:ext cx="0" cy="60948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917" name="Line 94"/>
          <p:cNvSpPr/>
          <p:nvPr/>
        </p:nvSpPr>
        <p:spPr>
          <a:xfrm>
            <a:off x="6400800" y="4419360"/>
            <a:ext cx="0" cy="3812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918" name="CustomShape 95"/>
          <p:cNvSpPr/>
          <p:nvPr/>
        </p:nvSpPr>
        <p:spPr>
          <a:xfrm>
            <a:off x="1372680" y="25146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R1</a:t>
            </a:r>
            <a:endParaRPr/>
          </a:p>
        </p:txBody>
      </p:sp>
      <p:sp>
        <p:nvSpPr>
          <p:cNvPr id="919" name="CustomShape 96"/>
          <p:cNvSpPr/>
          <p:nvPr/>
        </p:nvSpPr>
        <p:spPr>
          <a:xfrm>
            <a:off x="5411160" y="41148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R3</a:t>
            </a:r>
            <a:endParaRPr/>
          </a:p>
        </p:txBody>
      </p:sp>
      <p:sp>
        <p:nvSpPr>
          <p:cNvPr id="920" name="CustomShape 97"/>
          <p:cNvSpPr/>
          <p:nvPr/>
        </p:nvSpPr>
        <p:spPr>
          <a:xfrm>
            <a:off x="763200" y="4267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imes New Roman"/>
              </a:rPr>
              <a:t>R2</a:t>
            </a:r>
            <a:endParaRPr/>
          </a:p>
        </p:txBody>
      </p:sp>
    </p:spTree>
  </p:cSld>
  <p:timing>
    <p:tnLst>
      <p:par>
        <p:cTn id="124" dur="indefinite" restart="never" nodeType="tmRoot">
          <p:childTnLst>
            <p:seq>
              <p:cTn id="125" nodeType="mainSeq">
                <p:childTnLst>
                  <p:par>
                    <p:cTn id="126" fill="freeze">
                      <p:stCondLst>
                        <p:cond delay="indefinite"/>
                      </p:stCondLst>
                      <p:childTnLst>
                        <p:par>
                          <p:cTn id="127" fill="freeze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freeze">
                      <p:stCondLst>
                        <p:cond delay="indefinite"/>
                      </p:stCondLst>
                      <p:childTnLst>
                        <p:par>
                          <p:cTn id="132" fill="freeze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freeze">
                      <p:stCondLst>
                        <p:cond delay="indefinite"/>
                      </p:stCondLst>
                      <p:childTnLst>
                        <p:par>
                          <p:cTn id="137" fill="freeze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Physical Layer</a:t>
            </a:r>
            <a:endParaRPr/>
          </a:p>
        </p:txBody>
      </p:sp>
      <p:sp>
        <p:nvSpPr>
          <p:cNvPr id="923" name="CustomShape 3"/>
          <p:cNvSpPr/>
          <p:nvPr/>
        </p:nvSpPr>
        <p:spPr>
          <a:xfrm>
            <a:off x="457200" y="2438280"/>
            <a:ext cx="6703920" cy="365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Physical characteristics of interfaces and media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Representation of bits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Data rate (transmission rate)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Synchronization of bits</a:t>
            </a:r>
            <a:endParaRPr/>
          </a:p>
        </p:txBody>
      </p:sp>
      <p:pic>
        <p:nvPicPr>
          <p:cNvPr id="92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94360" y="4761360"/>
            <a:ext cx="2817720" cy="1944360"/>
          </a:xfrm>
          <a:prstGeom prst="rect">
            <a:avLst/>
          </a:prstGeom>
          <a:ln w="9360">
            <a:noFill/>
          </a:ln>
        </p:spPr>
      </p:pic>
      <p:sp>
        <p:nvSpPr>
          <p:cNvPr id="925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rIns="90000" tIns="45000" bIns="45000"/>
          <a:p>
            <a:r>
              <a:rPr b="1" i="1" lang="en-US" sz="2800">
                <a:solidFill>
                  <a:srgbClr val="ff0000"/>
                </a:solidFill>
                <a:latin typeface="Times New Roman"/>
              </a:rPr>
              <a:t>Responsible for transmitting individual bits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Times New Roman"/>
              </a:rPr>
              <a:t>from one node to the next</a:t>
            </a:r>
            <a:endParaRPr/>
          </a:p>
        </p:txBody>
      </p:sp>
      <p:pic>
        <p:nvPicPr>
          <p:cNvPr id="92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86600" y="2362320"/>
            <a:ext cx="1734840" cy="1979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Physical Layer</a:t>
            </a:r>
            <a:endParaRPr/>
          </a:p>
        </p:txBody>
      </p:sp>
      <p:sp>
        <p:nvSpPr>
          <p:cNvPr id="929" name="CustomShape 3"/>
          <p:cNvSpPr/>
          <p:nvPr/>
        </p:nvSpPr>
        <p:spPr>
          <a:xfrm>
            <a:off x="160020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30" name="CustomShape 4"/>
          <p:cNvSpPr/>
          <p:nvPr/>
        </p:nvSpPr>
        <p:spPr>
          <a:xfrm>
            <a:off x="225720" y="3443400"/>
            <a:ext cx="11077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Physical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931" name="CustomShape 5"/>
          <p:cNvSpPr/>
          <p:nvPr/>
        </p:nvSpPr>
        <p:spPr>
          <a:xfrm>
            <a:off x="2133720" y="274320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32" name="CustomShape 6"/>
          <p:cNvSpPr/>
          <p:nvPr/>
        </p:nvSpPr>
        <p:spPr>
          <a:xfrm>
            <a:off x="2819520" y="213372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933" name="CustomShape 7"/>
          <p:cNvSpPr/>
          <p:nvPr/>
        </p:nvSpPr>
        <p:spPr>
          <a:xfrm>
            <a:off x="1959840" y="1676520"/>
            <a:ext cx="18727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Data Link</a:t>
            </a:r>
            <a:endParaRPr/>
          </a:p>
        </p:txBody>
      </p:sp>
      <p:sp>
        <p:nvSpPr>
          <p:cNvPr id="934" name="CustomShape 8"/>
          <p:cNvSpPr/>
          <p:nvPr/>
        </p:nvSpPr>
        <p:spPr>
          <a:xfrm>
            <a:off x="518148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35" name="CustomShape 9"/>
          <p:cNvSpPr/>
          <p:nvPr/>
        </p:nvSpPr>
        <p:spPr>
          <a:xfrm flipV="1">
            <a:off x="6400800" y="213156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936" name="CustomShape 10"/>
          <p:cNvSpPr/>
          <p:nvPr/>
        </p:nvSpPr>
        <p:spPr>
          <a:xfrm>
            <a:off x="5556240" y="1676520"/>
            <a:ext cx="15710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Data Link</a:t>
            </a:r>
            <a:endParaRPr/>
          </a:p>
        </p:txBody>
      </p:sp>
      <p:sp>
        <p:nvSpPr>
          <p:cNvPr id="937" name="Line 11"/>
          <p:cNvSpPr/>
          <p:nvPr/>
        </p:nvSpPr>
        <p:spPr>
          <a:xfrm>
            <a:off x="213336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938" name="Line 12"/>
          <p:cNvSpPr/>
          <p:nvPr/>
        </p:nvSpPr>
        <p:spPr>
          <a:xfrm>
            <a:off x="403848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939" name="CustomShape 13"/>
          <p:cNvSpPr/>
          <p:nvPr/>
        </p:nvSpPr>
        <p:spPr>
          <a:xfrm>
            <a:off x="5715000" y="274320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40" name="Line 14"/>
          <p:cNvSpPr/>
          <p:nvPr/>
        </p:nvSpPr>
        <p:spPr>
          <a:xfrm>
            <a:off x="571500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941" name="Line 15"/>
          <p:cNvSpPr/>
          <p:nvPr/>
        </p:nvSpPr>
        <p:spPr>
          <a:xfrm>
            <a:off x="7619760" y="3047760"/>
            <a:ext cx="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942" name="CustomShape 16"/>
          <p:cNvSpPr/>
          <p:nvPr/>
        </p:nvSpPr>
        <p:spPr>
          <a:xfrm>
            <a:off x="2133720" y="350532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01001011</a:t>
            </a:r>
            <a:endParaRPr/>
          </a:p>
        </p:txBody>
      </p:sp>
      <p:sp>
        <p:nvSpPr>
          <p:cNvPr id="943" name="CustomShape 17"/>
          <p:cNvSpPr/>
          <p:nvPr/>
        </p:nvSpPr>
        <p:spPr>
          <a:xfrm>
            <a:off x="5715000" y="350532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01001011</a:t>
            </a:r>
            <a:endParaRPr/>
          </a:p>
        </p:txBody>
      </p:sp>
      <p:sp>
        <p:nvSpPr>
          <p:cNvPr id="944" name="CustomShape 18"/>
          <p:cNvSpPr/>
          <p:nvPr/>
        </p:nvSpPr>
        <p:spPr>
          <a:xfrm>
            <a:off x="6114600" y="4876920"/>
            <a:ext cx="132120" cy="455400"/>
          </a:xfrm>
          <a:prstGeom prst="ellipse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45" name="CustomShape 19"/>
          <p:cNvSpPr/>
          <p:nvPr/>
        </p:nvSpPr>
        <p:spPr>
          <a:xfrm>
            <a:off x="3572280" y="4876920"/>
            <a:ext cx="2607480" cy="455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46" name="CustomShape 20"/>
          <p:cNvSpPr/>
          <p:nvPr/>
        </p:nvSpPr>
        <p:spPr>
          <a:xfrm>
            <a:off x="3505320" y="4876920"/>
            <a:ext cx="132120" cy="455400"/>
          </a:xfrm>
          <a:prstGeom prst="ellipse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947" name="CustomShape 21"/>
          <p:cNvSpPr/>
          <p:nvPr/>
        </p:nvSpPr>
        <p:spPr>
          <a:xfrm flipH="1" rot="10800000">
            <a:off x="2514240" y="4497840"/>
            <a:ext cx="836280" cy="8362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948" name="CustomShape 22"/>
          <p:cNvSpPr/>
          <p:nvPr/>
        </p:nvSpPr>
        <p:spPr>
          <a:xfrm flipH="1" rot="16200000">
            <a:off x="6324120" y="4496400"/>
            <a:ext cx="760320" cy="76032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949" name="CustomShape 23"/>
          <p:cNvSpPr/>
          <p:nvPr/>
        </p:nvSpPr>
        <p:spPr>
          <a:xfrm>
            <a:off x="3514680" y="5257800"/>
            <a:ext cx="2666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sp>
        <p:nvSpPr>
          <p:cNvPr id="950" name="Line 24"/>
          <p:cNvSpPr/>
          <p:nvPr/>
        </p:nvSpPr>
        <p:spPr>
          <a:xfrm>
            <a:off x="3809880" y="5105160"/>
            <a:ext cx="236232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51" name="CustomShape 25"/>
          <p:cNvSpPr/>
          <p:nvPr/>
        </p:nvSpPr>
        <p:spPr>
          <a:xfrm>
            <a:off x="396252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2" name="CustomShape 26"/>
          <p:cNvSpPr/>
          <p:nvPr/>
        </p:nvSpPr>
        <p:spPr>
          <a:xfrm>
            <a:off x="411480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3" name="CustomShape 27"/>
          <p:cNvSpPr/>
          <p:nvPr/>
        </p:nvSpPr>
        <p:spPr>
          <a:xfrm>
            <a:off x="426708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4" name="CustomShape 28"/>
          <p:cNvSpPr/>
          <p:nvPr/>
        </p:nvSpPr>
        <p:spPr>
          <a:xfrm>
            <a:off x="441972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5" name="CustomShape 29"/>
          <p:cNvSpPr/>
          <p:nvPr/>
        </p:nvSpPr>
        <p:spPr>
          <a:xfrm>
            <a:off x="457200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6" name="CustomShape 30"/>
          <p:cNvSpPr/>
          <p:nvPr/>
        </p:nvSpPr>
        <p:spPr>
          <a:xfrm>
            <a:off x="472428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7" name="CustomShape 31"/>
          <p:cNvSpPr/>
          <p:nvPr/>
        </p:nvSpPr>
        <p:spPr>
          <a:xfrm>
            <a:off x="487692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8" name="CustomShape 32"/>
          <p:cNvSpPr/>
          <p:nvPr/>
        </p:nvSpPr>
        <p:spPr>
          <a:xfrm>
            <a:off x="502920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9" name="CustomShape 33"/>
          <p:cNvSpPr/>
          <p:nvPr/>
        </p:nvSpPr>
        <p:spPr>
          <a:xfrm>
            <a:off x="5181480" y="4952880"/>
            <a:ext cx="760320" cy="15048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</p:sp>
      <p:sp>
        <p:nvSpPr>
          <p:cNvPr id="960" name="CustomShape 34"/>
          <p:cNvSpPr/>
          <p:nvPr/>
        </p:nvSpPr>
        <p:spPr>
          <a:xfrm>
            <a:off x="2636280" y="3809880"/>
            <a:ext cx="775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Tahoma"/>
              </a:rPr>
              <a:t>(bits)</a:t>
            </a:r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>
                <p:childTnLst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freeze">
                      <p:stCondLst>
                        <p:cond delay="indefinite"/>
                      </p:stCondLst>
                      <p:childTnLst>
                        <p:par>
                          <p:cTn id="151" fill="freeze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5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96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The Big Picture</a:t>
            </a:r>
            <a:endParaRPr/>
          </a:p>
        </p:txBody>
      </p:sp>
      <p:sp>
        <p:nvSpPr>
          <p:cNvPr id="963" name="CustomShape 3"/>
          <p:cNvSpPr/>
          <p:nvPr/>
        </p:nvSpPr>
        <p:spPr>
          <a:xfrm>
            <a:off x="1066680" y="1371600"/>
            <a:ext cx="760320" cy="83628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6765e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964" name="CustomShape 4"/>
          <p:cNvSpPr/>
          <p:nvPr/>
        </p:nvSpPr>
        <p:spPr>
          <a:xfrm>
            <a:off x="6324480" y="1371600"/>
            <a:ext cx="760320" cy="83628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6765e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965" name="CustomShape 5"/>
          <p:cNvSpPr/>
          <p:nvPr/>
        </p:nvSpPr>
        <p:spPr>
          <a:xfrm>
            <a:off x="685800" y="2666880"/>
            <a:ext cx="13698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L5 data</a:t>
            </a:r>
            <a:endParaRPr/>
          </a:p>
        </p:txBody>
      </p:sp>
      <p:sp>
        <p:nvSpPr>
          <p:cNvPr id="966" name="CustomShape 6"/>
          <p:cNvSpPr/>
          <p:nvPr/>
        </p:nvSpPr>
        <p:spPr>
          <a:xfrm>
            <a:off x="2057400" y="2666880"/>
            <a:ext cx="37908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967" name="CustomShape 7"/>
          <p:cNvSpPr/>
          <p:nvPr/>
        </p:nvSpPr>
        <p:spPr>
          <a:xfrm>
            <a:off x="685800" y="3200400"/>
            <a:ext cx="17506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L4 data</a:t>
            </a:r>
            <a:endParaRPr/>
          </a:p>
        </p:txBody>
      </p:sp>
      <p:sp>
        <p:nvSpPr>
          <p:cNvPr id="968" name="CustomShape 8"/>
          <p:cNvSpPr/>
          <p:nvPr/>
        </p:nvSpPr>
        <p:spPr>
          <a:xfrm>
            <a:off x="2438280" y="320040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969" name="CustomShape 9"/>
          <p:cNvSpPr/>
          <p:nvPr/>
        </p:nvSpPr>
        <p:spPr>
          <a:xfrm>
            <a:off x="685800" y="3733920"/>
            <a:ext cx="213192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L3 data</a:t>
            </a:r>
            <a:endParaRPr/>
          </a:p>
        </p:txBody>
      </p:sp>
      <p:sp>
        <p:nvSpPr>
          <p:cNvPr id="970" name="CustomShape 10"/>
          <p:cNvSpPr/>
          <p:nvPr/>
        </p:nvSpPr>
        <p:spPr>
          <a:xfrm>
            <a:off x="2819520" y="373392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971" name="CustomShape 11"/>
          <p:cNvSpPr/>
          <p:nvPr/>
        </p:nvSpPr>
        <p:spPr>
          <a:xfrm>
            <a:off x="685800" y="4267080"/>
            <a:ext cx="251280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L2 data</a:t>
            </a:r>
            <a:endParaRPr/>
          </a:p>
        </p:txBody>
      </p:sp>
      <p:sp>
        <p:nvSpPr>
          <p:cNvPr id="972" name="CustomShape 12"/>
          <p:cNvSpPr/>
          <p:nvPr/>
        </p:nvSpPr>
        <p:spPr>
          <a:xfrm>
            <a:off x="30492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973" name="CustomShape 13"/>
          <p:cNvSpPr/>
          <p:nvPr/>
        </p:nvSpPr>
        <p:spPr>
          <a:xfrm>
            <a:off x="320040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974" name="CustomShape 14"/>
          <p:cNvSpPr/>
          <p:nvPr/>
        </p:nvSpPr>
        <p:spPr>
          <a:xfrm>
            <a:off x="304920" y="4800600"/>
            <a:ext cx="327492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0111011010101001010101001</a:t>
            </a:r>
            <a:endParaRPr/>
          </a:p>
        </p:txBody>
      </p:sp>
      <p:sp>
        <p:nvSpPr>
          <p:cNvPr id="975" name="CustomShape 15"/>
          <p:cNvSpPr/>
          <p:nvPr/>
        </p:nvSpPr>
        <p:spPr>
          <a:xfrm>
            <a:off x="6019920" y="5486400"/>
            <a:ext cx="150480" cy="455400"/>
          </a:xfrm>
          <a:prstGeom prst="ellipse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76" name="CustomShape 16"/>
          <p:cNvSpPr/>
          <p:nvPr/>
        </p:nvSpPr>
        <p:spPr>
          <a:xfrm>
            <a:off x="3124080" y="5486400"/>
            <a:ext cx="2970000" cy="455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77" name="CustomShape 17"/>
          <p:cNvSpPr/>
          <p:nvPr/>
        </p:nvSpPr>
        <p:spPr>
          <a:xfrm>
            <a:off x="3048120" y="5486400"/>
            <a:ext cx="150480" cy="455400"/>
          </a:xfrm>
          <a:prstGeom prst="ellipse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978" name="Line 18"/>
          <p:cNvSpPr/>
          <p:nvPr/>
        </p:nvSpPr>
        <p:spPr>
          <a:xfrm>
            <a:off x="3276360" y="5715000"/>
            <a:ext cx="266724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79" name="CustomShape 19"/>
          <p:cNvSpPr/>
          <p:nvPr/>
        </p:nvSpPr>
        <p:spPr>
          <a:xfrm>
            <a:off x="342900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0" name="CustomShape 20"/>
          <p:cNvSpPr/>
          <p:nvPr/>
        </p:nvSpPr>
        <p:spPr>
          <a:xfrm>
            <a:off x="35812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1" name="CustomShape 21"/>
          <p:cNvSpPr/>
          <p:nvPr/>
        </p:nvSpPr>
        <p:spPr>
          <a:xfrm>
            <a:off x="373392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2" name="CustomShape 22"/>
          <p:cNvSpPr/>
          <p:nvPr/>
        </p:nvSpPr>
        <p:spPr>
          <a:xfrm>
            <a:off x="388620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3" name="CustomShape 23"/>
          <p:cNvSpPr/>
          <p:nvPr/>
        </p:nvSpPr>
        <p:spPr>
          <a:xfrm>
            <a:off x="403848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4" name="CustomShape 24"/>
          <p:cNvSpPr/>
          <p:nvPr/>
        </p:nvSpPr>
        <p:spPr>
          <a:xfrm>
            <a:off x="419112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5" name="CustomShape 25"/>
          <p:cNvSpPr/>
          <p:nvPr/>
        </p:nvSpPr>
        <p:spPr>
          <a:xfrm>
            <a:off x="434340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6" name="CustomShape 26"/>
          <p:cNvSpPr/>
          <p:nvPr/>
        </p:nvSpPr>
        <p:spPr>
          <a:xfrm>
            <a:off x="44956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7" name="CustomShape 27"/>
          <p:cNvSpPr/>
          <p:nvPr/>
        </p:nvSpPr>
        <p:spPr>
          <a:xfrm>
            <a:off x="464832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8" name="CustomShape 28"/>
          <p:cNvSpPr/>
          <p:nvPr/>
        </p:nvSpPr>
        <p:spPr>
          <a:xfrm>
            <a:off x="480060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9" name="CustomShape 29"/>
          <p:cNvSpPr/>
          <p:nvPr/>
        </p:nvSpPr>
        <p:spPr>
          <a:xfrm>
            <a:off x="49528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0" name="CustomShape 30"/>
          <p:cNvSpPr/>
          <p:nvPr/>
        </p:nvSpPr>
        <p:spPr>
          <a:xfrm>
            <a:off x="510552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1" name="CustomShape 31"/>
          <p:cNvSpPr/>
          <p:nvPr/>
        </p:nvSpPr>
        <p:spPr>
          <a:xfrm>
            <a:off x="525780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2" name="CustomShape 32"/>
          <p:cNvSpPr/>
          <p:nvPr/>
        </p:nvSpPr>
        <p:spPr>
          <a:xfrm>
            <a:off x="54100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3" name="CustomShape 33"/>
          <p:cNvSpPr/>
          <p:nvPr/>
        </p:nvSpPr>
        <p:spPr>
          <a:xfrm>
            <a:off x="556272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4" name="CustomShape 34"/>
          <p:cNvSpPr/>
          <p:nvPr/>
        </p:nvSpPr>
        <p:spPr>
          <a:xfrm>
            <a:off x="571500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5" name="CustomShape 35"/>
          <p:cNvSpPr/>
          <p:nvPr/>
        </p:nvSpPr>
        <p:spPr>
          <a:xfrm>
            <a:off x="5943600" y="2666880"/>
            <a:ext cx="13698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L5 data</a:t>
            </a:r>
            <a:endParaRPr/>
          </a:p>
        </p:txBody>
      </p:sp>
      <p:sp>
        <p:nvSpPr>
          <p:cNvPr id="996" name="CustomShape 36"/>
          <p:cNvSpPr/>
          <p:nvPr/>
        </p:nvSpPr>
        <p:spPr>
          <a:xfrm>
            <a:off x="7315200" y="2666880"/>
            <a:ext cx="37908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997" name="CustomShape 37"/>
          <p:cNvSpPr/>
          <p:nvPr/>
        </p:nvSpPr>
        <p:spPr>
          <a:xfrm>
            <a:off x="5943600" y="3200400"/>
            <a:ext cx="17506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L4 data</a:t>
            </a:r>
            <a:endParaRPr/>
          </a:p>
        </p:txBody>
      </p:sp>
      <p:sp>
        <p:nvSpPr>
          <p:cNvPr id="998" name="CustomShape 38"/>
          <p:cNvSpPr/>
          <p:nvPr/>
        </p:nvSpPr>
        <p:spPr>
          <a:xfrm>
            <a:off x="7696080" y="320040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999" name="CustomShape 39"/>
          <p:cNvSpPr/>
          <p:nvPr/>
        </p:nvSpPr>
        <p:spPr>
          <a:xfrm>
            <a:off x="5943600" y="3733920"/>
            <a:ext cx="213192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L3 data</a:t>
            </a:r>
            <a:endParaRPr/>
          </a:p>
        </p:txBody>
      </p:sp>
      <p:sp>
        <p:nvSpPr>
          <p:cNvPr id="1000" name="CustomShape 40"/>
          <p:cNvSpPr/>
          <p:nvPr/>
        </p:nvSpPr>
        <p:spPr>
          <a:xfrm>
            <a:off x="8077320" y="373392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1001" name="CustomShape 41"/>
          <p:cNvSpPr/>
          <p:nvPr/>
        </p:nvSpPr>
        <p:spPr>
          <a:xfrm>
            <a:off x="5943600" y="4267080"/>
            <a:ext cx="251280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L2 data</a:t>
            </a:r>
            <a:endParaRPr/>
          </a:p>
        </p:txBody>
      </p:sp>
      <p:sp>
        <p:nvSpPr>
          <p:cNvPr id="1002" name="CustomShape 42"/>
          <p:cNvSpPr/>
          <p:nvPr/>
        </p:nvSpPr>
        <p:spPr>
          <a:xfrm>
            <a:off x="556272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1003" name="CustomShape 43"/>
          <p:cNvSpPr/>
          <p:nvPr/>
        </p:nvSpPr>
        <p:spPr>
          <a:xfrm>
            <a:off x="845820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1004" name="CustomShape 44"/>
          <p:cNvSpPr/>
          <p:nvPr/>
        </p:nvSpPr>
        <p:spPr>
          <a:xfrm>
            <a:off x="5562720" y="4800600"/>
            <a:ext cx="327492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0111010101010010101010101</a:t>
            </a:r>
            <a:endParaRPr/>
          </a:p>
        </p:txBody>
      </p:sp>
      <p:sp>
        <p:nvSpPr>
          <p:cNvPr id="1005" name="CustomShape 45"/>
          <p:cNvSpPr/>
          <p:nvPr/>
        </p:nvSpPr>
        <p:spPr>
          <a:xfrm>
            <a:off x="3809880" y="25146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1006" name="CustomShape 46"/>
          <p:cNvSpPr/>
          <p:nvPr/>
        </p:nvSpPr>
        <p:spPr>
          <a:xfrm>
            <a:off x="3809880" y="30481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007" name="CustomShape 47"/>
          <p:cNvSpPr/>
          <p:nvPr/>
        </p:nvSpPr>
        <p:spPr>
          <a:xfrm>
            <a:off x="3809880" y="358128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1008" name="CustomShape 48"/>
          <p:cNvSpPr/>
          <p:nvPr/>
        </p:nvSpPr>
        <p:spPr>
          <a:xfrm>
            <a:off x="3809880" y="41148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1009" name="CustomShape 49"/>
          <p:cNvSpPr/>
          <p:nvPr/>
        </p:nvSpPr>
        <p:spPr>
          <a:xfrm>
            <a:off x="3809880" y="46483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1010" name="CustomShape 50"/>
          <p:cNvSpPr/>
          <p:nvPr/>
        </p:nvSpPr>
        <p:spPr>
          <a:xfrm>
            <a:off x="5105520" y="25146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1011" name="CustomShape 51"/>
          <p:cNvSpPr/>
          <p:nvPr/>
        </p:nvSpPr>
        <p:spPr>
          <a:xfrm>
            <a:off x="5105520" y="30481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012" name="CustomShape 52"/>
          <p:cNvSpPr/>
          <p:nvPr/>
        </p:nvSpPr>
        <p:spPr>
          <a:xfrm>
            <a:off x="5105520" y="358128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1013" name="CustomShape 53"/>
          <p:cNvSpPr/>
          <p:nvPr/>
        </p:nvSpPr>
        <p:spPr>
          <a:xfrm>
            <a:off x="5105520" y="41148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1014" name="CustomShape 54"/>
          <p:cNvSpPr/>
          <p:nvPr/>
        </p:nvSpPr>
        <p:spPr>
          <a:xfrm>
            <a:off x="5105520" y="46483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1015" name="CustomShape 55"/>
          <p:cNvSpPr/>
          <p:nvPr/>
        </p:nvSpPr>
        <p:spPr>
          <a:xfrm flipH="1" rot="10800000">
            <a:off x="2057040" y="5107320"/>
            <a:ext cx="836280" cy="8362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1016" name="CustomShape 56"/>
          <p:cNvSpPr/>
          <p:nvPr/>
        </p:nvSpPr>
        <p:spPr>
          <a:xfrm flipH="1" rot="16200000">
            <a:off x="6324120" y="5106240"/>
            <a:ext cx="760320" cy="76032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1017" name="CustomShape 57"/>
          <p:cNvSpPr/>
          <p:nvPr/>
        </p:nvSpPr>
        <p:spPr>
          <a:xfrm>
            <a:off x="3286080" y="5899320"/>
            <a:ext cx="2666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sp>
        <p:nvSpPr>
          <p:cNvPr id="1018" name="Line 58"/>
          <p:cNvSpPr/>
          <p:nvPr/>
        </p:nvSpPr>
        <p:spPr>
          <a:xfrm>
            <a:off x="2438280" y="28954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19" name="Line 59"/>
          <p:cNvSpPr/>
          <p:nvPr/>
        </p:nvSpPr>
        <p:spPr>
          <a:xfrm>
            <a:off x="2819160" y="3429000"/>
            <a:ext cx="0" cy="30456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0" name="Line 60"/>
          <p:cNvSpPr/>
          <p:nvPr/>
        </p:nvSpPr>
        <p:spPr>
          <a:xfrm>
            <a:off x="685800" y="396216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1" name="Line 61"/>
          <p:cNvSpPr/>
          <p:nvPr/>
        </p:nvSpPr>
        <p:spPr>
          <a:xfrm>
            <a:off x="3200400" y="396216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2" name="Line 62"/>
          <p:cNvSpPr/>
          <p:nvPr/>
        </p:nvSpPr>
        <p:spPr>
          <a:xfrm>
            <a:off x="3581280" y="44956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3" name="Line 63"/>
          <p:cNvSpPr/>
          <p:nvPr/>
        </p:nvSpPr>
        <p:spPr>
          <a:xfrm>
            <a:off x="304560" y="44956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4" name="Line 64"/>
          <p:cNvSpPr/>
          <p:nvPr/>
        </p:nvSpPr>
        <p:spPr>
          <a:xfrm>
            <a:off x="685800" y="28954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5" name="Line 65"/>
          <p:cNvSpPr/>
          <p:nvPr/>
        </p:nvSpPr>
        <p:spPr>
          <a:xfrm>
            <a:off x="685800" y="3429000"/>
            <a:ext cx="0" cy="30456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6" name="Line 66"/>
          <p:cNvSpPr/>
          <p:nvPr/>
        </p:nvSpPr>
        <p:spPr>
          <a:xfrm>
            <a:off x="7696080" y="28954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7" name="Line 67"/>
          <p:cNvSpPr/>
          <p:nvPr/>
        </p:nvSpPr>
        <p:spPr>
          <a:xfrm>
            <a:off x="8076960" y="3429000"/>
            <a:ext cx="0" cy="30456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8" name="Line 68"/>
          <p:cNvSpPr/>
          <p:nvPr/>
        </p:nvSpPr>
        <p:spPr>
          <a:xfrm>
            <a:off x="5943600" y="396216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29" name="Line 69"/>
          <p:cNvSpPr/>
          <p:nvPr/>
        </p:nvSpPr>
        <p:spPr>
          <a:xfrm>
            <a:off x="8458200" y="396216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30" name="Line 70"/>
          <p:cNvSpPr/>
          <p:nvPr/>
        </p:nvSpPr>
        <p:spPr>
          <a:xfrm>
            <a:off x="8839080" y="44956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31" name="Line 71"/>
          <p:cNvSpPr/>
          <p:nvPr/>
        </p:nvSpPr>
        <p:spPr>
          <a:xfrm>
            <a:off x="5562360" y="44956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32" name="Line 72"/>
          <p:cNvSpPr/>
          <p:nvPr/>
        </p:nvSpPr>
        <p:spPr>
          <a:xfrm>
            <a:off x="5943600" y="2895480"/>
            <a:ext cx="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33" name="Line 73"/>
          <p:cNvSpPr/>
          <p:nvPr/>
        </p:nvSpPr>
        <p:spPr>
          <a:xfrm>
            <a:off x="5943600" y="3429000"/>
            <a:ext cx="0" cy="30456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1034" name="CustomShape 74"/>
          <p:cNvSpPr/>
          <p:nvPr/>
        </p:nvSpPr>
        <p:spPr>
          <a:xfrm>
            <a:off x="6629400" y="2286000"/>
            <a:ext cx="226800" cy="30312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1035" name="CustomShape 75"/>
          <p:cNvSpPr/>
          <p:nvPr/>
        </p:nvSpPr>
        <p:spPr>
          <a:xfrm flipV="1">
            <a:off x="1371600" y="2284560"/>
            <a:ext cx="226800" cy="30312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CustomShape 1"/>
          <p:cNvSpPr/>
          <p:nvPr/>
        </p:nvSpPr>
        <p:spPr>
          <a:xfrm>
            <a:off x="4876920" y="4343400"/>
            <a:ext cx="1674720" cy="518760"/>
          </a:xfrm>
          <a:prstGeom prst="rect">
            <a:avLst/>
          </a:prstGeom>
          <a:solidFill>
            <a:srgbClr val="2b5481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Network</a:t>
            </a:r>
            <a:endParaRPr/>
          </a:p>
        </p:txBody>
      </p:sp>
      <p:sp>
        <p:nvSpPr>
          <p:cNvPr id="1037" name="CustomShape 2"/>
          <p:cNvSpPr/>
          <p:nvPr/>
        </p:nvSpPr>
        <p:spPr>
          <a:xfrm>
            <a:off x="487692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38" name="CustomShape 3"/>
          <p:cNvSpPr/>
          <p:nvPr/>
        </p:nvSpPr>
        <p:spPr>
          <a:xfrm>
            <a:off x="487692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39" name="CustomShape 4"/>
          <p:cNvSpPr/>
          <p:nvPr/>
        </p:nvSpPr>
        <p:spPr>
          <a:xfrm>
            <a:off x="579132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40" name="CustomShape 5"/>
          <p:cNvSpPr/>
          <p:nvPr/>
        </p:nvSpPr>
        <p:spPr>
          <a:xfrm>
            <a:off x="579132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41" name="CustomShape 6"/>
          <p:cNvSpPr/>
          <p:nvPr/>
        </p:nvSpPr>
        <p:spPr>
          <a:xfrm>
            <a:off x="2743200" y="4343400"/>
            <a:ext cx="1674720" cy="518760"/>
          </a:xfrm>
          <a:prstGeom prst="rect">
            <a:avLst/>
          </a:prstGeom>
          <a:solidFill>
            <a:srgbClr val="2b5481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Network</a:t>
            </a:r>
            <a:endParaRPr/>
          </a:p>
        </p:txBody>
      </p:sp>
      <p:sp>
        <p:nvSpPr>
          <p:cNvPr id="1042" name="CustomShape 7"/>
          <p:cNvSpPr/>
          <p:nvPr/>
        </p:nvSpPr>
        <p:spPr>
          <a:xfrm>
            <a:off x="274320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43" name="CustomShape 8"/>
          <p:cNvSpPr/>
          <p:nvPr/>
        </p:nvSpPr>
        <p:spPr>
          <a:xfrm>
            <a:off x="274320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44" name="CustomShape 9"/>
          <p:cNvSpPr/>
          <p:nvPr/>
        </p:nvSpPr>
        <p:spPr>
          <a:xfrm>
            <a:off x="365760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45" name="CustomShape 10"/>
          <p:cNvSpPr/>
          <p:nvPr/>
        </p:nvSpPr>
        <p:spPr>
          <a:xfrm>
            <a:off x="365760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46" name="CustomShape 1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47" name="CustomShape 12"/>
          <p:cNvSpPr/>
          <p:nvPr/>
        </p:nvSpPr>
        <p:spPr>
          <a:xfrm>
            <a:off x="2362320" y="1295280"/>
            <a:ext cx="4875120" cy="19792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767676"/>
              </a:gs>
              <a:gs pos="100000">
                <a:srgbClr val="ffffff"/>
              </a:gs>
            </a:gsLst>
            <a:lin ang="2700000"/>
          </a:gradFill>
          <a:ln w="38160">
            <a:solidFill>
              <a:srgbClr val="ffffff"/>
            </a:solidFill>
            <a:miter/>
          </a:ln>
        </p:spPr>
      </p:sp>
      <p:sp>
        <p:nvSpPr>
          <p:cNvPr id="1048" name="Line 13"/>
          <p:cNvSpPr/>
          <p:nvPr/>
        </p:nvSpPr>
        <p:spPr>
          <a:xfrm flipV="1">
            <a:off x="1447560" y="1904760"/>
            <a:ext cx="2210040" cy="762120"/>
          </a:xfrm>
          <a:prstGeom prst="line">
            <a:avLst/>
          </a:prstGeom>
          <a:ln w="57240">
            <a:solidFill>
              <a:srgbClr val="ffcc00"/>
            </a:solidFill>
            <a:round/>
          </a:ln>
        </p:spPr>
      </p:sp>
      <p:sp>
        <p:nvSpPr>
          <p:cNvPr id="1049" name="Line 14"/>
          <p:cNvSpPr/>
          <p:nvPr/>
        </p:nvSpPr>
        <p:spPr>
          <a:xfrm>
            <a:off x="3657600" y="1904760"/>
            <a:ext cx="1904760" cy="533520"/>
          </a:xfrm>
          <a:prstGeom prst="line">
            <a:avLst/>
          </a:prstGeom>
          <a:ln w="57240">
            <a:solidFill>
              <a:srgbClr val="ffcc00"/>
            </a:solidFill>
            <a:round/>
          </a:ln>
        </p:spPr>
      </p:sp>
      <p:sp>
        <p:nvSpPr>
          <p:cNvPr id="1050" name="Line 15"/>
          <p:cNvSpPr/>
          <p:nvPr/>
        </p:nvSpPr>
        <p:spPr>
          <a:xfrm>
            <a:off x="5562360" y="2438280"/>
            <a:ext cx="2286000" cy="304920"/>
          </a:xfrm>
          <a:prstGeom prst="line">
            <a:avLst/>
          </a:prstGeom>
          <a:ln w="57240">
            <a:solidFill>
              <a:srgbClr val="ffcc00"/>
            </a:solidFill>
            <a:round/>
          </a:ln>
        </p:spPr>
      </p:sp>
      <p:sp>
        <p:nvSpPr>
          <p:cNvPr id="1051" name="CustomShape 16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Model</a:t>
            </a:r>
            <a:endParaRPr/>
          </a:p>
        </p:txBody>
      </p:sp>
      <p:graphicFrame>
        <p:nvGraphicFramePr>
          <p:cNvPr id="1052" name="Table 17"/>
          <p:cNvGraphicFramePr/>
          <p:nvPr/>
        </p:nvGraphicFramePr>
        <p:xfrm>
          <a:off x="274320" y="3305160"/>
          <a:ext cx="2009880" cy="2598840"/>
        </p:xfrm>
        <a:graphic>
          <a:graphicData uri="http://schemas.openxmlformats.org/drawingml/2006/table">
            <a:tbl>
              <a:tblPr/>
              <a:tblGrid>
                <a:gridCol w="2010240"/>
              </a:tblGrid>
              <a:tr h="804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Application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Transport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Network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Data Link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Physical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3" name="Table 18"/>
          <p:cNvGraphicFramePr/>
          <p:nvPr/>
        </p:nvGraphicFramePr>
        <p:xfrm>
          <a:off x="7010280" y="3305160"/>
          <a:ext cx="1674720" cy="2589120"/>
        </p:xfrm>
        <a:graphic>
          <a:graphicData uri="http://schemas.openxmlformats.org/drawingml/2006/table">
            <a:tbl>
              <a:tblPr/>
              <a:tblGrid>
                <a:gridCol w="1674720"/>
              </a:tblGrid>
              <a:tr h="80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Application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Transport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Network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Data Link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Physical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4" name="CustomShape 19"/>
          <p:cNvSpPr/>
          <p:nvPr/>
        </p:nvSpPr>
        <p:spPr>
          <a:xfrm>
            <a:off x="1143000" y="6033960"/>
            <a:ext cx="220788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1055" name="CustomShape 20"/>
          <p:cNvSpPr/>
          <p:nvPr/>
        </p:nvSpPr>
        <p:spPr>
          <a:xfrm>
            <a:off x="3733920" y="6033960"/>
            <a:ext cx="182700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1056" name="CustomShape 21"/>
          <p:cNvSpPr/>
          <p:nvPr/>
        </p:nvSpPr>
        <p:spPr>
          <a:xfrm>
            <a:off x="5867280" y="6033960"/>
            <a:ext cx="2360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1057" name="Line 22"/>
          <p:cNvSpPr/>
          <p:nvPr/>
        </p:nvSpPr>
        <p:spPr>
          <a:xfrm>
            <a:off x="1447560" y="3152520"/>
            <a:ext cx="0" cy="303372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58" name="Line 23"/>
          <p:cNvSpPr/>
          <p:nvPr/>
        </p:nvSpPr>
        <p:spPr>
          <a:xfrm>
            <a:off x="1447560" y="6186240"/>
            <a:ext cx="175284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59" name="Line 24"/>
          <p:cNvSpPr/>
          <p:nvPr/>
        </p:nvSpPr>
        <p:spPr>
          <a:xfrm flipV="1">
            <a:off x="320040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0" name="Line 25"/>
          <p:cNvSpPr/>
          <p:nvPr/>
        </p:nvSpPr>
        <p:spPr>
          <a:xfrm>
            <a:off x="3200400" y="4600440"/>
            <a:ext cx="83808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1" name="Line 26"/>
          <p:cNvSpPr/>
          <p:nvPr/>
        </p:nvSpPr>
        <p:spPr>
          <a:xfrm>
            <a:off x="403848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2" name="Line 27"/>
          <p:cNvSpPr/>
          <p:nvPr/>
        </p:nvSpPr>
        <p:spPr>
          <a:xfrm>
            <a:off x="4038480" y="6186240"/>
            <a:ext cx="129528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3" name="Line 28"/>
          <p:cNvSpPr/>
          <p:nvPr/>
        </p:nvSpPr>
        <p:spPr>
          <a:xfrm flipV="1">
            <a:off x="533376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4" name="Line 29"/>
          <p:cNvSpPr/>
          <p:nvPr/>
        </p:nvSpPr>
        <p:spPr>
          <a:xfrm>
            <a:off x="5333760" y="4600440"/>
            <a:ext cx="91440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5" name="Line 30"/>
          <p:cNvSpPr/>
          <p:nvPr/>
        </p:nvSpPr>
        <p:spPr>
          <a:xfrm>
            <a:off x="624816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6" name="Line 31"/>
          <p:cNvSpPr/>
          <p:nvPr/>
        </p:nvSpPr>
        <p:spPr>
          <a:xfrm>
            <a:off x="6248160" y="6186240"/>
            <a:ext cx="160020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7" name="Line 32"/>
          <p:cNvSpPr/>
          <p:nvPr/>
        </p:nvSpPr>
        <p:spPr>
          <a:xfrm flipV="1">
            <a:off x="7848360" y="3152520"/>
            <a:ext cx="0" cy="3033720"/>
          </a:xfrm>
          <a:prstGeom prst="line">
            <a:avLst/>
          </a:prstGeom>
          <a:ln w="57240">
            <a:solidFill>
              <a:srgbClr val="00ccff"/>
            </a:solidFill>
            <a:round/>
            <a:tailEnd len="med" type="triangle" w="med"/>
          </a:ln>
        </p:spPr>
      </p:sp>
      <p:sp>
        <p:nvSpPr>
          <p:cNvPr id="1068" name="Line 33"/>
          <p:cNvSpPr/>
          <p:nvPr/>
        </p:nvSpPr>
        <p:spPr>
          <a:xfrm>
            <a:off x="2286000" y="458784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69" name="Line 34"/>
          <p:cNvSpPr/>
          <p:nvPr/>
        </p:nvSpPr>
        <p:spPr>
          <a:xfrm>
            <a:off x="2286000" y="509580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0" name="Line 35"/>
          <p:cNvSpPr/>
          <p:nvPr/>
        </p:nvSpPr>
        <p:spPr>
          <a:xfrm>
            <a:off x="2286000" y="562752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1" name="Line 36"/>
          <p:cNvSpPr/>
          <p:nvPr/>
        </p:nvSpPr>
        <p:spPr>
          <a:xfrm>
            <a:off x="4419360" y="458784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2" name="Line 37"/>
          <p:cNvSpPr/>
          <p:nvPr/>
        </p:nvSpPr>
        <p:spPr>
          <a:xfrm>
            <a:off x="4419360" y="509580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3" name="Line 38"/>
          <p:cNvSpPr/>
          <p:nvPr/>
        </p:nvSpPr>
        <p:spPr>
          <a:xfrm>
            <a:off x="4419360" y="562752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4" name="Line 39"/>
          <p:cNvSpPr/>
          <p:nvPr/>
        </p:nvSpPr>
        <p:spPr>
          <a:xfrm>
            <a:off x="6553080" y="458784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5" name="Line 40"/>
          <p:cNvSpPr/>
          <p:nvPr/>
        </p:nvSpPr>
        <p:spPr>
          <a:xfrm>
            <a:off x="6553080" y="509580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6" name="Line 41"/>
          <p:cNvSpPr/>
          <p:nvPr/>
        </p:nvSpPr>
        <p:spPr>
          <a:xfrm>
            <a:off x="6553080" y="5627520"/>
            <a:ext cx="45720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7" name="Line 42"/>
          <p:cNvSpPr/>
          <p:nvPr/>
        </p:nvSpPr>
        <p:spPr>
          <a:xfrm>
            <a:off x="2286000" y="4093920"/>
            <a:ext cx="472428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8" name="Line 43"/>
          <p:cNvSpPr/>
          <p:nvPr/>
        </p:nvSpPr>
        <p:spPr>
          <a:xfrm>
            <a:off x="2286000" y="3551040"/>
            <a:ext cx="4724280" cy="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6000" sp="106000"/>
            </a:custDash>
            <a:round/>
            <a:headEnd len="med" type="triangle" w="med"/>
            <a:tailEnd len="med" type="triangle" w="med"/>
          </a:ln>
        </p:spPr>
      </p:sp>
      <p:sp>
        <p:nvSpPr>
          <p:cNvPr id="1079" name="CustomShape 44"/>
          <p:cNvSpPr/>
          <p:nvPr/>
        </p:nvSpPr>
        <p:spPr>
          <a:xfrm>
            <a:off x="923760" y="6262560"/>
            <a:ext cx="2666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sp>
        <p:nvSpPr>
          <p:cNvPr id="1080" name="CustomShape 45"/>
          <p:cNvSpPr/>
          <p:nvPr/>
        </p:nvSpPr>
        <p:spPr>
          <a:xfrm>
            <a:off x="1066680" y="2286000"/>
            <a:ext cx="760320" cy="83628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6765e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1081" name="CustomShape 46"/>
          <p:cNvSpPr/>
          <p:nvPr/>
        </p:nvSpPr>
        <p:spPr>
          <a:xfrm>
            <a:off x="7315200" y="2438280"/>
            <a:ext cx="988920" cy="684000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rgbClr val="595959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1082" name="CustomShape 47"/>
          <p:cNvSpPr/>
          <p:nvPr/>
        </p:nvSpPr>
        <p:spPr>
          <a:xfrm>
            <a:off x="1026720" y="1981080"/>
            <a:ext cx="78948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sender</a:t>
            </a:r>
            <a:endParaRPr/>
          </a:p>
        </p:txBody>
      </p:sp>
      <p:sp>
        <p:nvSpPr>
          <p:cNvPr id="1083" name="CustomShape 48"/>
          <p:cNvSpPr/>
          <p:nvPr/>
        </p:nvSpPr>
        <p:spPr>
          <a:xfrm>
            <a:off x="3291840" y="2133720"/>
            <a:ext cx="722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00"/>
                </a:solidFill>
                <a:latin typeface="Tahoma"/>
              </a:rPr>
              <a:t>router</a:t>
            </a:r>
            <a:endParaRPr/>
          </a:p>
        </p:txBody>
      </p:sp>
      <p:sp>
        <p:nvSpPr>
          <p:cNvPr id="1084" name="CustomShape 49"/>
          <p:cNvSpPr/>
          <p:nvPr/>
        </p:nvSpPr>
        <p:spPr>
          <a:xfrm>
            <a:off x="5225400" y="1905120"/>
            <a:ext cx="722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00"/>
                </a:solidFill>
                <a:latin typeface="Tahoma"/>
              </a:rPr>
              <a:t>router</a:t>
            </a:r>
            <a:endParaRPr/>
          </a:p>
        </p:txBody>
      </p:sp>
      <p:sp>
        <p:nvSpPr>
          <p:cNvPr id="1085" name="CustomShape 50"/>
          <p:cNvSpPr/>
          <p:nvPr/>
        </p:nvSpPr>
        <p:spPr>
          <a:xfrm>
            <a:off x="7342200" y="2133720"/>
            <a:ext cx="902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receiver</a:t>
            </a:r>
            <a:endParaRPr/>
          </a:p>
        </p:txBody>
      </p:sp>
      <p:pic>
        <p:nvPicPr>
          <p:cNvPr id="1086" name="Picture 14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080" y="1676520"/>
            <a:ext cx="941040" cy="407880"/>
          </a:xfrm>
          <a:prstGeom prst="rect">
            <a:avLst/>
          </a:prstGeom>
          <a:ln w="9360">
            <a:noFill/>
          </a:ln>
        </p:spPr>
      </p:pic>
      <p:pic>
        <p:nvPicPr>
          <p:cNvPr id="1087" name="Picture 14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2209680"/>
            <a:ext cx="941040" cy="407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7" dur="indefinite" restart="never" nodeType="tmRoot">
          <p:childTnLst>
            <p:seq>
              <p:cTn id="158" nodeType="mainSeq">
                <p:childTnLst>
                  <p:par>
                    <p:cTn id="159" fill="freeze">
                      <p:stCondLst>
                        <p:cond delay="indefinite"/>
                      </p:stCondLst>
                      <p:childTnLst>
                        <p:par>
                          <p:cTn id="160" fill="freeze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3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freeze">
                      <p:stCondLst>
                        <p:cond delay="indefinite"/>
                      </p:stCondLst>
                      <p:childTnLst>
                        <p:par>
                          <p:cTn id="168" fill="freeze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89" name="CustomShape 2"/>
          <p:cNvSpPr/>
          <p:nvPr/>
        </p:nvSpPr>
        <p:spPr>
          <a:xfrm>
            <a:off x="228600" y="1752480"/>
            <a:ext cx="8761320" cy="3655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cc00"/>
            </a:solidFill>
            <a:miter/>
          </a:ln>
        </p:spPr>
      </p:sp>
      <p:sp>
        <p:nvSpPr>
          <p:cNvPr id="1090" name="CustomShape 3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Model</a:t>
            </a:r>
            <a:endParaRPr/>
          </a:p>
        </p:txBody>
      </p:sp>
      <p:pic>
        <p:nvPicPr>
          <p:cNvPr id="109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905120"/>
            <a:ext cx="8456400" cy="3336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2" dur="indefinite" restart="never" nodeType="tmRoot">
          <p:childTnLst>
            <p:seq>
              <p:cTn id="1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CustomShape 2"/>
          <p:cNvSpPr/>
          <p:nvPr/>
        </p:nvSpPr>
        <p:spPr>
          <a:xfrm>
            <a:off x="7467480" y="6400800"/>
            <a:ext cx="1217520" cy="3189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94" name="CustomShape 3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Protocol Suites</a:t>
            </a:r>
            <a:endParaRPr/>
          </a:p>
        </p:txBody>
      </p:sp>
      <p:sp>
        <p:nvSpPr>
          <p:cNvPr id="1095" name="CustomShape 4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A set of protocols must be constructed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to ensure that the resulting communication system is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complete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and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efficient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Each protocol should handle a part of communication not handled by other protocols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How can we guarantee that protocols work well together?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Instead of creating each protocol in isolation, protocols are designed in complete, cooperative sets called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suites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or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families</a:t>
            </a:r>
            <a:endParaRPr/>
          </a:p>
        </p:txBody>
      </p:sp>
    </p:spTree>
  </p:cSld>
  <p:timing>
    <p:tnLst>
      <p:par>
        <p:cTn id="174" dur="indefinite" restart="never" nodeType="tmRoot">
          <p:childTnLst>
            <p:seq>
              <p:cTn id="1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9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Protocol Suite</a:t>
            </a:r>
            <a:endParaRPr/>
          </a:p>
        </p:txBody>
      </p:sp>
      <p:graphicFrame>
        <p:nvGraphicFramePr>
          <p:cNvPr id="1098" name="Table 3"/>
          <p:cNvGraphicFramePr/>
          <p:nvPr/>
        </p:nvGraphicFramePr>
        <p:xfrm>
          <a:off x="533520" y="1812960"/>
          <a:ext cx="8075520" cy="3747960"/>
        </p:xfrm>
        <a:graphic>
          <a:graphicData uri="http://schemas.openxmlformats.org/drawingml/2006/table">
            <a:tbl>
              <a:tblPr/>
              <a:tblGrid>
                <a:gridCol w="2666880"/>
                <a:gridCol w="5408640"/>
              </a:tblGrid>
              <a:tr h="566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Tahoma"/>
                        </a:rPr>
                        <a:t>Layer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Tahoma"/>
                        </a:rPr>
                        <a:t>Protocols</a:t>
                      </a:r>
                      <a:endParaRPr/>
                    </a:p>
                  </a:txBody>
                  <a:tcPr/>
                </a:tc>
              </a:tr>
              <a:tr h="566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Application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HTTP, FTP, Telnet, SMTP, ...</a:t>
                      </a:r>
                      <a:endParaRPr/>
                    </a:p>
                  </a:txBody>
                  <a:tcPr/>
                </a:tc>
              </a:tr>
              <a:tr h="565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Transport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TCP, UDP, SCTP, ...</a:t>
                      </a:r>
                      <a:endParaRPr/>
                    </a:p>
                  </a:txBody>
                  <a:tcPr/>
                </a:tc>
              </a:tr>
              <a:tr h="92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Network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IP (IPv4), IPv6, ICMP, IGMP, ...</a:t>
                      </a:r>
                      <a:endParaRPr/>
                    </a:p>
                  </a:txBody>
                  <a:tcPr/>
                </a:tc>
              </a:tr>
              <a:tr h="565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Data Link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Ethernet, Wi-Fi, PPP, ...</a:t>
                      </a:r>
                      <a:endParaRPr/>
                    </a:p>
                  </a:txBody>
                  <a:tcPr/>
                </a:tc>
              </a:tr>
              <a:tr h="563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Physical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RS-232, DSL, 10Base-T, ...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6" dur="indefinite" restart="never" nodeType="tmRoot">
          <p:childTnLst>
            <p:seq>
              <p:cTn id="1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0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OSI Model</a:t>
            </a:r>
            <a:endParaRPr/>
          </a:p>
        </p:txBody>
      </p:sp>
      <p:sp>
        <p:nvSpPr>
          <p:cNvPr id="1101" name="CustomShape 3"/>
          <p:cNvSpPr/>
          <p:nvPr/>
        </p:nvSpPr>
        <p:spPr>
          <a:xfrm>
            <a:off x="4038480" y="1752480"/>
            <a:ext cx="4798800" cy="434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Arial"/>
              </a:rPr>
              <a:t>OSI – </a:t>
            </a:r>
            <a:r>
              <a:rPr b="1" i="1" lang="en-US" sz="2400" u="sng">
                <a:solidFill>
                  <a:srgbClr val="ffffff"/>
                </a:solidFill>
                <a:latin typeface="Arial"/>
              </a:rPr>
              <a:t>O</a:t>
            </a:r>
            <a:r>
              <a:rPr i="1" lang="en-US" sz="2400">
                <a:solidFill>
                  <a:srgbClr val="ffffff"/>
                </a:solidFill>
                <a:latin typeface="Arial"/>
              </a:rPr>
              <a:t>pen </a:t>
            </a:r>
            <a:r>
              <a:rPr b="1" i="1" lang="en-US" sz="2400" u="sng">
                <a:solidFill>
                  <a:srgbClr val="ffffff"/>
                </a:solidFill>
                <a:latin typeface="Arial"/>
              </a:rPr>
              <a:t>S</a:t>
            </a:r>
            <a:r>
              <a:rPr i="1" lang="en-US" sz="2400">
                <a:solidFill>
                  <a:srgbClr val="ffffff"/>
                </a:solidFill>
                <a:latin typeface="Arial"/>
              </a:rPr>
              <a:t>ystems </a:t>
            </a:r>
            <a:r>
              <a:rPr b="1" i="1" lang="en-US" sz="2400" u="sng">
                <a:solidFill>
                  <a:srgbClr val="ffffff"/>
                </a:solidFill>
                <a:latin typeface="Arial"/>
              </a:rPr>
              <a:t>I</a:t>
            </a:r>
            <a:r>
              <a:rPr i="1" lang="en-US" sz="2400">
                <a:solidFill>
                  <a:srgbClr val="ffffff"/>
                </a:solidFill>
                <a:latin typeface="Arial"/>
              </a:rPr>
              <a:t>nterconnection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Arial"/>
              </a:rPr>
              <a:t>Developed by the </a:t>
            </a:r>
            <a:r>
              <a:rPr b="1" i="1" lang="en-US" sz="2400" u="sng">
                <a:solidFill>
                  <a:srgbClr val="ffffff"/>
                </a:solidFill>
                <a:latin typeface="Arial"/>
              </a:rPr>
              <a:t>I</a:t>
            </a:r>
            <a:r>
              <a:rPr i="1" lang="en-US" sz="2400">
                <a:solidFill>
                  <a:srgbClr val="ffffff"/>
                </a:solidFill>
                <a:latin typeface="Arial"/>
              </a:rPr>
              <a:t>nternational </a:t>
            </a:r>
            <a:r>
              <a:rPr b="1" i="1" lang="en-US" sz="2400" u="sng">
                <a:solidFill>
                  <a:srgbClr val="ffffff"/>
                </a:solidFill>
                <a:latin typeface="Arial"/>
              </a:rPr>
              <a:t>S</a:t>
            </a:r>
            <a:r>
              <a:rPr i="1" lang="en-US" sz="2400">
                <a:solidFill>
                  <a:srgbClr val="ffffff"/>
                </a:solidFill>
                <a:latin typeface="Arial"/>
              </a:rPr>
              <a:t>tandards </a:t>
            </a:r>
            <a:r>
              <a:rPr b="1" i="1" lang="en-US" sz="2400" u="sng">
                <a:solidFill>
                  <a:srgbClr val="ffffff"/>
                </a:solidFill>
                <a:latin typeface="Arial"/>
              </a:rPr>
              <a:t>O</a:t>
            </a:r>
            <a:r>
              <a:rPr i="1" lang="en-US" sz="2400">
                <a:solidFill>
                  <a:srgbClr val="ffffff"/>
                </a:solidFill>
                <a:latin typeface="Arial"/>
              </a:rPr>
              <a:t>rganizations  </a:t>
            </a:r>
            <a:r>
              <a:rPr lang="en-US" sz="2400">
                <a:solidFill>
                  <a:srgbClr val="ffffff"/>
                </a:solidFill>
                <a:latin typeface="Arial"/>
              </a:rPr>
              <a:t>(ISO)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Arial"/>
              </a:rPr>
              <a:t>Two additional layers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ffffff"/>
                </a:solidFill>
                <a:latin typeface="Tahoma"/>
              </a:rPr>
              <a:t>Presentation layer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ffffff"/>
                </a:solidFill>
                <a:latin typeface="Tahoma"/>
              </a:rPr>
              <a:t>Session layer</a:t>
            </a:r>
            <a:endParaRPr/>
          </a:p>
        </p:txBody>
      </p:sp>
      <p:graphicFrame>
        <p:nvGraphicFramePr>
          <p:cNvPr id="1102" name="Table 4"/>
          <p:cNvGraphicFramePr/>
          <p:nvPr/>
        </p:nvGraphicFramePr>
        <p:xfrm>
          <a:off x="533520" y="2133720"/>
          <a:ext cx="3274920" cy="3427200"/>
        </p:xfrm>
        <a:graphic>
          <a:graphicData uri="http://schemas.openxmlformats.org/drawingml/2006/table">
            <a:tbl>
              <a:tblPr/>
              <a:tblGrid>
                <a:gridCol w="3274920"/>
              </a:tblGrid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7.Application Layer</a:t>
                      </a:r>
                      <a:endParaRPr/>
                    </a:p>
                  </a:txBody>
                  <a:tcPr/>
                </a:tc>
              </a:tr>
              <a:tr h="80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ahoma"/>
                        </a:rPr>
                        <a:t>6.Presentation Layer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ahoma"/>
                        </a:rPr>
                        <a:t>5.Session Layer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4.Transport Layer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3.Network Layer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2.Data Link Layer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1.Physical Layer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3" name="CustomShape 5"/>
          <p:cNvSpPr/>
          <p:nvPr/>
        </p:nvSpPr>
        <p:spPr>
          <a:xfrm>
            <a:off x="533520" y="1447920"/>
            <a:ext cx="319860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3366"/>
                </a:solidFill>
                <a:latin typeface="Tahoma"/>
              </a:rPr>
              <a:t>User</a:t>
            </a:r>
            <a:endParaRPr/>
          </a:p>
        </p:txBody>
      </p:sp>
      <p:sp>
        <p:nvSpPr>
          <p:cNvPr id="1104" name="CustomShape 6"/>
          <p:cNvSpPr/>
          <p:nvPr/>
        </p:nvSpPr>
        <p:spPr>
          <a:xfrm>
            <a:off x="609480" y="5638680"/>
            <a:ext cx="312228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rIns="90000" tIns="45000" bIns="45000" anchor="ctr"/>
          <a:p>
            <a:r>
              <a:rPr lang="en-US">
                <a:solidFill>
                  <a:srgbClr val="003366"/>
                </a:solidFill>
                <a:latin typeface="Tahoma"/>
              </a:rPr>
              <a:t>Transmission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ahoma"/>
              </a:rPr>
              <a:t>Medium</a:t>
            </a:r>
            <a:endParaRPr/>
          </a:p>
        </p:txBody>
      </p:sp>
    </p:spTree>
  </p:cSld>
  <p:timing>
    <p:tnLst>
      <p:par>
        <p:cTn id="178" dur="indefinite" restart="never" nodeType="tmRoot">
          <p:childTnLst>
            <p:seq>
              <p:cTn id="1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010280" y="6381720"/>
            <a:ext cx="2132280" cy="47484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CustomShape 2"/>
          <p:cNvSpPr/>
          <p:nvPr/>
        </p:nvSpPr>
        <p:spPr>
          <a:xfrm>
            <a:off x="457200" y="1522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The Need of Protocols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74320" y="1188720"/>
            <a:ext cx="8411040" cy="49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The scenario: Two people living in two different places want to speak together, what do they need: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Links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Phones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Speak the same langauge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Two computers want to communicate together?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0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Session Layer</a:t>
            </a:r>
            <a:endParaRPr/>
          </a:p>
        </p:txBody>
      </p:sp>
      <p:sp>
        <p:nvSpPr>
          <p:cNvPr id="1107" name="CustomShape 3"/>
          <p:cNvSpPr/>
          <p:nvPr/>
        </p:nvSpPr>
        <p:spPr>
          <a:xfrm>
            <a:off x="457200" y="2362320"/>
            <a:ext cx="8227800" cy="373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Interaction management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Wingdings"/>
              </a:rPr>
              <a:t>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Simplex, half-duplex, full-duplex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Session recovery</a:t>
            </a:r>
            <a:endParaRPr/>
          </a:p>
        </p:txBody>
      </p:sp>
      <p:sp>
        <p:nvSpPr>
          <p:cNvPr id="1108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Times New Roman"/>
              </a:rPr>
              <a:t>Responsible for establishing, managing and terminating connections between applications</a:t>
            </a:r>
            <a:endParaRPr/>
          </a:p>
        </p:txBody>
      </p:sp>
    </p:spTree>
  </p:cSld>
  <p:timing>
    <p:tnLst>
      <p:par>
        <p:cTn id="180" dur="indefinite" restart="never" nodeType="tmRoot">
          <p:childTnLst>
            <p:seq>
              <p:cTn id="1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1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Presentation Layer</a:t>
            </a:r>
            <a:endParaRPr/>
          </a:p>
        </p:txBody>
      </p:sp>
      <p:sp>
        <p:nvSpPr>
          <p:cNvPr id="1111" name="CustomShape 3"/>
          <p:cNvSpPr/>
          <p:nvPr/>
        </p:nvSpPr>
        <p:spPr>
          <a:xfrm>
            <a:off x="457200" y="2362320"/>
            <a:ext cx="8227800" cy="373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Data translation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Encryption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Decryption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Compression</a:t>
            </a:r>
            <a:endParaRPr/>
          </a:p>
        </p:txBody>
      </p:sp>
      <p:sp>
        <p:nvSpPr>
          <p:cNvPr id="1112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rIns="90000" tIns="45000" bIns="45000"/>
          <a:p>
            <a:r>
              <a:rPr b="1" i="1" lang="en-US" sz="2800">
                <a:solidFill>
                  <a:srgbClr val="ff0000"/>
                </a:solidFill>
                <a:latin typeface="Times New Roman"/>
              </a:rPr>
              <a:t>Responsible for handling differences in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Times New Roman"/>
              </a:rPr>
              <a:t>data representation to applications</a:t>
            </a:r>
            <a:endParaRPr/>
          </a:p>
        </p:txBody>
      </p:sp>
    </p:spTree>
  </p:cSld>
  <p:timing>
    <p:tnLst>
      <p:par>
        <p:cTn id="182" dur="indefinite" restart="never" nodeType="tmRoot">
          <p:childTnLst>
            <p:seq>
              <p:cTn id="1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1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OSI Layers in Real World</a:t>
            </a:r>
            <a:endParaRPr/>
          </a:p>
        </p:txBody>
      </p:sp>
      <p:pic>
        <p:nvPicPr>
          <p:cNvPr id="1115" name="Picture 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38480" y="5791320"/>
            <a:ext cx="998280" cy="455400"/>
          </a:xfrm>
          <a:prstGeom prst="rect">
            <a:avLst/>
          </a:prstGeom>
          <a:ln w="9360">
            <a:noFill/>
          </a:ln>
        </p:spPr>
      </p:pic>
      <p:sp>
        <p:nvSpPr>
          <p:cNvPr id="1116" name="Line 3"/>
          <p:cNvSpPr/>
          <p:nvPr/>
        </p:nvSpPr>
        <p:spPr>
          <a:xfrm>
            <a:off x="3733560" y="6019560"/>
            <a:ext cx="1524240" cy="0"/>
          </a:xfrm>
          <a:prstGeom prst="line">
            <a:avLst/>
          </a:prstGeom>
          <a:ln w="5724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1117" name="CustomShape 4"/>
          <p:cNvSpPr/>
          <p:nvPr/>
        </p:nvSpPr>
        <p:spPr>
          <a:xfrm>
            <a:off x="3188880" y="6172200"/>
            <a:ext cx="26517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pic>
        <p:nvPicPr>
          <p:cNvPr id="1118" name="Picture 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99160" y="1219320"/>
            <a:ext cx="798480" cy="569880"/>
          </a:xfrm>
          <a:prstGeom prst="rect">
            <a:avLst/>
          </a:prstGeom>
          <a:ln w="9360">
            <a:noFill/>
          </a:ln>
        </p:spPr>
      </p:pic>
      <p:sp>
        <p:nvSpPr>
          <p:cNvPr id="1119" name="CustomShape 5"/>
          <p:cNvSpPr/>
          <p:nvPr/>
        </p:nvSpPr>
        <p:spPr>
          <a:xfrm>
            <a:off x="5675400" y="1268280"/>
            <a:ext cx="10375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Reads the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message</a:t>
            </a:r>
            <a:endParaRPr/>
          </a:p>
        </p:txBody>
      </p:sp>
      <p:pic>
        <p:nvPicPr>
          <p:cNvPr id="1120" name="Picture 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42160" y="1922400"/>
            <a:ext cx="312480" cy="617400"/>
          </a:xfrm>
          <a:prstGeom prst="rect">
            <a:avLst/>
          </a:prstGeom>
          <a:ln w="9360">
            <a:noFill/>
          </a:ln>
        </p:spPr>
      </p:pic>
      <p:sp>
        <p:nvSpPr>
          <p:cNvPr id="1121" name="CustomShape 6"/>
          <p:cNvSpPr/>
          <p:nvPr/>
        </p:nvSpPr>
        <p:spPr>
          <a:xfrm>
            <a:off x="5233680" y="1954080"/>
            <a:ext cx="14749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Summarizes or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translates letter</a:t>
            </a:r>
            <a:endParaRPr/>
          </a:p>
        </p:txBody>
      </p:sp>
      <p:pic>
        <p:nvPicPr>
          <p:cNvPr id="1122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647040" y="2673360"/>
            <a:ext cx="703080" cy="598320"/>
          </a:xfrm>
          <a:prstGeom prst="rect">
            <a:avLst/>
          </a:prstGeom>
          <a:ln w="9360">
            <a:noFill/>
          </a:ln>
        </p:spPr>
      </p:pic>
      <p:sp>
        <p:nvSpPr>
          <p:cNvPr id="1123" name="CustomShape 7"/>
          <p:cNvSpPr/>
          <p:nvPr/>
        </p:nvSpPr>
        <p:spPr>
          <a:xfrm>
            <a:off x="5496840" y="2652840"/>
            <a:ext cx="1201320" cy="36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Opens letter</a:t>
            </a:r>
            <a:endParaRPr/>
          </a:p>
        </p:txBody>
      </p:sp>
      <p:pic>
        <p:nvPicPr>
          <p:cNvPr id="1124" name="Picture 1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513480" y="3405240"/>
            <a:ext cx="969840" cy="598320"/>
          </a:xfrm>
          <a:prstGeom prst="rect">
            <a:avLst/>
          </a:prstGeom>
          <a:ln w="9360">
            <a:noFill/>
          </a:ln>
        </p:spPr>
      </p:pic>
      <p:sp>
        <p:nvSpPr>
          <p:cNvPr id="1125" name="CustomShape 8"/>
          <p:cNvSpPr/>
          <p:nvPr/>
        </p:nvSpPr>
        <p:spPr>
          <a:xfrm>
            <a:off x="5115240" y="3402000"/>
            <a:ext cx="15901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Withdraws letter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from mailbox</a:t>
            </a:r>
            <a:endParaRPr/>
          </a:p>
        </p:txBody>
      </p:sp>
      <p:pic>
        <p:nvPicPr>
          <p:cNvPr id="1126" name="Picture 19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608880" y="4137120"/>
            <a:ext cx="779400" cy="626760"/>
          </a:xfrm>
          <a:prstGeom prst="rect">
            <a:avLst/>
          </a:prstGeom>
          <a:ln w="9360">
            <a:noFill/>
          </a:ln>
        </p:spPr>
      </p:pic>
      <p:sp>
        <p:nvSpPr>
          <p:cNvPr id="1127" name="CustomShape 9"/>
          <p:cNvSpPr/>
          <p:nvPr/>
        </p:nvSpPr>
        <p:spPr>
          <a:xfrm>
            <a:off x="5212080" y="4164120"/>
            <a:ext cx="150084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Checks address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and sorts letter</a:t>
            </a:r>
            <a:endParaRPr/>
          </a:p>
        </p:txBody>
      </p:sp>
      <p:pic>
        <p:nvPicPr>
          <p:cNvPr id="1128" name="Picture 2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613560" y="4897440"/>
            <a:ext cx="769680" cy="607680"/>
          </a:xfrm>
          <a:prstGeom prst="rect">
            <a:avLst/>
          </a:prstGeom>
          <a:ln w="9360">
            <a:noFill/>
          </a:ln>
        </p:spPr>
      </p:pic>
      <p:sp>
        <p:nvSpPr>
          <p:cNvPr id="1129" name="CustomShape 10"/>
          <p:cNvSpPr/>
          <p:nvPr/>
        </p:nvSpPr>
        <p:spPr>
          <a:xfrm>
            <a:off x="5725800" y="4849920"/>
            <a:ext cx="9871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Unpacks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packages</a:t>
            </a:r>
            <a:endParaRPr/>
          </a:p>
        </p:txBody>
      </p:sp>
      <p:pic>
        <p:nvPicPr>
          <p:cNvPr id="1130" name="Picture 21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723000" y="5638680"/>
            <a:ext cx="550800" cy="712440"/>
          </a:xfrm>
          <a:prstGeom prst="rect">
            <a:avLst/>
          </a:prstGeom>
          <a:ln w="9360">
            <a:noFill/>
          </a:ln>
        </p:spPr>
      </p:pic>
      <p:sp>
        <p:nvSpPr>
          <p:cNvPr id="1131" name="CustomShape 11"/>
          <p:cNvSpPr/>
          <p:nvPr/>
        </p:nvSpPr>
        <p:spPr>
          <a:xfrm>
            <a:off x="5620680" y="5638680"/>
            <a:ext cx="110304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Unloads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from truck</a:t>
            </a:r>
            <a:endParaRPr/>
          </a:p>
        </p:txBody>
      </p:sp>
      <p:pic>
        <p:nvPicPr>
          <p:cNvPr id="1132" name="Picture 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1457280" y="1219320"/>
            <a:ext cx="798480" cy="569880"/>
          </a:xfrm>
          <a:prstGeom prst="rect">
            <a:avLst/>
          </a:prstGeom>
          <a:ln w="9360">
            <a:noFill/>
          </a:ln>
        </p:spPr>
      </p:pic>
      <p:sp>
        <p:nvSpPr>
          <p:cNvPr id="1133" name="CustomShape 12"/>
          <p:cNvSpPr/>
          <p:nvPr/>
        </p:nvSpPr>
        <p:spPr>
          <a:xfrm>
            <a:off x="2185200" y="1268280"/>
            <a:ext cx="117756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Handwrites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 message</a:t>
            </a:r>
            <a:endParaRPr/>
          </a:p>
        </p:txBody>
      </p:sp>
      <p:sp>
        <p:nvSpPr>
          <p:cNvPr id="1134" name="CustomShape 13"/>
          <p:cNvSpPr/>
          <p:nvPr/>
        </p:nvSpPr>
        <p:spPr>
          <a:xfrm>
            <a:off x="306000" y="1378080"/>
            <a:ext cx="112932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7.Manager</a:t>
            </a:r>
            <a:endParaRPr/>
          </a:p>
        </p:txBody>
      </p:sp>
      <p:pic>
        <p:nvPicPr>
          <p:cNvPr id="1135" name="Picture 8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700280" y="1922400"/>
            <a:ext cx="312480" cy="617400"/>
          </a:xfrm>
          <a:prstGeom prst="rect">
            <a:avLst/>
          </a:prstGeom>
          <a:ln w="9360">
            <a:noFill/>
          </a:ln>
        </p:spPr>
      </p:pic>
      <p:sp>
        <p:nvSpPr>
          <p:cNvPr id="1136" name="CustomShape 14"/>
          <p:cNvSpPr/>
          <p:nvPr/>
        </p:nvSpPr>
        <p:spPr>
          <a:xfrm>
            <a:off x="2185920" y="1954080"/>
            <a:ext cx="126288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Prepares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final version</a:t>
            </a:r>
            <a:endParaRPr/>
          </a:p>
        </p:txBody>
      </p:sp>
      <p:sp>
        <p:nvSpPr>
          <p:cNvPr id="1137" name="CustomShape 15"/>
          <p:cNvSpPr/>
          <p:nvPr/>
        </p:nvSpPr>
        <p:spPr>
          <a:xfrm>
            <a:off x="298800" y="2125800"/>
            <a:ext cx="11613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6.Assistant</a:t>
            </a:r>
            <a:endParaRPr/>
          </a:p>
        </p:txBody>
      </p:sp>
      <p:pic>
        <p:nvPicPr>
          <p:cNvPr id="1138" name="Picture 9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1504800" y="2673360"/>
            <a:ext cx="703080" cy="598320"/>
          </a:xfrm>
          <a:prstGeom prst="rect">
            <a:avLst/>
          </a:prstGeom>
          <a:ln w="9360">
            <a:noFill/>
          </a:ln>
        </p:spPr>
      </p:pic>
      <p:sp>
        <p:nvSpPr>
          <p:cNvPr id="1139" name="CustomShape 16"/>
          <p:cNvSpPr/>
          <p:nvPr/>
        </p:nvSpPr>
        <p:spPr>
          <a:xfrm>
            <a:off x="2185200" y="2639880"/>
            <a:ext cx="16135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Provides 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and packs letter</a:t>
            </a:r>
            <a:endParaRPr/>
          </a:p>
        </p:txBody>
      </p:sp>
      <p:sp>
        <p:nvSpPr>
          <p:cNvPr id="1140" name="CustomShape 17"/>
          <p:cNvSpPr/>
          <p:nvPr/>
        </p:nvSpPr>
        <p:spPr>
          <a:xfrm>
            <a:off x="298080" y="2873520"/>
            <a:ext cx="12038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5.Secretary</a:t>
            </a:r>
            <a:endParaRPr/>
          </a:p>
        </p:txBody>
      </p:sp>
      <p:pic>
        <p:nvPicPr>
          <p:cNvPr id="1141" name="Picture 10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1600" y="3405240"/>
            <a:ext cx="969840" cy="598320"/>
          </a:xfrm>
          <a:prstGeom prst="rect">
            <a:avLst/>
          </a:prstGeom>
          <a:ln w="9360">
            <a:noFill/>
          </a:ln>
        </p:spPr>
      </p:pic>
      <p:sp>
        <p:nvSpPr>
          <p:cNvPr id="1142" name="CustomShape 18"/>
          <p:cNvSpPr/>
          <p:nvPr/>
        </p:nvSpPr>
        <p:spPr>
          <a:xfrm>
            <a:off x="2187720" y="3402000"/>
            <a:ext cx="13957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Delivers letter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to post office</a:t>
            </a:r>
            <a:endParaRPr/>
          </a:p>
        </p:txBody>
      </p:sp>
      <p:sp>
        <p:nvSpPr>
          <p:cNvPr id="1143" name="CustomShape 19"/>
          <p:cNvSpPr/>
          <p:nvPr/>
        </p:nvSpPr>
        <p:spPr>
          <a:xfrm>
            <a:off x="319320" y="3622680"/>
            <a:ext cx="8960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4.Driver</a:t>
            </a:r>
            <a:endParaRPr/>
          </a:p>
        </p:txBody>
      </p:sp>
      <p:pic>
        <p:nvPicPr>
          <p:cNvPr id="1144" name="Picture 11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467000" y="4137120"/>
            <a:ext cx="779400" cy="626760"/>
          </a:xfrm>
          <a:prstGeom prst="rect">
            <a:avLst/>
          </a:prstGeom>
          <a:ln w="9360">
            <a:noFill/>
          </a:ln>
        </p:spPr>
      </p:pic>
      <p:sp>
        <p:nvSpPr>
          <p:cNvPr id="1145" name="CustomShape 20"/>
          <p:cNvSpPr/>
          <p:nvPr/>
        </p:nvSpPr>
        <p:spPr>
          <a:xfrm>
            <a:off x="2184480" y="4164120"/>
            <a:ext cx="150084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Checks 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and sorts letter</a:t>
            </a:r>
            <a:endParaRPr/>
          </a:p>
        </p:txBody>
      </p:sp>
      <p:sp>
        <p:nvSpPr>
          <p:cNvPr id="1146" name="CustomShape 21"/>
          <p:cNvSpPr/>
          <p:nvPr/>
        </p:nvSpPr>
        <p:spPr>
          <a:xfrm>
            <a:off x="299880" y="4370400"/>
            <a:ext cx="13334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3.Postal staff</a:t>
            </a:r>
            <a:endParaRPr/>
          </a:p>
        </p:txBody>
      </p:sp>
      <p:pic>
        <p:nvPicPr>
          <p:cNvPr id="1147" name="Picture 12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1680" y="4897440"/>
            <a:ext cx="769680" cy="607680"/>
          </a:xfrm>
          <a:prstGeom prst="rect">
            <a:avLst/>
          </a:prstGeom>
          <a:ln w="9360">
            <a:noFill/>
          </a:ln>
        </p:spPr>
      </p:pic>
      <p:sp>
        <p:nvSpPr>
          <p:cNvPr id="1148" name="CustomShape 22"/>
          <p:cNvSpPr/>
          <p:nvPr/>
        </p:nvSpPr>
        <p:spPr>
          <a:xfrm>
            <a:off x="2188800" y="4849920"/>
            <a:ext cx="19321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Packs letters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for certain directions</a:t>
            </a:r>
            <a:endParaRPr/>
          </a:p>
        </p:txBody>
      </p:sp>
      <p:sp>
        <p:nvSpPr>
          <p:cNvPr id="1149" name="CustomShape 23"/>
          <p:cNvSpPr/>
          <p:nvPr/>
        </p:nvSpPr>
        <p:spPr>
          <a:xfrm>
            <a:off x="299880" y="5118120"/>
            <a:ext cx="13334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2.Postal staff</a:t>
            </a:r>
            <a:endParaRPr/>
          </a:p>
        </p:txBody>
      </p:sp>
      <p:pic>
        <p:nvPicPr>
          <p:cNvPr id="1150" name="Picture 13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1581120" y="5638680"/>
            <a:ext cx="550800" cy="712440"/>
          </a:xfrm>
          <a:prstGeom prst="rect">
            <a:avLst/>
          </a:prstGeom>
          <a:ln w="9360">
            <a:noFill/>
          </a:ln>
        </p:spPr>
      </p:pic>
      <p:sp>
        <p:nvSpPr>
          <p:cNvPr id="1151" name="CustomShape 24"/>
          <p:cNvSpPr/>
          <p:nvPr/>
        </p:nvSpPr>
        <p:spPr>
          <a:xfrm>
            <a:off x="2198160" y="5651640"/>
            <a:ext cx="1434600" cy="36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Loads on truck</a:t>
            </a:r>
            <a:endParaRPr/>
          </a:p>
        </p:txBody>
      </p:sp>
      <p:sp>
        <p:nvSpPr>
          <p:cNvPr id="1152" name="CustomShape 25"/>
          <p:cNvSpPr/>
          <p:nvPr/>
        </p:nvSpPr>
        <p:spPr>
          <a:xfrm>
            <a:off x="299880" y="5867280"/>
            <a:ext cx="13334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1.Postal staff</a:t>
            </a:r>
            <a:endParaRPr/>
          </a:p>
        </p:txBody>
      </p:sp>
      <p:sp>
        <p:nvSpPr>
          <p:cNvPr id="1153" name="CustomShape 26"/>
          <p:cNvSpPr/>
          <p:nvPr/>
        </p:nvSpPr>
        <p:spPr>
          <a:xfrm>
            <a:off x="6863760" y="6432480"/>
            <a:ext cx="2244600" cy="271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ccff"/>
                </a:solidFill>
                <a:latin typeface="Tahoma"/>
              </a:rPr>
              <a:t>Pictures from </a:t>
            </a:r>
            <a:r>
              <a:rPr b="1" i="1" lang="en-US" sz="1200">
                <a:solidFill>
                  <a:srgbClr val="00ccff"/>
                </a:solidFill>
                <a:latin typeface="Tahoma"/>
              </a:rPr>
              <a:t>Wikipedia</a:t>
            </a:r>
            <a:endParaRPr/>
          </a:p>
        </p:txBody>
      </p:sp>
    </p:spTree>
  </p:cSld>
  <p:timing>
    <p:tnLst>
      <p:par>
        <p:cTn id="184" dur="indefinite" restart="never" nodeType="tmRoot">
          <p:childTnLst>
            <p:seq>
              <p:cTn id="185" nodeType="mainSeq">
                <p:childTnLst>
                  <p:par>
                    <p:cTn id="186" fill="freeze">
                      <p:stCondLst>
                        <p:cond delay="indefinite"/>
                      </p:stCondLst>
                      <p:childTnLst>
                        <p:par>
                          <p:cTn id="187" fill="freeze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freeze">
                      <p:stCondLst>
                        <p:cond delay="indefinite"/>
                      </p:stCondLst>
                      <p:childTnLst>
                        <p:par>
                          <p:cTn id="192" fill="freeze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freeze">
                      <p:stCondLst>
                        <p:cond delay="indefinite"/>
                      </p:stCondLst>
                      <p:childTnLst>
                        <p:par>
                          <p:cTn id="197" fill="freeze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0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freeze">
                      <p:stCondLst>
                        <p:cond delay="indefinite"/>
                      </p:stCondLst>
                      <p:childTnLst>
                        <p:par>
                          <p:cTn id="202" fill="freeze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0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freeze">
                      <p:stCondLst>
                        <p:cond delay="indefinite"/>
                      </p:stCondLst>
                      <p:childTnLst>
                        <p:par>
                          <p:cTn id="207" fill="freeze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1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freeze">
                      <p:stCondLst>
                        <p:cond delay="indefinite"/>
                      </p:stCondLst>
                      <p:childTnLst>
                        <p:par>
                          <p:cTn id="212" fill="freeze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1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freeze">
                      <p:stCondLst>
                        <p:cond delay="indefinite"/>
                      </p:stCondLst>
                      <p:childTnLst>
                        <p:par>
                          <p:cTn id="217" fill="freeze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0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freeze">
                      <p:stCondLst>
                        <p:cond delay="indefinite"/>
                      </p:stCondLst>
                      <p:childTnLst>
                        <p:par>
                          <p:cTn id="225" fill="freeze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freeze">
                      <p:stCondLst>
                        <p:cond delay="indefinite"/>
                      </p:stCondLst>
                      <p:childTnLst>
                        <p:par>
                          <p:cTn id="230" fill="freeze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freeze">
                      <p:stCondLst>
                        <p:cond delay="indefinite"/>
                      </p:stCondLst>
                      <p:childTnLst>
                        <p:par>
                          <p:cTn id="235" fill="freeze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freeze">
                      <p:stCondLst>
                        <p:cond delay="indefinite"/>
                      </p:stCondLst>
                      <p:childTnLst>
                        <p:par>
                          <p:cTn id="240" fill="freeze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freeze">
                      <p:stCondLst>
                        <p:cond delay="indefinite"/>
                      </p:stCondLst>
                      <p:childTnLst>
                        <p:par>
                          <p:cTn id="245" fill="freeze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freeze">
                      <p:stCondLst>
                        <p:cond delay="indefinite"/>
                      </p:stCondLst>
                      <p:childTnLst>
                        <p:par>
                          <p:cTn id="250" fill="freeze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freeze">
                      <p:stCondLst>
                        <p:cond delay="indefinite"/>
                      </p:stCondLst>
                      <p:childTnLst>
                        <p:par>
                          <p:cTn id="255" fill="freeze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010280" y="6381720"/>
            <a:ext cx="2132280" cy="47484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CustomShape 2"/>
          <p:cNvSpPr/>
          <p:nvPr/>
        </p:nvSpPr>
        <p:spPr>
          <a:xfrm>
            <a:off x="457200" y="1522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Protocols and Standards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457200" y="1371600"/>
            <a:ext cx="8228160" cy="472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lang="en-US" sz="3200">
                <a:solidFill>
                  <a:srgbClr val="ffffff"/>
                </a:solidFill>
                <a:latin typeface="Tahoma"/>
              </a:rPr>
              <a:t>Protocol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A set of rules governing data communications</a:t>
            </a:r>
            <a:endParaRPr/>
          </a:p>
          <a:p>
            <a:pPr lvl="2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lang="en-US" sz="2400">
                <a:solidFill>
                  <a:srgbClr val="ffcc00"/>
                </a:solidFill>
                <a:latin typeface="Tahoma"/>
              </a:rPr>
              <a:t>Syntax: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format of data block</a:t>
            </a:r>
            <a:endParaRPr/>
          </a:p>
          <a:p>
            <a:pPr lvl="2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lang="en-US" sz="2400">
                <a:solidFill>
                  <a:srgbClr val="ffcc00"/>
                </a:solidFill>
                <a:latin typeface="Tahoma"/>
              </a:rPr>
              <a:t>Operation: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Interaction between senders and recievers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lang="en-US" sz="3200">
                <a:solidFill>
                  <a:srgbClr val="ffffff"/>
                </a:solidFill>
                <a:latin typeface="Tahoma"/>
              </a:rPr>
              <a:t>Standards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i="1" lang="en-US" sz="2800">
                <a:solidFill>
                  <a:srgbClr val="ffffff"/>
                </a:solidFill>
                <a:latin typeface="Tahoma"/>
              </a:rPr>
              <a:t>De facto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(in practice) standards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Symbol"/>
              </a:rPr>
              <a:t>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not approved but widely adopted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i="1" lang="en-US" sz="2800">
                <a:solidFill>
                  <a:srgbClr val="ffffff"/>
                </a:solidFill>
                <a:latin typeface="Tahoma"/>
              </a:rPr>
              <a:t>De jure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(in law) standards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Symbol"/>
              </a:rPr>
              <a:t>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approved by an organization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010280" y="6381720"/>
            <a:ext cx="2132280" cy="47484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CustomShape 2"/>
          <p:cNvSpPr/>
          <p:nvPr/>
        </p:nvSpPr>
        <p:spPr>
          <a:xfrm>
            <a:off x="457200" y="1522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Standards Organizations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57200" y="1371600"/>
            <a:ext cx="8228160" cy="472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Creation Committees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ISO, ITU-T, ANSI, IEEE, EIA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Forums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Regulatory Agencies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Layered Tasks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Computer networks are complex systems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Tasks involve varieties of hardware and software components, and protocols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Networking task is divided into several subtasks, or layers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Real World Example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Communication between managers of two companies</a:t>
            </a:r>
            <a:endParaRPr/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15000" y="3124080"/>
            <a:ext cx="1693800" cy="1342800"/>
          </a:xfrm>
          <a:prstGeom prst="rect">
            <a:avLst/>
          </a:prstGeom>
          <a:ln w="9360">
            <a:noFill/>
          </a:ln>
        </p:spPr>
      </p:pic>
      <p:pic>
        <p:nvPicPr>
          <p:cNvPr id="206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560" y="3124080"/>
            <a:ext cx="2056320" cy="1385640"/>
          </a:xfrm>
          <a:prstGeom prst="rect">
            <a:avLst/>
          </a:prstGeom>
          <a:ln w="9360">
            <a:noFill/>
          </a:ln>
        </p:spPr>
      </p:pic>
      <p:sp>
        <p:nvSpPr>
          <p:cNvPr id="207" name="Line 4"/>
          <p:cNvSpPr/>
          <p:nvPr/>
        </p:nvSpPr>
        <p:spPr>
          <a:xfrm>
            <a:off x="3581280" y="3809880"/>
            <a:ext cx="2057400" cy="0"/>
          </a:xfrm>
          <a:prstGeom prst="line">
            <a:avLst/>
          </a:prstGeom>
          <a:ln w="57240">
            <a:solidFill>
              <a:srgbClr val="ffcc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08" name="CustomShape 5"/>
          <p:cNvSpPr/>
          <p:nvPr/>
        </p:nvSpPr>
        <p:spPr>
          <a:xfrm>
            <a:off x="3685680" y="3460680"/>
            <a:ext cx="17722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Communicate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Line 2"/>
          <p:cNvSpPr/>
          <p:nvPr/>
        </p:nvSpPr>
        <p:spPr>
          <a:xfrm>
            <a:off x="1828800" y="5790960"/>
            <a:ext cx="2286000" cy="152640"/>
          </a:xfrm>
          <a:prstGeom prst="line">
            <a:avLst/>
          </a:prstGeom>
          <a:ln w="76320">
            <a:solidFill>
              <a:srgbClr val="080808"/>
            </a:solidFill>
            <a:round/>
          </a:ln>
        </p:spPr>
      </p:sp>
      <p:sp>
        <p:nvSpPr>
          <p:cNvPr id="211" name="Line 3"/>
          <p:cNvSpPr/>
          <p:nvPr/>
        </p:nvSpPr>
        <p:spPr>
          <a:xfrm>
            <a:off x="1752480" y="5790960"/>
            <a:ext cx="2286000" cy="15264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212" name="Line 4"/>
          <p:cNvSpPr/>
          <p:nvPr/>
        </p:nvSpPr>
        <p:spPr>
          <a:xfrm flipV="1">
            <a:off x="4114800" y="5562360"/>
            <a:ext cx="1828800" cy="457200"/>
          </a:xfrm>
          <a:prstGeom prst="line">
            <a:avLst/>
          </a:prstGeom>
          <a:ln w="76320">
            <a:solidFill>
              <a:srgbClr val="080808"/>
            </a:solidFill>
            <a:round/>
          </a:ln>
        </p:spPr>
      </p:sp>
      <p:sp>
        <p:nvSpPr>
          <p:cNvPr id="213" name="Line 5"/>
          <p:cNvSpPr/>
          <p:nvPr/>
        </p:nvSpPr>
        <p:spPr>
          <a:xfrm flipV="1">
            <a:off x="4038480" y="5562360"/>
            <a:ext cx="1828800" cy="45720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214" name="Line 6"/>
          <p:cNvSpPr/>
          <p:nvPr/>
        </p:nvSpPr>
        <p:spPr>
          <a:xfrm>
            <a:off x="5943600" y="5562360"/>
            <a:ext cx="1904760" cy="304920"/>
          </a:xfrm>
          <a:prstGeom prst="line">
            <a:avLst/>
          </a:prstGeom>
          <a:ln w="76320">
            <a:solidFill>
              <a:srgbClr val="080808"/>
            </a:solidFill>
            <a:round/>
          </a:ln>
        </p:spPr>
      </p:sp>
      <p:sp>
        <p:nvSpPr>
          <p:cNvPr id="215" name="Line 7"/>
          <p:cNvSpPr/>
          <p:nvPr/>
        </p:nvSpPr>
        <p:spPr>
          <a:xfrm>
            <a:off x="5867280" y="5562360"/>
            <a:ext cx="1905120" cy="30492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-74672960000" sp="-74672960000"/>
            </a:custDash>
            <a:round/>
          </a:ln>
        </p:spPr>
      </p:sp>
      <p:sp>
        <p:nvSpPr>
          <p:cNvPr id="216" name="CustomShape 8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What Actually Happens</a:t>
            </a:r>
            <a:endParaRPr/>
          </a:p>
        </p:txBody>
      </p:sp>
      <p:sp>
        <p:nvSpPr>
          <p:cNvPr id="217" name="CustomShape 9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Communication takes place thru many layers</a:t>
            </a:r>
            <a:endParaRPr/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91520" y="1752480"/>
            <a:ext cx="1064880" cy="844200"/>
          </a:xfrm>
          <a:prstGeom prst="rect">
            <a:avLst/>
          </a:prstGeom>
          <a:ln w="9360">
            <a:noFill/>
          </a:ln>
        </p:spPr>
      </p:pic>
      <p:pic>
        <p:nvPicPr>
          <p:cNvPr id="219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640" y="1752480"/>
            <a:ext cx="1294200" cy="871200"/>
          </a:xfrm>
          <a:prstGeom prst="rect">
            <a:avLst/>
          </a:prstGeom>
          <a:ln w="9360">
            <a:noFill/>
          </a:ln>
        </p:spPr>
      </p:pic>
      <p:sp>
        <p:nvSpPr>
          <p:cNvPr id="220" name="Line 10"/>
          <p:cNvSpPr/>
          <p:nvPr/>
        </p:nvSpPr>
        <p:spPr>
          <a:xfrm>
            <a:off x="2514600" y="2286000"/>
            <a:ext cx="4800600" cy="0"/>
          </a:xfrm>
          <a:prstGeom prst="line">
            <a:avLst/>
          </a:prstGeom>
          <a:ln cap="rnd" w="57240">
            <a:solidFill>
              <a:srgbClr val="ffcc00"/>
            </a:solidFill>
            <a:custDash>
              <a:ds d="159000" sp="159000"/>
            </a:custDash>
            <a:round/>
            <a:tailEnd len="med" type="triangle" w="med"/>
          </a:ln>
        </p:spPr>
      </p:sp>
      <p:pic>
        <p:nvPicPr>
          <p:cNvPr id="221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67480" y="2895480"/>
            <a:ext cx="733320" cy="912600"/>
          </a:xfrm>
          <a:prstGeom prst="rect">
            <a:avLst/>
          </a:prstGeom>
          <a:ln w="9360">
            <a:noFill/>
          </a:ln>
        </p:spPr>
      </p:pic>
      <p:pic>
        <p:nvPicPr>
          <p:cNvPr id="222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240" y="2895480"/>
            <a:ext cx="734040" cy="912600"/>
          </a:xfrm>
          <a:prstGeom prst="rect">
            <a:avLst/>
          </a:prstGeom>
          <a:ln w="9360">
            <a:noFill/>
          </a:ln>
        </p:spPr>
      </p:pic>
      <p:sp>
        <p:nvSpPr>
          <p:cNvPr id="223" name="CustomShape 11"/>
          <p:cNvSpPr/>
          <p:nvPr/>
        </p:nvSpPr>
        <p:spPr>
          <a:xfrm>
            <a:off x="3447360" y="1860480"/>
            <a:ext cx="28209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Logical communication</a:t>
            </a:r>
            <a:endParaRPr/>
          </a:p>
        </p:txBody>
      </p:sp>
      <p:sp>
        <p:nvSpPr>
          <p:cNvPr id="224" name="CustomShape 12"/>
          <p:cNvSpPr/>
          <p:nvPr/>
        </p:nvSpPr>
        <p:spPr>
          <a:xfrm rot="296400">
            <a:off x="2590560" y="5424480"/>
            <a:ext cx="531720" cy="441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5" name="CustomShape 13"/>
          <p:cNvSpPr/>
          <p:nvPr/>
        </p:nvSpPr>
        <p:spPr>
          <a:xfrm rot="296400">
            <a:off x="2606400" y="5519520"/>
            <a:ext cx="514440" cy="284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6" name="CustomShape 14"/>
          <p:cNvSpPr/>
          <p:nvPr/>
        </p:nvSpPr>
        <p:spPr>
          <a:xfrm rot="296400">
            <a:off x="2624040" y="5532120"/>
            <a:ext cx="484920" cy="2134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27" name="CustomShape 15"/>
          <p:cNvSpPr/>
          <p:nvPr/>
        </p:nvSpPr>
        <p:spPr>
          <a:xfrm rot="296400">
            <a:off x="2952360" y="5555160"/>
            <a:ext cx="132480" cy="109800"/>
          </a:xfrm>
          <a:prstGeom prst="rect">
            <a:avLst/>
          </a:prstGeom>
          <a:solidFill>
            <a:srgbClr val="ffd877"/>
          </a:solidFill>
          <a:ln w="9360">
            <a:noFill/>
          </a:ln>
        </p:spPr>
      </p:sp>
      <p:sp>
        <p:nvSpPr>
          <p:cNvPr id="228" name="CustomShape 16"/>
          <p:cNvSpPr/>
          <p:nvPr/>
        </p:nvSpPr>
        <p:spPr>
          <a:xfrm rot="296400">
            <a:off x="2648160" y="5530320"/>
            <a:ext cx="149760" cy="19152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29" name="CustomShape 17"/>
          <p:cNvSpPr/>
          <p:nvPr/>
        </p:nvSpPr>
        <p:spPr>
          <a:xfrm rot="296400">
            <a:off x="2686680" y="5544000"/>
            <a:ext cx="395280" cy="19260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30" name="CustomShape 18"/>
          <p:cNvSpPr/>
          <p:nvPr/>
        </p:nvSpPr>
        <p:spPr>
          <a:xfrm rot="296400">
            <a:off x="3056400" y="5735520"/>
            <a:ext cx="39240" cy="25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1" name="CustomShape 19"/>
          <p:cNvSpPr/>
          <p:nvPr/>
        </p:nvSpPr>
        <p:spPr>
          <a:xfrm rot="296400">
            <a:off x="2623680" y="5697360"/>
            <a:ext cx="39240" cy="24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2" name="CustomShape 20"/>
          <p:cNvSpPr/>
          <p:nvPr/>
        </p:nvSpPr>
        <p:spPr>
          <a:xfrm rot="296400">
            <a:off x="2658600" y="5535720"/>
            <a:ext cx="259200" cy="19260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233" name="CustomShape 21"/>
          <p:cNvSpPr/>
          <p:nvPr/>
        </p:nvSpPr>
        <p:spPr>
          <a:xfrm rot="296400">
            <a:off x="2974680" y="5558040"/>
            <a:ext cx="63000" cy="82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4" name="CustomShape 22"/>
          <p:cNvSpPr/>
          <p:nvPr/>
        </p:nvSpPr>
        <p:spPr>
          <a:xfrm rot="296400">
            <a:off x="2974320" y="5720760"/>
            <a:ext cx="8280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5" name="CustomShape 23"/>
          <p:cNvSpPr/>
          <p:nvPr/>
        </p:nvSpPr>
        <p:spPr>
          <a:xfrm rot="296400">
            <a:off x="2666880" y="5694120"/>
            <a:ext cx="8388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6" name="CustomShape 24"/>
          <p:cNvSpPr/>
          <p:nvPr/>
        </p:nvSpPr>
        <p:spPr>
          <a:xfrm rot="296400">
            <a:off x="2690280" y="5720400"/>
            <a:ext cx="3456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37" name="CustomShape 25"/>
          <p:cNvSpPr/>
          <p:nvPr/>
        </p:nvSpPr>
        <p:spPr>
          <a:xfrm rot="296400">
            <a:off x="2702160" y="572940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8" name="CustomShape 26"/>
          <p:cNvSpPr/>
          <p:nvPr/>
        </p:nvSpPr>
        <p:spPr>
          <a:xfrm rot="296400">
            <a:off x="2998440" y="5745600"/>
            <a:ext cx="3348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39" name="CustomShape 27"/>
          <p:cNvSpPr/>
          <p:nvPr/>
        </p:nvSpPr>
        <p:spPr>
          <a:xfrm rot="296400">
            <a:off x="3010680" y="57560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40" name="CustomShape 28"/>
          <p:cNvSpPr/>
          <p:nvPr/>
        </p:nvSpPr>
        <p:spPr>
          <a:xfrm rot="296400">
            <a:off x="3066480" y="5675040"/>
            <a:ext cx="20880" cy="35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41" name="CustomShape 29"/>
          <p:cNvSpPr/>
          <p:nvPr/>
        </p:nvSpPr>
        <p:spPr>
          <a:xfrm rot="296400">
            <a:off x="3074400" y="5682240"/>
            <a:ext cx="7560" cy="18360"/>
          </a:xfrm>
          <a:prstGeom prst="rect">
            <a:avLst/>
          </a:prstGeom>
          <a:solidFill>
            <a:srgbClr val="fff477"/>
          </a:solidFill>
          <a:ln w="9360">
            <a:noFill/>
          </a:ln>
        </p:spPr>
      </p:sp>
      <p:sp>
        <p:nvSpPr>
          <p:cNvPr id="242" name="CustomShape 30"/>
          <p:cNvSpPr/>
          <p:nvPr/>
        </p:nvSpPr>
        <p:spPr>
          <a:xfrm rot="296400">
            <a:off x="2973240" y="5702400"/>
            <a:ext cx="58320" cy="3528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243" name="CustomShape 31"/>
          <p:cNvSpPr/>
          <p:nvPr/>
        </p:nvSpPr>
        <p:spPr>
          <a:xfrm rot="296400">
            <a:off x="2667960" y="5676840"/>
            <a:ext cx="54360" cy="2880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244" name="CustomShape 32"/>
          <p:cNvSpPr/>
          <p:nvPr/>
        </p:nvSpPr>
        <p:spPr>
          <a:xfrm rot="296400">
            <a:off x="2982240" y="5565240"/>
            <a:ext cx="36360" cy="666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245" name="CustomShape 33"/>
          <p:cNvSpPr/>
          <p:nvPr/>
        </p:nvSpPr>
        <p:spPr>
          <a:xfrm rot="296400">
            <a:off x="2991960" y="5571720"/>
            <a:ext cx="3636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246" name="CustomShape 34"/>
          <p:cNvSpPr/>
          <p:nvPr/>
        </p:nvSpPr>
        <p:spPr>
          <a:xfrm rot="296400">
            <a:off x="2997000" y="5591160"/>
            <a:ext cx="576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7" name="CustomShape 35"/>
          <p:cNvSpPr/>
          <p:nvPr/>
        </p:nvSpPr>
        <p:spPr>
          <a:xfrm rot="296400">
            <a:off x="2896560" y="5558400"/>
            <a:ext cx="82800" cy="752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48" name="CustomShape 36"/>
          <p:cNvSpPr/>
          <p:nvPr/>
        </p:nvSpPr>
        <p:spPr>
          <a:xfrm rot="296400">
            <a:off x="2909520" y="5565600"/>
            <a:ext cx="3528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249" name="CustomShape 37"/>
          <p:cNvSpPr/>
          <p:nvPr/>
        </p:nvSpPr>
        <p:spPr>
          <a:xfrm rot="296400">
            <a:off x="2903760" y="5563440"/>
            <a:ext cx="17280" cy="612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250" name="CustomShape 38"/>
          <p:cNvSpPr/>
          <p:nvPr/>
        </p:nvSpPr>
        <p:spPr>
          <a:xfrm rot="296400">
            <a:off x="2953080" y="5570640"/>
            <a:ext cx="18360" cy="5724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251" name="CustomShape 39"/>
          <p:cNvSpPr/>
          <p:nvPr/>
        </p:nvSpPr>
        <p:spPr>
          <a:xfrm rot="296400">
            <a:off x="2954160" y="5570280"/>
            <a:ext cx="7560" cy="5616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252" name="CustomShape 40"/>
          <p:cNvSpPr/>
          <p:nvPr/>
        </p:nvSpPr>
        <p:spPr>
          <a:xfrm rot="296400">
            <a:off x="2933640" y="5600160"/>
            <a:ext cx="5040" cy="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3" name="CustomShape 41"/>
          <p:cNvSpPr/>
          <p:nvPr/>
        </p:nvSpPr>
        <p:spPr>
          <a:xfrm rot="296400">
            <a:off x="2927160" y="5583240"/>
            <a:ext cx="504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4" name="CustomShape 42"/>
          <p:cNvSpPr/>
          <p:nvPr/>
        </p:nvSpPr>
        <p:spPr>
          <a:xfrm rot="296400">
            <a:off x="2876760" y="5548680"/>
            <a:ext cx="3960" cy="18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55" name="CustomShape 43"/>
          <p:cNvSpPr/>
          <p:nvPr/>
        </p:nvSpPr>
        <p:spPr>
          <a:xfrm rot="296400">
            <a:off x="2965680" y="5654880"/>
            <a:ext cx="32400" cy="92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56" name="CustomShape 44"/>
          <p:cNvSpPr/>
          <p:nvPr/>
        </p:nvSpPr>
        <p:spPr>
          <a:xfrm rot="296400">
            <a:off x="3055680" y="5658480"/>
            <a:ext cx="5760" cy="3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7" name="CustomShape 45"/>
          <p:cNvSpPr/>
          <p:nvPr/>
        </p:nvSpPr>
        <p:spPr>
          <a:xfrm rot="296400">
            <a:off x="2724480" y="5630760"/>
            <a:ext cx="91440" cy="20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8" name="CustomShape 46"/>
          <p:cNvSpPr/>
          <p:nvPr/>
        </p:nvSpPr>
        <p:spPr>
          <a:xfrm rot="296400">
            <a:off x="2759760" y="5635440"/>
            <a:ext cx="23040" cy="2664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259" name="CustomShape 47"/>
          <p:cNvSpPr/>
          <p:nvPr/>
        </p:nvSpPr>
        <p:spPr>
          <a:xfrm rot="296400">
            <a:off x="2725920" y="5569920"/>
            <a:ext cx="101160" cy="3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0" name="CustomShape 48"/>
          <p:cNvSpPr/>
          <p:nvPr/>
        </p:nvSpPr>
        <p:spPr>
          <a:xfrm rot="296400">
            <a:off x="2720880" y="560016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1" name="CustomShape 49"/>
          <p:cNvSpPr/>
          <p:nvPr/>
        </p:nvSpPr>
        <p:spPr>
          <a:xfrm rot="296400">
            <a:off x="2807280" y="560772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2" name="CustomShape 50"/>
          <p:cNvSpPr/>
          <p:nvPr/>
        </p:nvSpPr>
        <p:spPr>
          <a:xfrm rot="296400">
            <a:off x="2760480" y="563724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3" name="CustomShape 51"/>
          <p:cNvSpPr/>
          <p:nvPr/>
        </p:nvSpPr>
        <p:spPr>
          <a:xfrm rot="296400">
            <a:off x="2759400" y="564696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4" name="CustomShape 52"/>
          <p:cNvSpPr/>
          <p:nvPr/>
        </p:nvSpPr>
        <p:spPr>
          <a:xfrm rot="296400">
            <a:off x="2757960" y="5656320"/>
            <a:ext cx="2592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5" name="CustomShape 53"/>
          <p:cNvSpPr/>
          <p:nvPr/>
        </p:nvSpPr>
        <p:spPr>
          <a:xfrm rot="296400">
            <a:off x="2766600" y="5666760"/>
            <a:ext cx="972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6" name="CustomShape 54"/>
          <p:cNvSpPr/>
          <p:nvPr/>
        </p:nvSpPr>
        <p:spPr>
          <a:xfrm rot="296400">
            <a:off x="2764440" y="5635440"/>
            <a:ext cx="19080" cy="21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7" name="CustomShape 55"/>
          <p:cNvSpPr/>
          <p:nvPr/>
        </p:nvSpPr>
        <p:spPr>
          <a:xfrm rot="296400">
            <a:off x="2744640" y="5570280"/>
            <a:ext cx="54360" cy="6408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268" name="CustomShape 56"/>
          <p:cNvSpPr/>
          <p:nvPr/>
        </p:nvSpPr>
        <p:spPr>
          <a:xfrm rot="296400">
            <a:off x="2741400" y="5567400"/>
            <a:ext cx="61200" cy="66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9" name="CustomShape 57"/>
          <p:cNvSpPr/>
          <p:nvPr/>
        </p:nvSpPr>
        <p:spPr>
          <a:xfrm rot="296400">
            <a:off x="2765880" y="5587200"/>
            <a:ext cx="1728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0" name="CustomShape 58"/>
          <p:cNvSpPr/>
          <p:nvPr/>
        </p:nvSpPr>
        <p:spPr>
          <a:xfrm rot="296400">
            <a:off x="2814120" y="5571720"/>
            <a:ext cx="1908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1" name="CustomShape 59"/>
          <p:cNvSpPr/>
          <p:nvPr/>
        </p:nvSpPr>
        <p:spPr>
          <a:xfrm rot="296400">
            <a:off x="2820600" y="5595120"/>
            <a:ext cx="17280" cy="3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2" name="CustomShape 60"/>
          <p:cNvSpPr/>
          <p:nvPr/>
        </p:nvSpPr>
        <p:spPr>
          <a:xfrm rot="296400">
            <a:off x="2817360" y="5614200"/>
            <a:ext cx="1728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3" name="CustomShape 61"/>
          <p:cNvSpPr/>
          <p:nvPr/>
        </p:nvSpPr>
        <p:spPr>
          <a:xfrm rot="296400">
            <a:off x="2718000" y="5565600"/>
            <a:ext cx="190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4" name="CustomShape 62"/>
          <p:cNvSpPr/>
          <p:nvPr/>
        </p:nvSpPr>
        <p:spPr>
          <a:xfrm rot="296400">
            <a:off x="2712240" y="5586840"/>
            <a:ext cx="1908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5" name="CustomShape 63"/>
          <p:cNvSpPr/>
          <p:nvPr/>
        </p:nvSpPr>
        <p:spPr>
          <a:xfrm rot="296400">
            <a:off x="2711520" y="5608080"/>
            <a:ext cx="172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6" name="CustomShape 64"/>
          <p:cNvSpPr/>
          <p:nvPr/>
        </p:nvSpPr>
        <p:spPr>
          <a:xfrm rot="296400">
            <a:off x="2777760" y="564048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7" name="CustomShape 65"/>
          <p:cNvSpPr/>
          <p:nvPr/>
        </p:nvSpPr>
        <p:spPr>
          <a:xfrm rot="296400">
            <a:off x="2777040" y="565092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8" name="CustomShape 66"/>
          <p:cNvSpPr/>
          <p:nvPr/>
        </p:nvSpPr>
        <p:spPr>
          <a:xfrm rot="296400">
            <a:off x="2775960" y="5660640"/>
            <a:ext cx="108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9" name="CustomShape 67"/>
          <p:cNvSpPr/>
          <p:nvPr/>
        </p:nvSpPr>
        <p:spPr>
          <a:xfrm rot="296400">
            <a:off x="2985120" y="5762520"/>
            <a:ext cx="1908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280" name="CustomShape 68"/>
          <p:cNvSpPr/>
          <p:nvPr/>
        </p:nvSpPr>
        <p:spPr>
          <a:xfrm rot="296400">
            <a:off x="2674800" y="5735880"/>
            <a:ext cx="2016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281" name="CustomShape 69"/>
          <p:cNvSpPr/>
          <p:nvPr/>
        </p:nvSpPr>
        <p:spPr>
          <a:xfrm rot="296400">
            <a:off x="3025800" y="57524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2" name="CustomShape 70"/>
          <p:cNvSpPr/>
          <p:nvPr/>
        </p:nvSpPr>
        <p:spPr>
          <a:xfrm rot="296400">
            <a:off x="2718360" y="572580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3" name="CustomShape 71"/>
          <p:cNvSpPr/>
          <p:nvPr/>
        </p:nvSpPr>
        <p:spPr>
          <a:xfrm rot="296400">
            <a:off x="3070080" y="574452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284" name="CustomShape 72"/>
          <p:cNvSpPr/>
          <p:nvPr/>
        </p:nvSpPr>
        <p:spPr>
          <a:xfrm rot="296400">
            <a:off x="3067560" y="5740560"/>
            <a:ext cx="23040" cy="1260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85" name="CustomShape 73"/>
          <p:cNvSpPr/>
          <p:nvPr/>
        </p:nvSpPr>
        <p:spPr>
          <a:xfrm rot="296400">
            <a:off x="2629080" y="5702400"/>
            <a:ext cx="23040" cy="1332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86" name="CustomShape 74"/>
          <p:cNvSpPr/>
          <p:nvPr/>
        </p:nvSpPr>
        <p:spPr>
          <a:xfrm rot="296400">
            <a:off x="2631600" y="570672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287" name="CustomShape 75"/>
          <p:cNvSpPr/>
          <p:nvPr/>
        </p:nvSpPr>
        <p:spPr>
          <a:xfrm rot="20822400">
            <a:off x="4646520" y="5333400"/>
            <a:ext cx="531720" cy="441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88" name="CustomShape 76"/>
          <p:cNvSpPr/>
          <p:nvPr/>
        </p:nvSpPr>
        <p:spPr>
          <a:xfrm rot="20822400">
            <a:off x="4667040" y="5425560"/>
            <a:ext cx="514440" cy="284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9" name="CustomShape 77"/>
          <p:cNvSpPr/>
          <p:nvPr/>
        </p:nvSpPr>
        <p:spPr>
          <a:xfrm rot="20822400">
            <a:off x="4679280" y="5439240"/>
            <a:ext cx="484920" cy="2134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0" name="CustomShape 78"/>
          <p:cNvSpPr/>
          <p:nvPr/>
        </p:nvSpPr>
        <p:spPr>
          <a:xfrm rot="20822400">
            <a:off x="4989600" y="5416200"/>
            <a:ext cx="132480" cy="109800"/>
          </a:xfrm>
          <a:prstGeom prst="rect">
            <a:avLst/>
          </a:prstGeom>
          <a:solidFill>
            <a:srgbClr val="ffd877"/>
          </a:solidFill>
          <a:ln w="9360">
            <a:noFill/>
          </a:ln>
        </p:spPr>
      </p:sp>
      <p:sp>
        <p:nvSpPr>
          <p:cNvPr id="291" name="CustomShape 79"/>
          <p:cNvSpPr/>
          <p:nvPr/>
        </p:nvSpPr>
        <p:spPr>
          <a:xfrm rot="20822400">
            <a:off x="4704840" y="5482440"/>
            <a:ext cx="149760" cy="19152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92" name="CustomShape 80"/>
          <p:cNvSpPr/>
          <p:nvPr/>
        </p:nvSpPr>
        <p:spPr>
          <a:xfrm rot="20822400">
            <a:off x="4743000" y="5443560"/>
            <a:ext cx="395280" cy="19260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93" name="CustomShape 81"/>
          <p:cNvSpPr/>
          <p:nvPr/>
        </p:nvSpPr>
        <p:spPr>
          <a:xfrm rot="20822400">
            <a:off x="5135400" y="5573160"/>
            <a:ext cx="39240" cy="25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4" name="CustomShape 82"/>
          <p:cNvSpPr/>
          <p:nvPr/>
        </p:nvSpPr>
        <p:spPr>
          <a:xfrm rot="20822400">
            <a:off x="4712040" y="5669280"/>
            <a:ext cx="39240" cy="24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5" name="CustomShape 83"/>
          <p:cNvSpPr/>
          <p:nvPr/>
        </p:nvSpPr>
        <p:spPr>
          <a:xfrm rot="20822400">
            <a:off x="4715280" y="5466600"/>
            <a:ext cx="259200" cy="19260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296" name="CustomShape 84"/>
          <p:cNvSpPr/>
          <p:nvPr/>
        </p:nvSpPr>
        <p:spPr>
          <a:xfrm rot="20822400">
            <a:off x="5010840" y="5423400"/>
            <a:ext cx="63000" cy="82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7" name="CustomShape 85"/>
          <p:cNvSpPr/>
          <p:nvPr/>
        </p:nvSpPr>
        <p:spPr>
          <a:xfrm rot="20822400">
            <a:off x="5060160" y="5576400"/>
            <a:ext cx="8280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8" name="CustomShape 86"/>
          <p:cNvSpPr/>
          <p:nvPr/>
        </p:nvSpPr>
        <p:spPr>
          <a:xfrm rot="20822400">
            <a:off x="4759560" y="5645160"/>
            <a:ext cx="8388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9" name="CustomShape 87"/>
          <p:cNvSpPr/>
          <p:nvPr/>
        </p:nvSpPr>
        <p:spPr>
          <a:xfrm rot="20822400">
            <a:off x="4783680" y="5670000"/>
            <a:ext cx="3456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00" name="CustomShape 88"/>
          <p:cNvSpPr/>
          <p:nvPr/>
        </p:nvSpPr>
        <p:spPr>
          <a:xfrm rot="20822400">
            <a:off x="4793760" y="568152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1" name="CustomShape 89"/>
          <p:cNvSpPr/>
          <p:nvPr/>
        </p:nvSpPr>
        <p:spPr>
          <a:xfrm rot="20822400">
            <a:off x="5085360" y="5601600"/>
            <a:ext cx="3348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02" name="CustomShape 90"/>
          <p:cNvSpPr/>
          <p:nvPr/>
        </p:nvSpPr>
        <p:spPr>
          <a:xfrm rot="20822400">
            <a:off x="5095440" y="56120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3" name="CustomShape 91"/>
          <p:cNvSpPr/>
          <p:nvPr/>
        </p:nvSpPr>
        <p:spPr>
          <a:xfrm rot="20822400">
            <a:off x="5127840" y="5513400"/>
            <a:ext cx="21240" cy="35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4" name="CustomShape 92"/>
          <p:cNvSpPr/>
          <p:nvPr/>
        </p:nvSpPr>
        <p:spPr>
          <a:xfrm rot="20822400">
            <a:off x="5135760" y="5521320"/>
            <a:ext cx="7560" cy="18360"/>
          </a:xfrm>
          <a:prstGeom prst="rect">
            <a:avLst/>
          </a:prstGeom>
          <a:solidFill>
            <a:srgbClr val="fff477"/>
          </a:solidFill>
          <a:ln w="9360">
            <a:noFill/>
          </a:ln>
        </p:spPr>
      </p:sp>
      <p:sp>
        <p:nvSpPr>
          <p:cNvPr id="305" name="CustomShape 93"/>
          <p:cNvSpPr/>
          <p:nvPr/>
        </p:nvSpPr>
        <p:spPr>
          <a:xfrm rot="20822400">
            <a:off x="5046840" y="5564880"/>
            <a:ext cx="58320" cy="3528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06" name="CustomShape 94"/>
          <p:cNvSpPr/>
          <p:nvPr/>
        </p:nvSpPr>
        <p:spPr>
          <a:xfrm rot="20822400">
            <a:off x="4747320" y="5632920"/>
            <a:ext cx="54360" cy="2880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07" name="CustomShape 95"/>
          <p:cNvSpPr/>
          <p:nvPr/>
        </p:nvSpPr>
        <p:spPr>
          <a:xfrm rot="20822400">
            <a:off x="5018400" y="5431680"/>
            <a:ext cx="36360" cy="6696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08" name="CustomShape 96"/>
          <p:cNvSpPr/>
          <p:nvPr/>
        </p:nvSpPr>
        <p:spPr>
          <a:xfrm rot="20822400">
            <a:off x="5027760" y="5436360"/>
            <a:ext cx="3636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09" name="CustomShape 97"/>
          <p:cNvSpPr/>
          <p:nvPr/>
        </p:nvSpPr>
        <p:spPr>
          <a:xfrm rot="20822400">
            <a:off x="5032440" y="5459400"/>
            <a:ext cx="576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0" name="CustomShape 98"/>
          <p:cNvSpPr/>
          <p:nvPr/>
        </p:nvSpPr>
        <p:spPr>
          <a:xfrm rot="20822400">
            <a:off x="4934160" y="5446440"/>
            <a:ext cx="82800" cy="752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1" name="CustomShape 99"/>
          <p:cNvSpPr/>
          <p:nvPr/>
        </p:nvSpPr>
        <p:spPr>
          <a:xfrm rot="20822400">
            <a:off x="4947840" y="5455800"/>
            <a:ext cx="3528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12" name="CustomShape 100"/>
          <p:cNvSpPr/>
          <p:nvPr/>
        </p:nvSpPr>
        <p:spPr>
          <a:xfrm rot="20822400">
            <a:off x="4942440" y="5459400"/>
            <a:ext cx="17280" cy="612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13" name="CustomShape 101"/>
          <p:cNvSpPr/>
          <p:nvPr/>
        </p:nvSpPr>
        <p:spPr>
          <a:xfrm rot="20822400">
            <a:off x="4992120" y="5450040"/>
            <a:ext cx="18360" cy="5724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14" name="CustomShape 102"/>
          <p:cNvSpPr/>
          <p:nvPr/>
        </p:nvSpPr>
        <p:spPr>
          <a:xfrm rot="20822400">
            <a:off x="4991760" y="5452200"/>
            <a:ext cx="7560" cy="5616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15" name="CustomShape 103"/>
          <p:cNvSpPr/>
          <p:nvPr/>
        </p:nvSpPr>
        <p:spPr>
          <a:xfrm rot="20822400">
            <a:off x="4975200" y="5487120"/>
            <a:ext cx="5040" cy="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6" name="CustomShape 104"/>
          <p:cNvSpPr/>
          <p:nvPr/>
        </p:nvSpPr>
        <p:spPr>
          <a:xfrm rot="20822400">
            <a:off x="4963320" y="5473800"/>
            <a:ext cx="504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7" name="CustomShape 105"/>
          <p:cNvSpPr/>
          <p:nvPr/>
        </p:nvSpPr>
        <p:spPr>
          <a:xfrm rot="20822400">
            <a:off x="4932360" y="5451840"/>
            <a:ext cx="3960" cy="18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8" name="CustomShape 106"/>
          <p:cNvSpPr/>
          <p:nvPr/>
        </p:nvSpPr>
        <p:spPr>
          <a:xfrm rot="20822400">
            <a:off x="5034600" y="5523120"/>
            <a:ext cx="32400" cy="92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9" name="CustomShape 107"/>
          <p:cNvSpPr/>
          <p:nvPr/>
        </p:nvSpPr>
        <p:spPr>
          <a:xfrm rot="20822400">
            <a:off x="5108400" y="5505480"/>
            <a:ext cx="5760" cy="3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0" name="CustomShape 108"/>
          <p:cNvSpPr/>
          <p:nvPr/>
        </p:nvSpPr>
        <p:spPr>
          <a:xfrm rot="20822400">
            <a:off x="4785480" y="5567400"/>
            <a:ext cx="91440" cy="21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1" name="CustomShape 109"/>
          <p:cNvSpPr/>
          <p:nvPr/>
        </p:nvSpPr>
        <p:spPr>
          <a:xfrm rot="20822400">
            <a:off x="4822920" y="5571000"/>
            <a:ext cx="23040" cy="2664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322" name="CustomShape 110"/>
          <p:cNvSpPr/>
          <p:nvPr/>
        </p:nvSpPr>
        <p:spPr>
          <a:xfrm rot="20822400">
            <a:off x="4768560" y="5506920"/>
            <a:ext cx="101160" cy="3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3" name="CustomShape 111"/>
          <p:cNvSpPr/>
          <p:nvPr/>
        </p:nvSpPr>
        <p:spPr>
          <a:xfrm rot="20822400">
            <a:off x="4776120" y="555048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4" name="CustomShape 112"/>
          <p:cNvSpPr/>
          <p:nvPr/>
        </p:nvSpPr>
        <p:spPr>
          <a:xfrm rot="20822400">
            <a:off x="4860360" y="553104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5" name="CustomShape 113"/>
          <p:cNvSpPr/>
          <p:nvPr/>
        </p:nvSpPr>
        <p:spPr>
          <a:xfrm rot="20822400">
            <a:off x="4820400" y="557244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6" name="CustomShape 114"/>
          <p:cNvSpPr/>
          <p:nvPr/>
        </p:nvSpPr>
        <p:spPr>
          <a:xfrm rot="20822400">
            <a:off x="4822560" y="558180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7" name="CustomShape 115"/>
          <p:cNvSpPr/>
          <p:nvPr/>
        </p:nvSpPr>
        <p:spPr>
          <a:xfrm rot="20822400">
            <a:off x="4825440" y="5590800"/>
            <a:ext cx="2592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8" name="CustomShape 116"/>
          <p:cNvSpPr/>
          <p:nvPr/>
        </p:nvSpPr>
        <p:spPr>
          <a:xfrm rot="20822400">
            <a:off x="4834440" y="5600520"/>
            <a:ext cx="972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9" name="CustomShape 117"/>
          <p:cNvSpPr/>
          <p:nvPr/>
        </p:nvSpPr>
        <p:spPr>
          <a:xfrm rot="20822400">
            <a:off x="4823640" y="5569200"/>
            <a:ext cx="19080" cy="21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0" name="CustomShape 118"/>
          <p:cNvSpPr/>
          <p:nvPr/>
        </p:nvSpPr>
        <p:spPr>
          <a:xfrm rot="20822400">
            <a:off x="4793760" y="5506920"/>
            <a:ext cx="54360" cy="6408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331" name="CustomShape 119"/>
          <p:cNvSpPr/>
          <p:nvPr/>
        </p:nvSpPr>
        <p:spPr>
          <a:xfrm rot="20822400">
            <a:off x="4789440" y="5504760"/>
            <a:ext cx="61200" cy="66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2" name="CustomShape 120"/>
          <p:cNvSpPr/>
          <p:nvPr/>
        </p:nvSpPr>
        <p:spPr>
          <a:xfrm rot="20822400">
            <a:off x="4812840" y="5523840"/>
            <a:ext cx="1728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3" name="CustomShape 121"/>
          <p:cNvSpPr/>
          <p:nvPr/>
        </p:nvSpPr>
        <p:spPr>
          <a:xfrm rot="20822400">
            <a:off x="4852080" y="5493960"/>
            <a:ext cx="1908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4" name="CustomShape 122"/>
          <p:cNvSpPr/>
          <p:nvPr/>
        </p:nvSpPr>
        <p:spPr>
          <a:xfrm rot="20822400">
            <a:off x="4863240" y="5515200"/>
            <a:ext cx="17280" cy="3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5" name="CustomShape 123"/>
          <p:cNvSpPr/>
          <p:nvPr/>
        </p:nvSpPr>
        <p:spPr>
          <a:xfrm rot="20822400">
            <a:off x="4868280" y="5533560"/>
            <a:ext cx="1728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6" name="CustomShape 124"/>
          <p:cNvSpPr/>
          <p:nvPr/>
        </p:nvSpPr>
        <p:spPr>
          <a:xfrm rot="20822400">
            <a:off x="4759920" y="5517000"/>
            <a:ext cx="190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7" name="CustomShape 125"/>
          <p:cNvSpPr/>
          <p:nvPr/>
        </p:nvSpPr>
        <p:spPr>
          <a:xfrm rot="20822400">
            <a:off x="4758120" y="5539320"/>
            <a:ext cx="1908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8" name="CustomShape 126"/>
          <p:cNvSpPr/>
          <p:nvPr/>
        </p:nvSpPr>
        <p:spPr>
          <a:xfrm rot="20822400">
            <a:off x="4766760" y="5559840"/>
            <a:ext cx="172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9" name="CustomShape 127"/>
          <p:cNvSpPr/>
          <p:nvPr/>
        </p:nvSpPr>
        <p:spPr>
          <a:xfrm rot="20822400">
            <a:off x="4839120" y="557244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0" name="CustomShape 128"/>
          <p:cNvSpPr/>
          <p:nvPr/>
        </p:nvSpPr>
        <p:spPr>
          <a:xfrm rot="20822400">
            <a:off x="4841280" y="558288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1" name="CustomShape 129"/>
          <p:cNvSpPr/>
          <p:nvPr/>
        </p:nvSpPr>
        <p:spPr>
          <a:xfrm rot="20822400">
            <a:off x="4843440" y="5593320"/>
            <a:ext cx="108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2" name="CustomShape 130"/>
          <p:cNvSpPr/>
          <p:nvPr/>
        </p:nvSpPr>
        <p:spPr>
          <a:xfrm rot="20822400">
            <a:off x="5076360" y="5622120"/>
            <a:ext cx="1908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343" name="CustomShape 131"/>
          <p:cNvSpPr/>
          <p:nvPr/>
        </p:nvSpPr>
        <p:spPr>
          <a:xfrm rot="20822400">
            <a:off x="4772880" y="5692680"/>
            <a:ext cx="2016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344" name="CustomShape 132"/>
          <p:cNvSpPr/>
          <p:nvPr/>
        </p:nvSpPr>
        <p:spPr>
          <a:xfrm rot="20822400">
            <a:off x="5107680" y="560412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5" name="CustomShape 133"/>
          <p:cNvSpPr/>
          <p:nvPr/>
        </p:nvSpPr>
        <p:spPr>
          <a:xfrm rot="20822400">
            <a:off x="4807080" y="56732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6" name="CustomShape 134"/>
          <p:cNvSpPr/>
          <p:nvPr/>
        </p:nvSpPr>
        <p:spPr>
          <a:xfrm rot="20822400">
            <a:off x="5148720" y="558072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347" name="CustomShape 135"/>
          <p:cNvSpPr/>
          <p:nvPr/>
        </p:nvSpPr>
        <p:spPr>
          <a:xfrm rot="20822400">
            <a:off x="5145480" y="5577840"/>
            <a:ext cx="23040" cy="1260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48" name="CustomShape 136"/>
          <p:cNvSpPr/>
          <p:nvPr/>
        </p:nvSpPr>
        <p:spPr>
          <a:xfrm rot="20822400">
            <a:off x="4715640" y="5676480"/>
            <a:ext cx="23040" cy="1332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49" name="CustomShape 137"/>
          <p:cNvSpPr/>
          <p:nvPr/>
        </p:nvSpPr>
        <p:spPr>
          <a:xfrm rot="20822400">
            <a:off x="4719960" y="567936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350" name="CustomShape 138"/>
          <p:cNvSpPr/>
          <p:nvPr/>
        </p:nvSpPr>
        <p:spPr>
          <a:xfrm rot="444600">
            <a:off x="6627960" y="5257800"/>
            <a:ext cx="531720" cy="441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51" name="CustomShape 139"/>
          <p:cNvSpPr/>
          <p:nvPr/>
        </p:nvSpPr>
        <p:spPr>
          <a:xfrm rot="444600">
            <a:off x="6643080" y="5351760"/>
            <a:ext cx="514440" cy="284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2" name="CustomShape 140"/>
          <p:cNvSpPr/>
          <p:nvPr/>
        </p:nvSpPr>
        <p:spPr>
          <a:xfrm rot="444600">
            <a:off x="6663240" y="5365440"/>
            <a:ext cx="484920" cy="2134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53" name="CustomShape 141"/>
          <p:cNvSpPr/>
          <p:nvPr/>
        </p:nvSpPr>
        <p:spPr>
          <a:xfrm rot="444600">
            <a:off x="6990840" y="5394240"/>
            <a:ext cx="132480" cy="109800"/>
          </a:xfrm>
          <a:prstGeom prst="rect">
            <a:avLst/>
          </a:prstGeom>
          <a:solidFill>
            <a:srgbClr val="ffd877"/>
          </a:solidFill>
          <a:ln w="9360">
            <a:noFill/>
          </a:ln>
        </p:spPr>
      </p:sp>
      <p:sp>
        <p:nvSpPr>
          <p:cNvPr id="354" name="CustomShape 142"/>
          <p:cNvSpPr/>
          <p:nvPr/>
        </p:nvSpPr>
        <p:spPr>
          <a:xfrm rot="444600">
            <a:off x="6685920" y="5356800"/>
            <a:ext cx="149760" cy="19152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355" name="CustomShape 143"/>
          <p:cNvSpPr/>
          <p:nvPr/>
        </p:nvSpPr>
        <p:spPr>
          <a:xfrm rot="444600">
            <a:off x="6725520" y="5376960"/>
            <a:ext cx="395280" cy="19260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356" name="CustomShape 144"/>
          <p:cNvSpPr/>
          <p:nvPr/>
        </p:nvSpPr>
        <p:spPr>
          <a:xfrm rot="444600">
            <a:off x="7090200" y="5578200"/>
            <a:ext cx="39240" cy="25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57" name="CustomShape 145"/>
          <p:cNvSpPr/>
          <p:nvPr/>
        </p:nvSpPr>
        <p:spPr>
          <a:xfrm rot="444600">
            <a:off x="6660360" y="5521320"/>
            <a:ext cx="39240" cy="24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58" name="CustomShape 146"/>
          <p:cNvSpPr/>
          <p:nvPr/>
        </p:nvSpPr>
        <p:spPr>
          <a:xfrm rot="444600">
            <a:off x="6698520" y="5366160"/>
            <a:ext cx="259200" cy="19260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359" name="CustomShape 147"/>
          <p:cNvSpPr/>
          <p:nvPr/>
        </p:nvSpPr>
        <p:spPr>
          <a:xfrm rot="444600">
            <a:off x="7016760" y="5397120"/>
            <a:ext cx="63000" cy="82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0" name="CustomShape 148"/>
          <p:cNvSpPr/>
          <p:nvPr/>
        </p:nvSpPr>
        <p:spPr>
          <a:xfrm rot="444600">
            <a:off x="7006320" y="5561280"/>
            <a:ext cx="8280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1" name="CustomShape 149"/>
          <p:cNvSpPr/>
          <p:nvPr/>
        </p:nvSpPr>
        <p:spPr>
          <a:xfrm rot="444600">
            <a:off x="6700320" y="5522760"/>
            <a:ext cx="8388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2" name="CustomShape 150"/>
          <p:cNvSpPr/>
          <p:nvPr/>
        </p:nvSpPr>
        <p:spPr>
          <a:xfrm rot="444600">
            <a:off x="6726240" y="5546160"/>
            <a:ext cx="3456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63" name="CustomShape 151"/>
          <p:cNvSpPr/>
          <p:nvPr/>
        </p:nvSpPr>
        <p:spPr>
          <a:xfrm rot="444600">
            <a:off x="6737040" y="55580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4" name="CustomShape 152"/>
          <p:cNvSpPr/>
          <p:nvPr/>
        </p:nvSpPr>
        <p:spPr>
          <a:xfrm rot="444600">
            <a:off x="7032960" y="5585760"/>
            <a:ext cx="3348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65" name="CustomShape 153"/>
          <p:cNvSpPr/>
          <p:nvPr/>
        </p:nvSpPr>
        <p:spPr>
          <a:xfrm rot="444600">
            <a:off x="7044120" y="55976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6" name="CustomShape 154"/>
          <p:cNvSpPr/>
          <p:nvPr/>
        </p:nvSpPr>
        <p:spPr>
          <a:xfrm rot="444600">
            <a:off x="7103880" y="5516640"/>
            <a:ext cx="21240" cy="35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7" name="CustomShape 155"/>
          <p:cNvSpPr/>
          <p:nvPr/>
        </p:nvSpPr>
        <p:spPr>
          <a:xfrm rot="444600">
            <a:off x="7112160" y="5526720"/>
            <a:ext cx="7560" cy="18360"/>
          </a:xfrm>
          <a:prstGeom prst="rect">
            <a:avLst/>
          </a:prstGeom>
          <a:solidFill>
            <a:srgbClr val="fff477"/>
          </a:solidFill>
          <a:ln w="9360">
            <a:noFill/>
          </a:ln>
        </p:spPr>
      </p:sp>
      <p:sp>
        <p:nvSpPr>
          <p:cNvPr id="368" name="CustomShape 156"/>
          <p:cNvSpPr/>
          <p:nvPr/>
        </p:nvSpPr>
        <p:spPr>
          <a:xfrm rot="444600">
            <a:off x="7007040" y="5543280"/>
            <a:ext cx="58320" cy="3528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69" name="CustomShape 157"/>
          <p:cNvSpPr/>
          <p:nvPr/>
        </p:nvSpPr>
        <p:spPr>
          <a:xfrm rot="444600">
            <a:off x="6704640" y="5502600"/>
            <a:ext cx="54360" cy="2880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70" name="CustomShape 158"/>
          <p:cNvSpPr/>
          <p:nvPr/>
        </p:nvSpPr>
        <p:spPr>
          <a:xfrm rot="444600">
            <a:off x="7023960" y="5403240"/>
            <a:ext cx="36360" cy="6696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71" name="CustomShape 159"/>
          <p:cNvSpPr/>
          <p:nvPr/>
        </p:nvSpPr>
        <p:spPr>
          <a:xfrm rot="444600">
            <a:off x="7032240" y="5410440"/>
            <a:ext cx="3636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72" name="CustomShape 160"/>
          <p:cNvSpPr/>
          <p:nvPr/>
        </p:nvSpPr>
        <p:spPr>
          <a:xfrm rot="444600">
            <a:off x="7036920" y="5432040"/>
            <a:ext cx="576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3" name="CustomShape 161"/>
          <p:cNvSpPr/>
          <p:nvPr/>
        </p:nvSpPr>
        <p:spPr>
          <a:xfrm rot="444600">
            <a:off x="6937560" y="5396400"/>
            <a:ext cx="82800" cy="752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74" name="CustomShape 162"/>
          <p:cNvSpPr/>
          <p:nvPr/>
        </p:nvSpPr>
        <p:spPr>
          <a:xfrm rot="444600">
            <a:off x="6949800" y="5401080"/>
            <a:ext cx="3528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75" name="CustomShape 163"/>
          <p:cNvSpPr/>
          <p:nvPr/>
        </p:nvSpPr>
        <p:spPr>
          <a:xfrm rot="444600">
            <a:off x="6943680" y="5400000"/>
            <a:ext cx="17280" cy="612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76" name="CustomShape 164"/>
          <p:cNvSpPr/>
          <p:nvPr/>
        </p:nvSpPr>
        <p:spPr>
          <a:xfrm rot="444600">
            <a:off x="6994440" y="5407920"/>
            <a:ext cx="18360" cy="5724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77" name="CustomShape 165"/>
          <p:cNvSpPr/>
          <p:nvPr/>
        </p:nvSpPr>
        <p:spPr>
          <a:xfrm rot="444600">
            <a:off x="6993000" y="5407920"/>
            <a:ext cx="7560" cy="5616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78" name="CustomShape 166"/>
          <p:cNvSpPr/>
          <p:nvPr/>
        </p:nvSpPr>
        <p:spPr>
          <a:xfrm rot="444600">
            <a:off x="6975720" y="5437080"/>
            <a:ext cx="5040" cy="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9" name="CustomShape 167"/>
          <p:cNvSpPr/>
          <p:nvPr/>
        </p:nvSpPr>
        <p:spPr>
          <a:xfrm rot="444600">
            <a:off x="6967080" y="5420160"/>
            <a:ext cx="504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0" name="CustomShape 168"/>
          <p:cNvSpPr/>
          <p:nvPr/>
        </p:nvSpPr>
        <p:spPr>
          <a:xfrm rot="444600">
            <a:off x="6913440" y="5382720"/>
            <a:ext cx="3960" cy="18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1" name="CustomShape 169"/>
          <p:cNvSpPr/>
          <p:nvPr/>
        </p:nvSpPr>
        <p:spPr>
          <a:xfrm rot="444600">
            <a:off x="7002000" y="5492520"/>
            <a:ext cx="32400" cy="92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2" name="CustomShape 170"/>
          <p:cNvSpPr/>
          <p:nvPr/>
        </p:nvSpPr>
        <p:spPr>
          <a:xfrm rot="444600">
            <a:off x="7093080" y="5501520"/>
            <a:ext cx="5760" cy="3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3" name="CustomShape 171"/>
          <p:cNvSpPr/>
          <p:nvPr/>
        </p:nvSpPr>
        <p:spPr>
          <a:xfrm rot="444600">
            <a:off x="6763680" y="5461920"/>
            <a:ext cx="91440" cy="21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4" name="CustomShape 172"/>
          <p:cNvSpPr/>
          <p:nvPr/>
        </p:nvSpPr>
        <p:spPr>
          <a:xfrm rot="444600">
            <a:off x="6798240" y="5465520"/>
            <a:ext cx="23040" cy="2664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385" name="CustomShape 173"/>
          <p:cNvSpPr/>
          <p:nvPr/>
        </p:nvSpPr>
        <p:spPr>
          <a:xfrm rot="444600">
            <a:off x="6765480" y="5398920"/>
            <a:ext cx="101160" cy="3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6" name="CustomShape 174"/>
          <p:cNvSpPr/>
          <p:nvPr/>
        </p:nvSpPr>
        <p:spPr>
          <a:xfrm rot="444600">
            <a:off x="6762600" y="542808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7" name="CustomShape 175"/>
          <p:cNvSpPr/>
          <p:nvPr/>
        </p:nvSpPr>
        <p:spPr>
          <a:xfrm rot="444600">
            <a:off x="6848640" y="543960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8" name="CustomShape 176"/>
          <p:cNvSpPr/>
          <p:nvPr/>
        </p:nvSpPr>
        <p:spPr>
          <a:xfrm rot="444600">
            <a:off x="6798240" y="546552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9" name="CustomShape 177"/>
          <p:cNvSpPr/>
          <p:nvPr/>
        </p:nvSpPr>
        <p:spPr>
          <a:xfrm rot="444600">
            <a:off x="6797160" y="547488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0" name="CustomShape 178"/>
          <p:cNvSpPr/>
          <p:nvPr/>
        </p:nvSpPr>
        <p:spPr>
          <a:xfrm rot="444600">
            <a:off x="6796080" y="5484240"/>
            <a:ext cx="2592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1" name="CustomShape 179"/>
          <p:cNvSpPr/>
          <p:nvPr/>
        </p:nvSpPr>
        <p:spPr>
          <a:xfrm rot="444600">
            <a:off x="6802560" y="5494680"/>
            <a:ext cx="972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2" name="CustomShape 180"/>
          <p:cNvSpPr/>
          <p:nvPr/>
        </p:nvSpPr>
        <p:spPr>
          <a:xfrm rot="444600">
            <a:off x="6804720" y="5464080"/>
            <a:ext cx="19080" cy="21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3" name="CustomShape 181"/>
          <p:cNvSpPr/>
          <p:nvPr/>
        </p:nvSpPr>
        <p:spPr>
          <a:xfrm rot="444600">
            <a:off x="6784560" y="5399640"/>
            <a:ext cx="54360" cy="6408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394" name="CustomShape 182"/>
          <p:cNvSpPr/>
          <p:nvPr/>
        </p:nvSpPr>
        <p:spPr>
          <a:xfrm rot="444600">
            <a:off x="6783480" y="5397120"/>
            <a:ext cx="61200" cy="66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5" name="CustomShape 183"/>
          <p:cNvSpPr/>
          <p:nvPr/>
        </p:nvSpPr>
        <p:spPr>
          <a:xfrm rot="444600">
            <a:off x="6807240" y="5416560"/>
            <a:ext cx="1728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6" name="CustomShape 184"/>
          <p:cNvSpPr/>
          <p:nvPr/>
        </p:nvSpPr>
        <p:spPr>
          <a:xfrm rot="444600">
            <a:off x="6855840" y="5403600"/>
            <a:ext cx="1908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7" name="CustomShape 185"/>
          <p:cNvSpPr/>
          <p:nvPr/>
        </p:nvSpPr>
        <p:spPr>
          <a:xfrm rot="444600">
            <a:off x="6860160" y="5427360"/>
            <a:ext cx="17280" cy="3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8" name="CustomShape 186"/>
          <p:cNvSpPr/>
          <p:nvPr/>
        </p:nvSpPr>
        <p:spPr>
          <a:xfrm rot="444600">
            <a:off x="6858360" y="5446080"/>
            <a:ext cx="1728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9" name="CustomShape 187"/>
          <p:cNvSpPr/>
          <p:nvPr/>
        </p:nvSpPr>
        <p:spPr>
          <a:xfrm rot="444600">
            <a:off x="6761160" y="5392800"/>
            <a:ext cx="190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00" name="CustomShape 188"/>
          <p:cNvSpPr/>
          <p:nvPr/>
        </p:nvSpPr>
        <p:spPr>
          <a:xfrm rot="444600">
            <a:off x="6751800" y="5413680"/>
            <a:ext cx="1908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01" name="CustomShape 189"/>
          <p:cNvSpPr/>
          <p:nvPr/>
        </p:nvSpPr>
        <p:spPr>
          <a:xfrm rot="444600">
            <a:off x="6752880" y="5434920"/>
            <a:ext cx="172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02" name="CustomShape 190"/>
          <p:cNvSpPr/>
          <p:nvPr/>
        </p:nvSpPr>
        <p:spPr>
          <a:xfrm rot="444600">
            <a:off x="6816600" y="547056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3" name="CustomShape 191"/>
          <p:cNvSpPr/>
          <p:nvPr/>
        </p:nvSpPr>
        <p:spPr>
          <a:xfrm rot="444600">
            <a:off x="6815160" y="548100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4" name="CustomShape 192"/>
          <p:cNvSpPr/>
          <p:nvPr/>
        </p:nvSpPr>
        <p:spPr>
          <a:xfrm rot="444600">
            <a:off x="6814080" y="5490360"/>
            <a:ext cx="108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5" name="CustomShape 193"/>
          <p:cNvSpPr/>
          <p:nvPr/>
        </p:nvSpPr>
        <p:spPr>
          <a:xfrm rot="444600">
            <a:off x="7017120" y="5601600"/>
            <a:ext cx="1908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406" name="CustomShape 194"/>
          <p:cNvSpPr/>
          <p:nvPr/>
        </p:nvSpPr>
        <p:spPr>
          <a:xfrm rot="444600">
            <a:off x="6708240" y="5561280"/>
            <a:ext cx="2016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407" name="CustomShape 195"/>
          <p:cNvSpPr/>
          <p:nvPr/>
        </p:nvSpPr>
        <p:spPr>
          <a:xfrm rot="444600">
            <a:off x="7058160" y="55940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8" name="CustomShape 196"/>
          <p:cNvSpPr/>
          <p:nvPr/>
        </p:nvSpPr>
        <p:spPr>
          <a:xfrm rot="444600">
            <a:off x="6751800" y="55544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9" name="CustomShape 197"/>
          <p:cNvSpPr/>
          <p:nvPr/>
        </p:nvSpPr>
        <p:spPr>
          <a:xfrm rot="444600">
            <a:off x="7103160" y="558756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410" name="CustomShape 198"/>
          <p:cNvSpPr/>
          <p:nvPr/>
        </p:nvSpPr>
        <p:spPr>
          <a:xfrm rot="444600">
            <a:off x="7101360" y="5584680"/>
            <a:ext cx="23040" cy="1260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411" name="CustomShape 199"/>
          <p:cNvSpPr/>
          <p:nvPr/>
        </p:nvSpPr>
        <p:spPr>
          <a:xfrm rot="444600">
            <a:off x="6665040" y="5527800"/>
            <a:ext cx="23040" cy="1332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412" name="CustomShape 200"/>
          <p:cNvSpPr/>
          <p:nvPr/>
        </p:nvSpPr>
        <p:spPr>
          <a:xfrm rot="444600">
            <a:off x="6666840" y="553068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413" name="CustomShape 201"/>
          <p:cNvSpPr/>
          <p:nvPr/>
        </p:nvSpPr>
        <p:spPr>
          <a:xfrm flipH="1" flipV="1">
            <a:off x="8532360" y="228456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4" name="CustomShape 202"/>
          <p:cNvSpPr/>
          <p:nvPr/>
        </p:nvSpPr>
        <p:spPr>
          <a:xfrm>
            <a:off x="914400" y="350532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5" name="CustomShape 203"/>
          <p:cNvSpPr/>
          <p:nvPr/>
        </p:nvSpPr>
        <p:spPr>
          <a:xfrm>
            <a:off x="914400" y="4648320"/>
            <a:ext cx="379080" cy="1217520"/>
          </a:xfrm>
          <a:prstGeom prst="curvedRightArrow">
            <a:avLst>
              <a:gd name="adj1" fmla="val 47081"/>
              <a:gd name="adj2" fmla="val 92089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6" name="CustomShape 204"/>
          <p:cNvSpPr/>
          <p:nvPr/>
        </p:nvSpPr>
        <p:spPr>
          <a:xfrm>
            <a:off x="1962360" y="3130560"/>
            <a:ext cx="137448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i="1" lang="en-US" sz="1400">
                <a:solidFill>
                  <a:srgbClr val="ffffff"/>
                </a:solidFill>
                <a:latin typeface="Tahoma"/>
              </a:rPr>
              <a:t>Secretary: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types a letter</a:t>
            </a:r>
            <a:endParaRPr/>
          </a:p>
        </p:txBody>
      </p:sp>
      <p:sp>
        <p:nvSpPr>
          <p:cNvPr id="417" name="CustomShape 205"/>
          <p:cNvSpPr/>
          <p:nvPr/>
        </p:nvSpPr>
        <p:spPr>
          <a:xfrm>
            <a:off x="2199600" y="4089240"/>
            <a:ext cx="156348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i="1" lang="en-US" sz="1400">
                <a:solidFill>
                  <a:srgbClr val="ffffff"/>
                </a:solidFill>
                <a:latin typeface="Tahoma"/>
              </a:rPr>
              <a:t>Delivery boy: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drops the letter</a:t>
            </a:r>
            <a:endParaRPr/>
          </a:p>
        </p:txBody>
      </p:sp>
      <p:pic>
        <p:nvPicPr>
          <p:cNvPr id="418" name="Picture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315200" y="5245200"/>
            <a:ext cx="988920" cy="842760"/>
          </a:xfrm>
          <a:prstGeom prst="rect">
            <a:avLst/>
          </a:prstGeom>
          <a:ln w="9360">
            <a:noFill/>
          </a:ln>
        </p:spPr>
      </p:pic>
      <p:pic>
        <p:nvPicPr>
          <p:cNvPr id="419" name="Picture 1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294920" y="5245200"/>
            <a:ext cx="989640" cy="842760"/>
          </a:xfrm>
          <a:prstGeom prst="rect">
            <a:avLst/>
          </a:prstGeom>
          <a:ln w="9360">
            <a:noFill/>
          </a:ln>
        </p:spPr>
      </p:pic>
      <p:pic>
        <p:nvPicPr>
          <p:cNvPr id="420" name="Picture 16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505320" y="5479920"/>
            <a:ext cx="988920" cy="842760"/>
          </a:xfrm>
          <a:prstGeom prst="rect">
            <a:avLst/>
          </a:prstGeom>
          <a:ln w="9360">
            <a:noFill/>
          </a:ln>
        </p:spPr>
      </p:pic>
      <p:pic>
        <p:nvPicPr>
          <p:cNvPr id="421" name="Picture 17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333400" y="4940280"/>
            <a:ext cx="989640" cy="842760"/>
          </a:xfrm>
          <a:prstGeom prst="rect">
            <a:avLst/>
          </a:prstGeom>
          <a:ln w="9360">
            <a:noFill/>
          </a:ln>
        </p:spPr>
      </p:pic>
      <p:sp>
        <p:nvSpPr>
          <p:cNvPr id="422" name="CustomShape 206"/>
          <p:cNvSpPr/>
          <p:nvPr/>
        </p:nvSpPr>
        <p:spPr>
          <a:xfrm>
            <a:off x="5924880" y="2971800"/>
            <a:ext cx="1757160" cy="728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i="1" lang="en-US" sz="1400">
                <a:solidFill>
                  <a:srgbClr val="ffffff"/>
                </a:solidFill>
                <a:latin typeface="Tahoma"/>
              </a:rPr>
              <a:t>Secretary: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Tahoma"/>
              </a:rPr>
              <a:t>reads and reports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the message</a:t>
            </a:r>
            <a:endParaRPr/>
          </a:p>
        </p:txBody>
      </p:sp>
      <p:sp>
        <p:nvSpPr>
          <p:cNvPr id="423" name="CustomShape 207"/>
          <p:cNvSpPr/>
          <p:nvPr/>
        </p:nvSpPr>
        <p:spPr>
          <a:xfrm>
            <a:off x="5703120" y="4159080"/>
            <a:ext cx="154512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i="1" lang="en-US" sz="1400">
                <a:solidFill>
                  <a:srgbClr val="ffffff"/>
                </a:solidFill>
                <a:latin typeface="Tahoma"/>
              </a:rPr>
              <a:t>Delivery boy: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takes the letter</a:t>
            </a:r>
            <a:endParaRPr/>
          </a:p>
        </p:txBody>
      </p:sp>
      <p:pic>
        <p:nvPicPr>
          <p:cNvPr id="424" name="Picture 13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086240" y="3962520"/>
            <a:ext cx="684720" cy="836280"/>
          </a:xfrm>
          <a:prstGeom prst="rect">
            <a:avLst/>
          </a:prstGeom>
          <a:ln w="9360">
            <a:noFill/>
          </a:ln>
        </p:spPr>
      </p:pic>
      <p:sp>
        <p:nvSpPr>
          <p:cNvPr id="425" name="CustomShape 208"/>
          <p:cNvSpPr/>
          <p:nvPr/>
        </p:nvSpPr>
        <p:spPr>
          <a:xfrm>
            <a:off x="7772400" y="4038480"/>
            <a:ext cx="607680" cy="8362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26" name="CustomShape 209"/>
          <p:cNvSpPr/>
          <p:nvPr/>
        </p:nvSpPr>
        <p:spPr>
          <a:xfrm>
            <a:off x="8259120" y="4192920"/>
            <a:ext cx="91440" cy="687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27" name="CustomShape 210"/>
          <p:cNvSpPr/>
          <p:nvPr/>
        </p:nvSpPr>
        <p:spPr>
          <a:xfrm>
            <a:off x="8269920" y="4708440"/>
            <a:ext cx="76320" cy="5868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28" name="CustomShape 211"/>
          <p:cNvSpPr/>
          <p:nvPr/>
        </p:nvSpPr>
        <p:spPr>
          <a:xfrm>
            <a:off x="7929360" y="4624920"/>
            <a:ext cx="44640" cy="14076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29" name="CustomShape 212"/>
          <p:cNvSpPr/>
          <p:nvPr/>
        </p:nvSpPr>
        <p:spPr>
          <a:xfrm>
            <a:off x="7822080" y="4431600"/>
            <a:ext cx="150480" cy="230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0" name="CustomShape 213"/>
          <p:cNvSpPr/>
          <p:nvPr/>
        </p:nvSpPr>
        <p:spPr>
          <a:xfrm>
            <a:off x="8067240" y="4121640"/>
            <a:ext cx="58320" cy="15084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31" name="CustomShape 214"/>
          <p:cNvSpPr/>
          <p:nvPr/>
        </p:nvSpPr>
        <p:spPr>
          <a:xfrm>
            <a:off x="7900200" y="4489920"/>
            <a:ext cx="64080" cy="579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32" name="CustomShape 215"/>
          <p:cNvSpPr/>
          <p:nvPr/>
        </p:nvSpPr>
        <p:spPr>
          <a:xfrm>
            <a:off x="8030160" y="4097520"/>
            <a:ext cx="63360" cy="110520"/>
          </a:xfrm>
          <a:prstGeom prst="rect">
            <a:avLst/>
          </a:prstGeom>
          <a:solidFill>
            <a:srgbClr val="999999"/>
          </a:solidFill>
          <a:ln w="9360">
            <a:noFill/>
          </a:ln>
        </p:spPr>
      </p:sp>
      <p:sp>
        <p:nvSpPr>
          <p:cNvPr id="433" name="CustomShape 216"/>
          <p:cNvSpPr/>
          <p:nvPr/>
        </p:nvSpPr>
        <p:spPr>
          <a:xfrm>
            <a:off x="7926840" y="4222440"/>
            <a:ext cx="368280" cy="321480"/>
          </a:xfrm>
          <a:prstGeom prst="rect">
            <a:avLst/>
          </a:prstGeom>
          <a:solidFill>
            <a:srgbClr val="a6bfff"/>
          </a:solidFill>
          <a:ln w="9360">
            <a:noFill/>
          </a:ln>
        </p:spPr>
      </p:sp>
      <p:sp>
        <p:nvSpPr>
          <p:cNvPr id="434" name="CustomShape 217"/>
          <p:cNvSpPr/>
          <p:nvPr/>
        </p:nvSpPr>
        <p:spPr>
          <a:xfrm>
            <a:off x="7962120" y="4448160"/>
            <a:ext cx="325080" cy="302760"/>
          </a:xfrm>
          <a:prstGeom prst="rect">
            <a:avLst/>
          </a:prstGeom>
          <a:solidFill>
            <a:srgbClr val="b5667a"/>
          </a:solidFill>
          <a:ln w="9360">
            <a:noFill/>
          </a:ln>
        </p:spPr>
      </p:sp>
      <p:sp>
        <p:nvSpPr>
          <p:cNvPr id="435" name="CustomShape 218"/>
          <p:cNvSpPr/>
          <p:nvPr/>
        </p:nvSpPr>
        <p:spPr>
          <a:xfrm>
            <a:off x="8076600" y="4119120"/>
            <a:ext cx="48600" cy="86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36" name="CustomShape 219"/>
          <p:cNvSpPr/>
          <p:nvPr/>
        </p:nvSpPr>
        <p:spPr>
          <a:xfrm>
            <a:off x="8125560" y="4223880"/>
            <a:ext cx="14400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37" name="CustomShape 220"/>
          <p:cNvSpPr/>
          <p:nvPr/>
        </p:nvSpPr>
        <p:spPr>
          <a:xfrm>
            <a:off x="8034480" y="4316040"/>
            <a:ext cx="60480" cy="210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38" name="CustomShape 221"/>
          <p:cNvSpPr/>
          <p:nvPr/>
        </p:nvSpPr>
        <p:spPr>
          <a:xfrm>
            <a:off x="8086320" y="4251960"/>
            <a:ext cx="50400" cy="152640"/>
          </a:xfrm>
          <a:prstGeom prst="rect">
            <a:avLst/>
          </a:prstGeom>
          <a:solidFill>
            <a:srgbClr val="ff1fc7"/>
          </a:solidFill>
          <a:ln w="9360">
            <a:noFill/>
          </a:ln>
        </p:spPr>
      </p:sp>
      <p:sp>
        <p:nvSpPr>
          <p:cNvPr id="439" name="CustomShape 222"/>
          <p:cNvSpPr/>
          <p:nvPr/>
        </p:nvSpPr>
        <p:spPr>
          <a:xfrm>
            <a:off x="7970400" y="4492080"/>
            <a:ext cx="200880" cy="258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0" name="CustomShape 223"/>
          <p:cNvSpPr/>
          <p:nvPr/>
        </p:nvSpPr>
        <p:spPr>
          <a:xfrm>
            <a:off x="7971120" y="4507560"/>
            <a:ext cx="133200" cy="174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1" name="CustomShape 224"/>
          <p:cNvSpPr/>
          <p:nvPr/>
        </p:nvSpPr>
        <p:spPr>
          <a:xfrm>
            <a:off x="7921440" y="4680000"/>
            <a:ext cx="54720" cy="89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2" name="CustomShape 225"/>
          <p:cNvSpPr/>
          <p:nvPr/>
        </p:nvSpPr>
        <p:spPr>
          <a:xfrm>
            <a:off x="8156880" y="4514040"/>
            <a:ext cx="93240" cy="52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3" name="CustomShape 226"/>
          <p:cNvSpPr/>
          <p:nvPr/>
        </p:nvSpPr>
        <p:spPr>
          <a:xfrm>
            <a:off x="8183520" y="4445640"/>
            <a:ext cx="107280" cy="271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4" name="CustomShape 227"/>
          <p:cNvSpPr/>
          <p:nvPr/>
        </p:nvSpPr>
        <p:spPr>
          <a:xfrm>
            <a:off x="8046360" y="4109040"/>
            <a:ext cx="30240" cy="11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5" name="CustomShape 228"/>
          <p:cNvSpPr/>
          <p:nvPr/>
        </p:nvSpPr>
        <p:spPr>
          <a:xfrm>
            <a:off x="8034840" y="4132440"/>
            <a:ext cx="34920" cy="16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6" name="CustomShape 229"/>
          <p:cNvSpPr/>
          <p:nvPr/>
        </p:nvSpPr>
        <p:spPr>
          <a:xfrm>
            <a:off x="8041320" y="4155840"/>
            <a:ext cx="33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7" name="CustomShape 230"/>
          <p:cNvSpPr/>
          <p:nvPr/>
        </p:nvSpPr>
        <p:spPr>
          <a:xfrm>
            <a:off x="8040600" y="4179600"/>
            <a:ext cx="37800" cy="27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8" name="CustomShape 231"/>
          <p:cNvSpPr/>
          <p:nvPr/>
        </p:nvSpPr>
        <p:spPr>
          <a:xfrm>
            <a:off x="8109000" y="4240800"/>
            <a:ext cx="15120" cy="105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9" name="CustomShape 232"/>
          <p:cNvSpPr/>
          <p:nvPr/>
        </p:nvSpPr>
        <p:spPr>
          <a:xfrm>
            <a:off x="7926840" y="4456440"/>
            <a:ext cx="35640" cy="6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0" name="CustomShape 233"/>
          <p:cNvSpPr/>
          <p:nvPr/>
        </p:nvSpPr>
        <p:spPr>
          <a:xfrm>
            <a:off x="8067960" y="4270320"/>
            <a:ext cx="26640" cy="118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1" name="CustomShape 234"/>
          <p:cNvSpPr/>
          <p:nvPr/>
        </p:nvSpPr>
        <p:spPr>
          <a:xfrm>
            <a:off x="8265960" y="4203000"/>
            <a:ext cx="32760" cy="77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2" name="CustomShape 235"/>
          <p:cNvSpPr/>
          <p:nvPr/>
        </p:nvSpPr>
        <p:spPr>
          <a:xfrm>
            <a:off x="8235720" y="4570560"/>
            <a:ext cx="38520" cy="149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3" name="CustomShape 236"/>
          <p:cNvSpPr/>
          <p:nvPr/>
        </p:nvSpPr>
        <p:spPr>
          <a:xfrm>
            <a:off x="8277120" y="4703040"/>
            <a:ext cx="57240" cy="64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4" name="CustomShape 237"/>
          <p:cNvSpPr/>
          <p:nvPr/>
        </p:nvSpPr>
        <p:spPr>
          <a:xfrm>
            <a:off x="8168760" y="4268160"/>
            <a:ext cx="18000" cy="18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5" name="CustomShape 238"/>
          <p:cNvSpPr/>
          <p:nvPr/>
        </p:nvSpPr>
        <p:spPr>
          <a:xfrm>
            <a:off x="7905960" y="4482000"/>
            <a:ext cx="53280" cy="77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6" name="CustomShape 239"/>
          <p:cNvSpPr/>
          <p:nvPr/>
        </p:nvSpPr>
        <p:spPr>
          <a:xfrm>
            <a:off x="8179560" y="4245480"/>
            <a:ext cx="108360" cy="10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7" name="CustomShape 240"/>
          <p:cNvSpPr/>
          <p:nvPr/>
        </p:nvSpPr>
        <p:spPr>
          <a:xfrm>
            <a:off x="8272440" y="4206240"/>
            <a:ext cx="19440" cy="57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8" name="CustomShape 241"/>
          <p:cNvSpPr/>
          <p:nvPr/>
        </p:nvSpPr>
        <p:spPr>
          <a:xfrm>
            <a:off x="8271360" y="4188240"/>
            <a:ext cx="71640" cy="43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9" name="CustomShape 242"/>
          <p:cNvSpPr/>
          <p:nvPr/>
        </p:nvSpPr>
        <p:spPr>
          <a:xfrm>
            <a:off x="7957080" y="4384440"/>
            <a:ext cx="97560" cy="122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0" name="CustomShape 243"/>
          <p:cNvSpPr/>
          <p:nvPr/>
        </p:nvSpPr>
        <p:spPr>
          <a:xfrm>
            <a:off x="7932960" y="4193640"/>
            <a:ext cx="142560" cy="27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1" name="CustomShape 244"/>
          <p:cNvSpPr/>
          <p:nvPr/>
        </p:nvSpPr>
        <p:spPr>
          <a:xfrm>
            <a:off x="8101800" y="4384440"/>
            <a:ext cx="39600" cy="137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2" name="CustomShape 245"/>
          <p:cNvSpPr/>
          <p:nvPr/>
        </p:nvSpPr>
        <p:spPr>
          <a:xfrm>
            <a:off x="8015400" y="4420800"/>
            <a:ext cx="4680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3" name="CustomShape 246"/>
          <p:cNvSpPr/>
          <p:nvPr/>
        </p:nvSpPr>
        <p:spPr>
          <a:xfrm>
            <a:off x="8125920" y="4688280"/>
            <a:ext cx="55080" cy="70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4" name="CustomShape 247"/>
          <p:cNvSpPr/>
          <p:nvPr/>
        </p:nvSpPr>
        <p:spPr>
          <a:xfrm>
            <a:off x="8162640" y="4395960"/>
            <a:ext cx="6840" cy="64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5" name="CustomShape 248"/>
          <p:cNvSpPr/>
          <p:nvPr/>
        </p:nvSpPr>
        <p:spPr>
          <a:xfrm>
            <a:off x="8127360" y="4242600"/>
            <a:ext cx="42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6" name="CustomShape 249"/>
          <p:cNvSpPr/>
          <p:nvPr/>
        </p:nvSpPr>
        <p:spPr>
          <a:xfrm>
            <a:off x="7823880" y="4425480"/>
            <a:ext cx="74880" cy="131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7" name="CustomShape 250"/>
          <p:cNvSpPr/>
          <p:nvPr/>
        </p:nvSpPr>
        <p:spPr>
          <a:xfrm>
            <a:off x="7855920" y="4524840"/>
            <a:ext cx="125640" cy="143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8" name="CustomShape 251"/>
          <p:cNvSpPr/>
          <p:nvPr/>
        </p:nvSpPr>
        <p:spPr>
          <a:xfrm>
            <a:off x="7845480" y="4451040"/>
            <a:ext cx="113040" cy="160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pic>
        <p:nvPicPr>
          <p:cNvPr id="469" name="Picture 11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675800" y="4038480"/>
            <a:ext cx="672120" cy="760320"/>
          </a:xfrm>
          <a:prstGeom prst="rect">
            <a:avLst/>
          </a:prstGeom>
          <a:ln w="9360">
            <a:noFill/>
          </a:ln>
        </p:spPr>
      </p:pic>
      <p:sp>
        <p:nvSpPr>
          <p:cNvPr id="470" name="CustomShape 252"/>
          <p:cNvSpPr/>
          <p:nvPr/>
        </p:nvSpPr>
        <p:spPr>
          <a:xfrm>
            <a:off x="1219320" y="4038480"/>
            <a:ext cx="607680" cy="8362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1" name="CustomShape 253"/>
          <p:cNvSpPr/>
          <p:nvPr/>
        </p:nvSpPr>
        <p:spPr>
          <a:xfrm>
            <a:off x="1706040" y="4192920"/>
            <a:ext cx="91440" cy="687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72" name="CustomShape 254"/>
          <p:cNvSpPr/>
          <p:nvPr/>
        </p:nvSpPr>
        <p:spPr>
          <a:xfrm>
            <a:off x="1716840" y="4708440"/>
            <a:ext cx="76320" cy="5868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73" name="CustomShape 255"/>
          <p:cNvSpPr/>
          <p:nvPr/>
        </p:nvSpPr>
        <p:spPr>
          <a:xfrm>
            <a:off x="1375920" y="4624920"/>
            <a:ext cx="44640" cy="14076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74" name="CustomShape 256"/>
          <p:cNvSpPr/>
          <p:nvPr/>
        </p:nvSpPr>
        <p:spPr>
          <a:xfrm>
            <a:off x="1268640" y="4431600"/>
            <a:ext cx="150480" cy="230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5" name="CustomShape 257"/>
          <p:cNvSpPr/>
          <p:nvPr/>
        </p:nvSpPr>
        <p:spPr>
          <a:xfrm>
            <a:off x="1514160" y="4121640"/>
            <a:ext cx="58320" cy="15084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76" name="CustomShape 258"/>
          <p:cNvSpPr/>
          <p:nvPr/>
        </p:nvSpPr>
        <p:spPr>
          <a:xfrm>
            <a:off x="1347120" y="4489920"/>
            <a:ext cx="64080" cy="579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77" name="CustomShape 259"/>
          <p:cNvSpPr/>
          <p:nvPr/>
        </p:nvSpPr>
        <p:spPr>
          <a:xfrm>
            <a:off x="1477080" y="4097520"/>
            <a:ext cx="63360" cy="110520"/>
          </a:xfrm>
          <a:prstGeom prst="rect">
            <a:avLst/>
          </a:prstGeom>
          <a:solidFill>
            <a:srgbClr val="999999"/>
          </a:solidFill>
          <a:ln w="9360">
            <a:noFill/>
          </a:ln>
        </p:spPr>
      </p:sp>
      <p:sp>
        <p:nvSpPr>
          <p:cNvPr id="478" name="CustomShape 260"/>
          <p:cNvSpPr/>
          <p:nvPr/>
        </p:nvSpPr>
        <p:spPr>
          <a:xfrm>
            <a:off x="1373760" y="4222440"/>
            <a:ext cx="368280" cy="321480"/>
          </a:xfrm>
          <a:prstGeom prst="rect">
            <a:avLst/>
          </a:prstGeom>
          <a:solidFill>
            <a:srgbClr val="a6bfff"/>
          </a:solidFill>
          <a:ln w="9360">
            <a:noFill/>
          </a:ln>
        </p:spPr>
      </p:sp>
      <p:sp>
        <p:nvSpPr>
          <p:cNvPr id="479" name="CustomShape 261"/>
          <p:cNvSpPr/>
          <p:nvPr/>
        </p:nvSpPr>
        <p:spPr>
          <a:xfrm>
            <a:off x="1409040" y="4448160"/>
            <a:ext cx="325080" cy="302760"/>
          </a:xfrm>
          <a:prstGeom prst="rect">
            <a:avLst/>
          </a:prstGeom>
          <a:solidFill>
            <a:srgbClr val="b5667a"/>
          </a:solidFill>
          <a:ln w="9360">
            <a:noFill/>
          </a:ln>
        </p:spPr>
      </p:sp>
      <p:sp>
        <p:nvSpPr>
          <p:cNvPr id="480" name="CustomShape 262"/>
          <p:cNvSpPr/>
          <p:nvPr/>
        </p:nvSpPr>
        <p:spPr>
          <a:xfrm>
            <a:off x="1523160" y="4119120"/>
            <a:ext cx="48600" cy="86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1" name="CustomShape 263"/>
          <p:cNvSpPr/>
          <p:nvPr/>
        </p:nvSpPr>
        <p:spPr>
          <a:xfrm>
            <a:off x="1572480" y="4223880"/>
            <a:ext cx="14400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2" name="CustomShape 264"/>
          <p:cNvSpPr/>
          <p:nvPr/>
        </p:nvSpPr>
        <p:spPr>
          <a:xfrm>
            <a:off x="1481040" y="4316040"/>
            <a:ext cx="60480" cy="210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3" name="CustomShape 265"/>
          <p:cNvSpPr/>
          <p:nvPr/>
        </p:nvSpPr>
        <p:spPr>
          <a:xfrm>
            <a:off x="1532880" y="4251960"/>
            <a:ext cx="50400" cy="152640"/>
          </a:xfrm>
          <a:prstGeom prst="rect">
            <a:avLst/>
          </a:prstGeom>
          <a:solidFill>
            <a:srgbClr val="ff1fc7"/>
          </a:solidFill>
          <a:ln w="9360">
            <a:noFill/>
          </a:ln>
        </p:spPr>
      </p:sp>
      <p:sp>
        <p:nvSpPr>
          <p:cNvPr id="484" name="CustomShape 266"/>
          <p:cNvSpPr/>
          <p:nvPr/>
        </p:nvSpPr>
        <p:spPr>
          <a:xfrm>
            <a:off x="1417320" y="4492080"/>
            <a:ext cx="200880" cy="258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5" name="CustomShape 267"/>
          <p:cNvSpPr/>
          <p:nvPr/>
        </p:nvSpPr>
        <p:spPr>
          <a:xfrm>
            <a:off x="1417680" y="4507560"/>
            <a:ext cx="133200" cy="174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6" name="CustomShape 268"/>
          <p:cNvSpPr/>
          <p:nvPr/>
        </p:nvSpPr>
        <p:spPr>
          <a:xfrm>
            <a:off x="1368360" y="4680000"/>
            <a:ext cx="54720" cy="89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7" name="CustomShape 269"/>
          <p:cNvSpPr/>
          <p:nvPr/>
        </p:nvSpPr>
        <p:spPr>
          <a:xfrm>
            <a:off x="1603440" y="4514040"/>
            <a:ext cx="93240" cy="52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8" name="CustomShape 270"/>
          <p:cNvSpPr/>
          <p:nvPr/>
        </p:nvSpPr>
        <p:spPr>
          <a:xfrm>
            <a:off x="1630080" y="4445640"/>
            <a:ext cx="107280" cy="271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9" name="CustomShape 271"/>
          <p:cNvSpPr/>
          <p:nvPr/>
        </p:nvSpPr>
        <p:spPr>
          <a:xfrm>
            <a:off x="1492920" y="4109040"/>
            <a:ext cx="30240" cy="11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0" name="CustomShape 272"/>
          <p:cNvSpPr/>
          <p:nvPr/>
        </p:nvSpPr>
        <p:spPr>
          <a:xfrm>
            <a:off x="1481400" y="4132440"/>
            <a:ext cx="34920" cy="16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1" name="CustomShape 273"/>
          <p:cNvSpPr/>
          <p:nvPr/>
        </p:nvSpPr>
        <p:spPr>
          <a:xfrm>
            <a:off x="1487880" y="4155840"/>
            <a:ext cx="33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2" name="CustomShape 274"/>
          <p:cNvSpPr/>
          <p:nvPr/>
        </p:nvSpPr>
        <p:spPr>
          <a:xfrm>
            <a:off x="1487520" y="4179600"/>
            <a:ext cx="37800" cy="27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3" name="CustomShape 275"/>
          <p:cNvSpPr/>
          <p:nvPr/>
        </p:nvSpPr>
        <p:spPr>
          <a:xfrm>
            <a:off x="1555920" y="4240800"/>
            <a:ext cx="15120" cy="105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4" name="CustomShape 276"/>
          <p:cNvSpPr/>
          <p:nvPr/>
        </p:nvSpPr>
        <p:spPr>
          <a:xfrm>
            <a:off x="1373760" y="4456440"/>
            <a:ext cx="35640" cy="6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5" name="CustomShape 277"/>
          <p:cNvSpPr/>
          <p:nvPr/>
        </p:nvSpPr>
        <p:spPr>
          <a:xfrm>
            <a:off x="1514520" y="4270320"/>
            <a:ext cx="26640" cy="118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6" name="CustomShape 278"/>
          <p:cNvSpPr/>
          <p:nvPr/>
        </p:nvSpPr>
        <p:spPr>
          <a:xfrm>
            <a:off x="1712880" y="4203000"/>
            <a:ext cx="32760" cy="77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7" name="CustomShape 279"/>
          <p:cNvSpPr/>
          <p:nvPr/>
        </p:nvSpPr>
        <p:spPr>
          <a:xfrm>
            <a:off x="1682640" y="4570560"/>
            <a:ext cx="38520" cy="149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8" name="CustomShape 280"/>
          <p:cNvSpPr/>
          <p:nvPr/>
        </p:nvSpPr>
        <p:spPr>
          <a:xfrm>
            <a:off x="1723680" y="4703040"/>
            <a:ext cx="57240" cy="64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9" name="CustomShape 281"/>
          <p:cNvSpPr/>
          <p:nvPr/>
        </p:nvSpPr>
        <p:spPr>
          <a:xfrm>
            <a:off x="1615680" y="4268160"/>
            <a:ext cx="18000" cy="18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0" name="CustomShape 282"/>
          <p:cNvSpPr/>
          <p:nvPr/>
        </p:nvSpPr>
        <p:spPr>
          <a:xfrm>
            <a:off x="1352520" y="4482000"/>
            <a:ext cx="53280" cy="77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1" name="CustomShape 283"/>
          <p:cNvSpPr/>
          <p:nvPr/>
        </p:nvSpPr>
        <p:spPr>
          <a:xfrm>
            <a:off x="1626480" y="4245480"/>
            <a:ext cx="108360" cy="10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2" name="CustomShape 284"/>
          <p:cNvSpPr/>
          <p:nvPr/>
        </p:nvSpPr>
        <p:spPr>
          <a:xfrm>
            <a:off x="1719000" y="4206240"/>
            <a:ext cx="19440" cy="57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3" name="CustomShape 285"/>
          <p:cNvSpPr/>
          <p:nvPr/>
        </p:nvSpPr>
        <p:spPr>
          <a:xfrm>
            <a:off x="1718280" y="4188240"/>
            <a:ext cx="71640" cy="43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4" name="CustomShape 286"/>
          <p:cNvSpPr/>
          <p:nvPr/>
        </p:nvSpPr>
        <p:spPr>
          <a:xfrm>
            <a:off x="1404000" y="4384440"/>
            <a:ext cx="97560" cy="122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5" name="CustomShape 287"/>
          <p:cNvSpPr/>
          <p:nvPr/>
        </p:nvSpPr>
        <p:spPr>
          <a:xfrm>
            <a:off x="1379880" y="4193640"/>
            <a:ext cx="142560" cy="27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6" name="CustomShape 288"/>
          <p:cNvSpPr/>
          <p:nvPr/>
        </p:nvSpPr>
        <p:spPr>
          <a:xfrm>
            <a:off x="1548360" y="4384440"/>
            <a:ext cx="39600" cy="137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7" name="CustomShape 289"/>
          <p:cNvSpPr/>
          <p:nvPr/>
        </p:nvSpPr>
        <p:spPr>
          <a:xfrm>
            <a:off x="1462320" y="4420800"/>
            <a:ext cx="4680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8" name="CustomShape 290"/>
          <p:cNvSpPr/>
          <p:nvPr/>
        </p:nvSpPr>
        <p:spPr>
          <a:xfrm>
            <a:off x="1572840" y="4688280"/>
            <a:ext cx="55080" cy="70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9" name="CustomShape 291"/>
          <p:cNvSpPr/>
          <p:nvPr/>
        </p:nvSpPr>
        <p:spPr>
          <a:xfrm>
            <a:off x="1609560" y="4395960"/>
            <a:ext cx="6840" cy="64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0" name="CustomShape 292"/>
          <p:cNvSpPr/>
          <p:nvPr/>
        </p:nvSpPr>
        <p:spPr>
          <a:xfrm>
            <a:off x="1574280" y="4242600"/>
            <a:ext cx="42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1" name="CustomShape 293"/>
          <p:cNvSpPr/>
          <p:nvPr/>
        </p:nvSpPr>
        <p:spPr>
          <a:xfrm>
            <a:off x="1270440" y="4425480"/>
            <a:ext cx="74880" cy="131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2" name="CustomShape 294"/>
          <p:cNvSpPr/>
          <p:nvPr/>
        </p:nvSpPr>
        <p:spPr>
          <a:xfrm>
            <a:off x="1302840" y="4524840"/>
            <a:ext cx="125640" cy="143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3" name="CustomShape 295"/>
          <p:cNvSpPr/>
          <p:nvPr/>
        </p:nvSpPr>
        <p:spPr>
          <a:xfrm>
            <a:off x="1292040" y="4451040"/>
            <a:ext cx="113040" cy="160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4" name="CustomShape 296"/>
          <p:cNvSpPr/>
          <p:nvPr/>
        </p:nvSpPr>
        <p:spPr>
          <a:xfrm flipH="1" flipV="1">
            <a:off x="8456040" y="350388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15" name="CustomShape 297"/>
          <p:cNvSpPr/>
          <p:nvPr/>
        </p:nvSpPr>
        <p:spPr>
          <a:xfrm flipH="1" flipV="1">
            <a:off x="8379720" y="479916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16" name="CustomShape 298"/>
          <p:cNvSpPr/>
          <p:nvPr/>
        </p:nvSpPr>
        <p:spPr>
          <a:xfrm>
            <a:off x="133200" y="5867280"/>
            <a:ext cx="295632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ffffff"/>
                </a:solidFill>
                <a:latin typeface="Tahoma"/>
              </a:rPr>
              <a:t>Post office: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Processes and routes the letter</a:t>
            </a:r>
            <a:endParaRPr/>
          </a:p>
        </p:txBody>
      </p:sp>
      <p:sp>
        <p:nvSpPr>
          <p:cNvPr id="517" name="CustomShape 299"/>
          <p:cNvSpPr/>
          <p:nvPr/>
        </p:nvSpPr>
        <p:spPr>
          <a:xfrm>
            <a:off x="2371320" y="5257800"/>
            <a:ext cx="12326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ffffff"/>
                </a:solidFill>
                <a:latin typeface="Tahoma"/>
              </a:rPr>
              <a:t>Postal truck</a:t>
            </a:r>
            <a:endParaRPr/>
          </a:p>
        </p:txBody>
      </p:sp>
      <p:sp>
        <p:nvSpPr>
          <p:cNvPr id="518" name="CustomShape 300"/>
          <p:cNvSpPr/>
          <p:nvPr/>
        </p:nvSpPr>
        <p:spPr>
          <a:xfrm>
            <a:off x="762120" y="236232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freeze">
                      <p:stCondLst>
                        <p:cond delay="indefinite"/>
                      </p:stCondLst>
                      <p:childTnLst>
                        <p:par>
                          <p:cTn id="23" fill="freeze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freeze">
                            <p:stCondLst>
                              <p:cond delay="1"/>
                            </p:stCondLst>
                            <p:childTnLst>
                              <p:par>
                                <p:cTn id="32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freeze">
                            <p:stCondLst>
                              <p:cond delay="500"/>
                            </p:stCondLst>
                            <p:childTnLst>
                              <p:par>
                                <p:cTn id="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freeze">
                            <p:stCondLst>
                              <p:cond delay="501"/>
                            </p:stCondLst>
                            <p:childTnLst>
                              <p:par>
                                <p:cTn id="42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freeze">
                            <p:stCondLst>
                              <p:cond delay="500"/>
                            </p:stCondLst>
                            <p:childTnLst>
                              <p:par>
                                <p:cTn id="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freeze">
                            <p:stCondLst>
                              <p:cond delay="501"/>
                            </p:stCondLst>
                            <p:childTnLst>
                              <p:par>
                                <p:cTn id="52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53" fill="freeze">
                            <p:stCondLst>
                              <p:cond delay="501"/>
                            </p:stCondLst>
                            <p:childTnLst>
                              <p:par>
                                <p:cTn id="5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CustomShape 2"/>
          <p:cNvSpPr/>
          <p:nvPr/>
        </p:nvSpPr>
        <p:spPr>
          <a:xfrm>
            <a:off x="789120" y="2089080"/>
            <a:ext cx="2741400" cy="3776400"/>
          </a:xfrm>
          <a:prstGeom prst="rect">
            <a:avLst/>
          </a:prstGeom>
          <a:noFill/>
          <a:ln w="28440">
            <a:solidFill>
              <a:srgbClr val="00ccff"/>
            </a:solidFill>
            <a:miter/>
          </a:ln>
        </p:spPr>
      </p:sp>
      <p:sp>
        <p:nvSpPr>
          <p:cNvPr id="521" name="CustomShape 3"/>
          <p:cNvSpPr/>
          <p:nvPr/>
        </p:nvSpPr>
        <p:spPr>
          <a:xfrm>
            <a:off x="5867280" y="2089080"/>
            <a:ext cx="2741400" cy="3776400"/>
          </a:xfrm>
          <a:prstGeom prst="rect">
            <a:avLst/>
          </a:prstGeom>
          <a:noFill/>
          <a:ln w="28440">
            <a:solidFill>
              <a:srgbClr val="00ccff"/>
            </a:solidFill>
            <a:miter/>
          </a:ln>
        </p:spPr>
      </p:sp>
      <p:sp>
        <p:nvSpPr>
          <p:cNvPr id="522" name="CustomShape 4"/>
          <p:cNvSpPr/>
          <p:nvPr/>
        </p:nvSpPr>
        <p:spPr>
          <a:xfrm>
            <a:off x="457200" y="152280"/>
            <a:ext cx="8227800" cy="8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Layer Model</a:t>
            </a:r>
            <a:endParaRPr/>
          </a:p>
        </p:txBody>
      </p:sp>
      <p:sp>
        <p:nvSpPr>
          <p:cNvPr id="523" name="CustomShape 5"/>
          <p:cNvSpPr/>
          <p:nvPr/>
        </p:nvSpPr>
        <p:spPr>
          <a:xfrm>
            <a:off x="457200" y="1066680"/>
            <a:ext cx="8227800" cy="510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 sz="2800">
                <a:solidFill>
                  <a:srgbClr val="ffffff"/>
                </a:solidFill>
                <a:latin typeface="Times New Roman"/>
              </a:rPr>
              <a:t>N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uses services provided by Layer </a:t>
            </a:r>
            <a:r>
              <a:rPr i="1" lang="en-US" sz="2800">
                <a:solidFill>
                  <a:srgbClr val="ffffff"/>
                </a:solidFill>
                <a:latin typeface="Times New Roman"/>
              </a:rPr>
              <a:t>N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-1</a:t>
            </a:r>
            <a:endParaRPr/>
          </a:p>
        </p:txBody>
      </p:sp>
      <p:sp>
        <p:nvSpPr>
          <p:cNvPr id="524" name="CustomShape 6"/>
          <p:cNvSpPr/>
          <p:nvPr/>
        </p:nvSpPr>
        <p:spPr>
          <a:xfrm>
            <a:off x="1017720" y="24703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 sz="2000">
                <a:solidFill>
                  <a:srgbClr val="ffffff"/>
                </a:solidFill>
                <a:latin typeface="Times New Roman"/>
              </a:rPr>
              <a:t>N</a:t>
            </a:r>
            <a:endParaRPr/>
          </a:p>
        </p:txBody>
      </p:sp>
      <p:sp>
        <p:nvSpPr>
          <p:cNvPr id="525" name="CustomShape 7"/>
          <p:cNvSpPr/>
          <p:nvPr/>
        </p:nvSpPr>
        <p:spPr>
          <a:xfrm>
            <a:off x="6172200" y="24703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 sz="2000">
                <a:solidFill>
                  <a:srgbClr val="ffffff"/>
                </a:solidFill>
                <a:latin typeface="Times New Roman"/>
              </a:rPr>
              <a:t>N</a:t>
            </a:r>
            <a:endParaRPr/>
          </a:p>
        </p:txBody>
      </p:sp>
      <p:sp>
        <p:nvSpPr>
          <p:cNvPr id="526" name="CustomShape 8"/>
          <p:cNvSpPr/>
          <p:nvPr/>
        </p:nvSpPr>
        <p:spPr>
          <a:xfrm>
            <a:off x="729720" y="2895480"/>
            <a:ext cx="111564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Using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services</a:t>
            </a:r>
            <a:endParaRPr/>
          </a:p>
        </p:txBody>
      </p:sp>
      <p:sp>
        <p:nvSpPr>
          <p:cNvPr id="527" name="CustomShape 9"/>
          <p:cNvSpPr/>
          <p:nvPr/>
        </p:nvSpPr>
        <p:spPr>
          <a:xfrm>
            <a:off x="2376720" y="3168720"/>
            <a:ext cx="12373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Providing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services</a:t>
            </a:r>
            <a:endParaRPr/>
          </a:p>
        </p:txBody>
      </p:sp>
      <p:sp>
        <p:nvSpPr>
          <p:cNvPr id="528" name="CustomShape 10"/>
          <p:cNvSpPr/>
          <p:nvPr/>
        </p:nvSpPr>
        <p:spPr>
          <a:xfrm>
            <a:off x="3124080" y="2470320"/>
            <a:ext cx="3046320" cy="22680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29" name="CustomShape 11"/>
          <p:cNvSpPr/>
          <p:nvPr/>
        </p:nvSpPr>
        <p:spPr>
          <a:xfrm>
            <a:off x="3472560" y="1905120"/>
            <a:ext cx="25387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Logical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communication path</a:t>
            </a:r>
            <a:endParaRPr/>
          </a:p>
        </p:txBody>
      </p:sp>
      <p:sp>
        <p:nvSpPr>
          <p:cNvPr id="530" name="CustomShape 12"/>
          <p:cNvSpPr/>
          <p:nvPr/>
        </p:nvSpPr>
        <p:spPr>
          <a:xfrm>
            <a:off x="1560960" y="1752480"/>
            <a:ext cx="1045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HOST </a:t>
            </a:r>
            <a:r>
              <a:rPr i="1" lang="en-US">
                <a:solidFill>
                  <a:srgbClr val="00ccff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531" name="CustomShape 13"/>
          <p:cNvSpPr/>
          <p:nvPr/>
        </p:nvSpPr>
        <p:spPr>
          <a:xfrm>
            <a:off x="6742440" y="1752480"/>
            <a:ext cx="1045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HOST </a:t>
            </a:r>
            <a:r>
              <a:rPr i="1" lang="en-US">
                <a:solidFill>
                  <a:srgbClr val="00ccff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532" name="CustomShape 14"/>
          <p:cNvSpPr/>
          <p:nvPr/>
        </p:nvSpPr>
        <p:spPr>
          <a:xfrm>
            <a:off x="1066680" y="51055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 sz="2000">
                <a:solidFill>
                  <a:srgbClr val="ffffff"/>
                </a:solidFill>
                <a:latin typeface="Times New Roman"/>
              </a:rPr>
              <a:t>N-2</a:t>
            </a:r>
            <a:endParaRPr/>
          </a:p>
        </p:txBody>
      </p:sp>
      <p:sp>
        <p:nvSpPr>
          <p:cNvPr id="533" name="CustomShape 15"/>
          <p:cNvSpPr/>
          <p:nvPr/>
        </p:nvSpPr>
        <p:spPr>
          <a:xfrm>
            <a:off x="6221520" y="51055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 sz="2000">
                <a:solidFill>
                  <a:srgbClr val="ffffff"/>
                </a:solidFill>
                <a:latin typeface="Times New Roman"/>
              </a:rPr>
              <a:t>N-2</a:t>
            </a:r>
            <a:endParaRPr/>
          </a:p>
        </p:txBody>
      </p:sp>
      <p:sp>
        <p:nvSpPr>
          <p:cNvPr id="534" name="CustomShape 16"/>
          <p:cNvSpPr/>
          <p:nvPr/>
        </p:nvSpPr>
        <p:spPr>
          <a:xfrm flipV="1">
            <a:off x="6705720" y="456984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35" name="CustomShape 17"/>
          <p:cNvSpPr/>
          <p:nvPr/>
        </p:nvSpPr>
        <p:spPr>
          <a:xfrm>
            <a:off x="7238880" y="457200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36" name="CustomShape 18"/>
          <p:cNvSpPr/>
          <p:nvPr/>
        </p:nvSpPr>
        <p:spPr>
          <a:xfrm>
            <a:off x="1017720" y="4146480"/>
            <a:ext cx="1979280" cy="42372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 sz="2000">
                <a:solidFill>
                  <a:srgbClr val="ffffff"/>
                </a:solidFill>
                <a:latin typeface="Times New Roman"/>
              </a:rPr>
              <a:t>N-1</a:t>
            </a:r>
            <a:endParaRPr/>
          </a:p>
        </p:txBody>
      </p:sp>
      <p:sp>
        <p:nvSpPr>
          <p:cNvPr id="537" name="CustomShape 19"/>
          <p:cNvSpPr/>
          <p:nvPr/>
        </p:nvSpPr>
        <p:spPr>
          <a:xfrm>
            <a:off x="6172200" y="4146480"/>
            <a:ext cx="1979280" cy="42372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 sz="2000">
                <a:solidFill>
                  <a:srgbClr val="ffffff"/>
                </a:solidFill>
                <a:latin typeface="Times New Roman"/>
              </a:rPr>
              <a:t>N-1</a:t>
            </a:r>
            <a:endParaRPr/>
          </a:p>
        </p:txBody>
      </p:sp>
      <p:sp>
        <p:nvSpPr>
          <p:cNvPr id="538" name="CustomShape 20"/>
          <p:cNvSpPr/>
          <p:nvPr/>
        </p:nvSpPr>
        <p:spPr>
          <a:xfrm flipV="1">
            <a:off x="1627200" y="292608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39" name="CustomShape 21"/>
          <p:cNvSpPr/>
          <p:nvPr/>
        </p:nvSpPr>
        <p:spPr>
          <a:xfrm>
            <a:off x="2160720" y="292752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0" name="CustomShape 22"/>
          <p:cNvSpPr/>
          <p:nvPr/>
        </p:nvSpPr>
        <p:spPr>
          <a:xfrm flipV="1">
            <a:off x="6705720" y="292608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1" name="CustomShape 23"/>
          <p:cNvSpPr/>
          <p:nvPr/>
        </p:nvSpPr>
        <p:spPr>
          <a:xfrm>
            <a:off x="7238880" y="292752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2" name="CustomShape 24"/>
          <p:cNvSpPr/>
          <p:nvPr/>
        </p:nvSpPr>
        <p:spPr>
          <a:xfrm flipV="1">
            <a:off x="1600200" y="456984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3" name="CustomShape 25"/>
          <p:cNvSpPr/>
          <p:nvPr/>
        </p:nvSpPr>
        <p:spPr>
          <a:xfrm>
            <a:off x="2133720" y="457200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4" name="CustomShape 26"/>
          <p:cNvSpPr/>
          <p:nvPr/>
        </p:nvSpPr>
        <p:spPr>
          <a:xfrm>
            <a:off x="609480" y="3962520"/>
            <a:ext cx="8151480" cy="2131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rnd" w="38160">
            <a:solidFill>
              <a:srgbClr val="ffffff"/>
            </a:solidFill>
            <a:custDash>
              <a:ds d="106000" sp="106000"/>
            </a:custDash>
            <a:round/>
          </a:ln>
        </p:spPr>
      </p:sp>
      <p:sp>
        <p:nvSpPr>
          <p:cNvPr id="545" name="CustomShape 27"/>
          <p:cNvSpPr/>
          <p:nvPr/>
        </p:nvSpPr>
        <p:spPr>
          <a:xfrm>
            <a:off x="2828880" y="6095880"/>
            <a:ext cx="3727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Virtual Communication System</a:t>
            </a:r>
            <a:endParaRPr/>
          </a:p>
        </p:txBody>
      </p:sp>
      <p:sp>
        <p:nvSpPr>
          <p:cNvPr id="546" name="CustomShape 28"/>
          <p:cNvSpPr/>
          <p:nvPr/>
        </p:nvSpPr>
        <p:spPr>
          <a:xfrm>
            <a:off x="3673440" y="2668680"/>
            <a:ext cx="20480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 </a:t>
            </a:r>
            <a:r>
              <a:rPr i="1" lang="en-US">
                <a:solidFill>
                  <a:srgbClr val="ffffff"/>
                </a:solidFill>
                <a:latin typeface="Times New Roman"/>
              </a:rPr>
              <a:t>N</a:t>
            </a:r>
            <a:r>
              <a:rPr lang="en-US">
                <a:solidFill>
                  <a:srgbClr val="ffffff"/>
                </a:solidFill>
                <a:latin typeface="Tahoma"/>
              </a:rPr>
              <a:t> protocol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