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7.jpeg" ContentType="image/jpeg"/>
  <Override PartName="/ppt/media/image5.png" ContentType="image/png"/>
  <Override PartName="/ppt/media/image6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jpeg" ContentType="image/jpe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0891F88-A572-404F-97BC-E178EB505C4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79640" y="907920"/>
            <a:ext cx="8958960" cy="10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US" sz="40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Computer 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Course Overview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251640" y="2133000"/>
            <a:ext cx="6114240" cy="93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Dr. Nguyen Quang Uy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FIT-MTA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Email: quanguyhn@gmail.com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Picture 2" descr=""/>
          <p:cNvPicPr/>
          <p:nvPr/>
        </p:nvPicPr>
        <p:blipFill>
          <a:blip r:embed="rId1"/>
          <a:stretch/>
        </p:blipFill>
        <p:spPr>
          <a:xfrm>
            <a:off x="3924000" y="3357000"/>
            <a:ext cx="4182840" cy="258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457200" y="0"/>
            <a:ext cx="8224560" cy="72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3. Grading policies (% of total score)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365760" y="914400"/>
            <a:ext cx="8178480" cy="365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216000" indent="-216000">
              <a:lnSpc>
                <a:spcPct val="9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Attendance: 10%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Mid-term exam: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30% (Paper exam)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90000"/>
              </a:lnSpc>
              <a:buClr>
                <a:srgbClr val="000000"/>
              </a:buClr>
              <a:buSzPct val="80000"/>
              <a:buFont typeface="Trebuchet MS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Exam 1: Week 7: 10%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90000"/>
              </a:lnSpc>
              <a:buClr>
                <a:srgbClr val="000000"/>
              </a:buClr>
              <a:buSzPct val="80000"/>
              <a:buFont typeface="Trebuchet MS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Exam 2: Week 13: 20%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Final exam: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60% (Oral exam)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Students who actively participate in the lessions and finish all assignments on time will receive up to 30% point into the mid-term exam.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Students who coding some assignments will also receive bonus points.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457200" y="-45720"/>
            <a:ext cx="8224560" cy="77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3. Non-Attendence Penalty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457200" y="1097280"/>
            <a:ext cx="8143200" cy="476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take registration at the start or the end of a class.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If someone is not there, they are marked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(unless they have a good excuse)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Students who are absent for more than 20%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hours are not allowed to attend the final test.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457200" y="0"/>
            <a:ext cx="8224560" cy="72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4. Course Materials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365760" y="1005840"/>
            <a:ext cx="8239680" cy="478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 will hand out one copy of my slides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you should make copies of them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Online materials: There are numerous interesting materials on the Internet and the lectures for youtube that you can be beneficial.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 Communications and Networks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by Prof. Steven Gordon.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https://www.youtube.com/watch?v=eOpBk2_lNnw&amp;list=PLvifRcqOOwF8u4iC7hFTMVC_WD6SEpnkx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457200" y="45720"/>
            <a:ext cx="8224560" cy="77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4.  Reading Materials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365760" y="1005840"/>
            <a:ext cx="8239680" cy="49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main texts used in my notes are: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0000"/>
              <a:buFont typeface="Trebuchet MS"/>
              <a:buChar char="–"/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BehrouzA.Forouzan,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 Communication and Networking, Fifth Edition, McGraw Hill, 2012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0000"/>
              <a:buFont typeface="Trebuchet MS"/>
              <a:buChar char="–"/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Tanenbaum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,Computer network, Fifth Edition, Prentice hall, 2011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457200" y="45720"/>
            <a:ext cx="8224560" cy="77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5.  About the lecturer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365760" y="1005840"/>
            <a:ext cx="8239680" cy="49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Received bachelor and master degree from MTA in 2004 and 2007 respectively.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Received PhD degree from University College Dublin, Ireland, 2011.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4656600" y="3931920"/>
            <a:ext cx="3481200" cy="171792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75760" y="3108960"/>
            <a:ext cx="3930120" cy="329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79280" y="907920"/>
            <a:ext cx="8959320" cy="53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Please ask questions whenever you have</a:t>
            </a:r>
            <a:r>
              <a:rPr b="0" lang="en-US" sz="36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course is expected to be enjoyable.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395280" y="6524640"/>
            <a:ext cx="143460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1/21/16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7812000" y="6524640"/>
            <a:ext cx="8582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4"/>
          <p:cNvSpPr/>
          <p:nvPr/>
        </p:nvSpPr>
        <p:spPr>
          <a:xfrm>
            <a:off x="468360" y="0"/>
            <a:ext cx="8224200" cy="6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During the course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5"/>
          <p:cNvSpPr/>
          <p:nvPr/>
        </p:nvSpPr>
        <p:spPr>
          <a:xfrm>
            <a:off x="4419720" y="3276720"/>
            <a:ext cx="29952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6"/>
          <p:cNvSpPr/>
          <p:nvPr/>
        </p:nvSpPr>
        <p:spPr>
          <a:xfrm>
            <a:off x="4419720" y="3276720"/>
            <a:ext cx="29952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7"/>
          <p:cNvSpPr/>
          <p:nvPr/>
        </p:nvSpPr>
        <p:spPr>
          <a:xfrm>
            <a:off x="4419720" y="3276720"/>
            <a:ext cx="29952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8"/>
          <p:cNvSpPr/>
          <p:nvPr/>
        </p:nvSpPr>
        <p:spPr>
          <a:xfrm>
            <a:off x="4419720" y="3276720"/>
            <a:ext cx="29952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9"/>
          <p:cNvSpPr/>
          <p:nvPr/>
        </p:nvSpPr>
        <p:spPr>
          <a:xfrm>
            <a:off x="4419720" y="3276720"/>
            <a:ext cx="29952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Picture 12" descr=""/>
          <p:cNvPicPr/>
          <p:nvPr/>
        </p:nvPicPr>
        <p:blipFill>
          <a:blip r:embed="rId1"/>
          <a:stretch/>
        </p:blipFill>
        <p:spPr>
          <a:xfrm>
            <a:off x="2505600" y="1253160"/>
            <a:ext cx="3161160" cy="258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7812000" y="6524640"/>
            <a:ext cx="85824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/>
          <p:cNvSpPr/>
          <p:nvPr/>
        </p:nvSpPr>
        <p:spPr>
          <a:xfrm>
            <a:off x="468360" y="0"/>
            <a:ext cx="8224200" cy="9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3"/>
          <p:cNvSpPr/>
          <p:nvPr/>
        </p:nvSpPr>
        <p:spPr>
          <a:xfrm>
            <a:off x="395280" y="1341360"/>
            <a:ext cx="8224200" cy="49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5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48640" y="45720"/>
            <a:ext cx="8224560" cy="77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Overview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731520" y="1097280"/>
            <a:ext cx="7303680" cy="37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1. Course objectives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2. Outline of the Course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3. Grading policies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4.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Course Materials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5. About the lecturer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48640" y="0"/>
            <a:ext cx="8224560" cy="72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1. Course objectives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274320" y="1005840"/>
            <a:ext cx="8407440" cy="48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- Investigating the underlining principles in  computer networks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- Paying more ettension to the layers in the Internet layer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57200" y="0"/>
            <a:ext cx="8224560" cy="81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1. Who should study the course?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182880" y="1005840"/>
            <a:ext cx="8270280" cy="18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course is most beneficial for the following students?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ff"/>
              </a:buClr>
              <a:buSzPct val="45000"/>
              <a:buFont typeface="StarSymbol"/>
              <a:buChar char="l"/>
            </a:pPr>
            <a:r>
              <a:rPr b="0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Want to do network design and management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ff"/>
              </a:buClr>
              <a:buSzPct val="45000"/>
              <a:buFont typeface="StarSymbol"/>
              <a:buChar char="l"/>
            </a:pPr>
            <a:r>
              <a:rPr b="0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Want to conduct network traffic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ff"/>
              </a:buClr>
              <a:buSzPct val="45000"/>
              <a:buFont typeface="StarSymbol"/>
              <a:buChar char="l"/>
            </a:pPr>
            <a:r>
              <a:rPr b="0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Want to work in network security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ff"/>
              </a:buClr>
              <a:buSzPct val="45000"/>
              <a:buFont typeface="StarSymbol"/>
              <a:buChar char="l"/>
            </a:pPr>
            <a:r>
              <a:rPr b="0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Want to develop network and mobile apps?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457200" y="0"/>
            <a:ext cx="8224560" cy="81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1. Prerequisites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182880" y="1005840"/>
            <a:ext cx="8270280" cy="18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Has finished the basic programming course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Familiar with packet tracer and wireshark will be good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Good skill in programming (python, java) will be advantages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7380000" y="6327360"/>
            <a:ext cx="1380240" cy="4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continued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548640" y="0"/>
            <a:ext cx="8224560" cy="72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2. Outline of the Course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457200" y="1447920"/>
            <a:ext cx="8224560" cy="441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Chapter 1:An overview of computer 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Chapter 2: Network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Chapter 3: Data-link layer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Chapter 4: Network layer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Chapter 5: Transport layer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Chapter 6: Application layer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011680" y="1101240"/>
            <a:ext cx="4936320" cy="54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Computer 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548640" y="0"/>
            <a:ext cx="8224560" cy="72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2. List of Labs in the Course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457200" y="1447920"/>
            <a:ext cx="8224560" cy="441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Lab  1: </a:t>
            </a:r>
            <a:r>
              <a:rPr b="0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Network devices, media and topology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r>
              <a:rPr b="0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Lab 2: Switch, MAC address learning and resolutions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r>
              <a:rPr b="0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Lab 3: Router setup and configure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r>
              <a:rPr b="0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Lab 4: Capture and analyse network packets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48640" y="0"/>
            <a:ext cx="8224560" cy="72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2. Schedule in the class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91440" y="914400"/>
            <a:ext cx="8590320" cy="49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 most class, we will spend about: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ff"/>
              </a:buClr>
              <a:buSzPct val="45000"/>
              <a:buFont typeface="StarSymbol"/>
              <a:buChar char="l"/>
            </a:pPr>
            <a:r>
              <a:rPr b="0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 hours for lectures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ff"/>
              </a:buClr>
              <a:buSzPct val="45000"/>
              <a:buFont typeface="StarSymbol"/>
              <a:buChar char="l"/>
            </a:pPr>
            <a:r>
              <a:rPr b="0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rest is for exercise, discussion or labs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457200" y="0"/>
            <a:ext cx="8224560" cy="81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2. Software tools used in the course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182880" y="1005840"/>
            <a:ext cx="8270280" cy="18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Students need to install following tools on their laptop and bring the laptop to the class for the labs: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ff"/>
              </a:buClr>
              <a:buSzPct val="45000"/>
              <a:buFont typeface="StarSymbol"/>
              <a:buChar char="l"/>
            </a:pPr>
            <a:r>
              <a:rPr b="0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Packet tracer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ff"/>
              </a:buClr>
              <a:buSzPct val="45000"/>
              <a:buFont typeface="StarSymbol"/>
              <a:buChar char="l"/>
            </a:pPr>
            <a:r>
              <a:rPr b="0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Wireshark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7380000" y="6327360"/>
            <a:ext cx="1380240" cy="4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continued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2017-08-07T09:22:36Z</dcterms:modified>
  <cp:revision>1</cp:revision>
  <dc:subject/>
  <dc:title/>
</cp:coreProperties>
</file>