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3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6858000" type="screen4x3"/>
  <p:notesSz cx="7315200" cy="96012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0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8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8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13D703E-71F3-4533-AE44-B75DD8794D7D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CustomShape 1"/>
          <p:cNvSpPr/>
          <p:nvPr/>
        </p:nvSpPr>
        <p:spPr>
          <a:xfrm>
            <a:off x="4143240" y="9120240"/>
            <a:ext cx="3168360" cy="477720"/>
          </a:xfrm>
          <a:prstGeom prst="rect">
            <a:avLst/>
          </a:prstGeom>
          <a:noFill/>
          <a:ln>
            <a:noFill/>
          </a:ln>
        </p:spPr>
      </p:sp>
      <p:sp>
        <p:nvSpPr>
          <p:cNvPr id="1155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9640" cy="431784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/>
          </a:p>
        </p:txBody>
      </p:sp>
      <p:sp>
        <p:nvSpPr>
          <p:cNvPr id="1156" name="CustomShape 3"/>
          <p:cNvSpPr/>
          <p:nvPr/>
        </p:nvSpPr>
        <p:spPr>
          <a:xfrm>
            <a:off x="4143240" y="9120240"/>
            <a:ext cx="3168360" cy="477720"/>
          </a:xfrm>
          <a:prstGeom prst="rect">
            <a:avLst/>
          </a:prstGeom>
          <a:noFill/>
          <a:ln w="9360"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Hình ảnh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Hình ảnh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Hình ảnh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Hình ảnh 7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6" name="Hình ảnh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Hình ảnh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2" name="Hình ảnh 141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Hình ảnh 142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79" name="Hình ảnh 17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0" name="Hình ảnh 17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1676520"/>
            <a:ext cx="8304120" cy="1827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sz="4400">
                <a:solidFill>
                  <a:srgbClr val="E5FFFF"/>
                </a:solidFill>
                <a:latin typeface="Tahoma"/>
              </a:rPr>
              <a:t>Chapter 2:</a:t>
            </a:r>
            <a:endParaRPr/>
          </a:p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Network Protocol Models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Why Layers?</a:t>
            </a:r>
            <a:endParaRPr/>
          </a:p>
        </p:txBody>
      </p:sp>
      <p:sp>
        <p:nvSpPr>
          <p:cNvPr id="549" name="CustomShape 3"/>
          <p:cNvSpPr/>
          <p:nvPr/>
        </p:nvSpPr>
        <p:spPr>
          <a:xfrm>
            <a:off x="457200" y="114300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Guidelines for protocol developments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FFFFFF"/>
                </a:solidFill>
                <a:latin typeface="Tahoma"/>
              </a:rPr>
              <a:t>Reference model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Modularity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FFFFFF"/>
                </a:solidFill>
                <a:latin typeface="Tahoma"/>
              </a:rPr>
              <a:t>Eases maintenance and updating of systems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FFFFFF"/>
                </a:solidFill>
                <a:latin typeface="Tahoma"/>
              </a:rPr>
              <a:t>A change in one layer is transparent to the rest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Is layering always the best thing to do?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FFFFFF"/>
                </a:solidFill>
                <a:latin typeface="Tahoma"/>
              </a:rPr>
              <a:t>Maybe not </a:t>
            </a:r>
            <a:r>
              <a:rPr lang="en-US" sz="2400">
                <a:solidFill>
                  <a:srgbClr val="FFFFFF"/>
                </a:solidFill>
                <a:latin typeface="Wingdings"/>
              </a:rPr>
              <a:t></a:t>
            </a:r>
            <a:r>
              <a:rPr lang="en-US" sz="2400">
                <a:solidFill>
                  <a:srgbClr val="FFFFFF"/>
                </a:solidFill>
                <a:latin typeface="Tahoma"/>
              </a:rPr>
              <a:t> cross-layer optimization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551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Internet Layer Model</a:t>
            </a:r>
            <a:endParaRPr/>
          </a:p>
        </p:txBody>
      </p:sp>
      <p:sp>
        <p:nvSpPr>
          <p:cNvPr id="552" name="CustomShape 3"/>
          <p:cNvSpPr/>
          <p:nvPr/>
        </p:nvSpPr>
        <p:spPr>
          <a:xfrm>
            <a:off x="457200" y="114300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The Internet Protocol Stack</a:t>
            </a:r>
            <a:endParaRPr/>
          </a:p>
        </p:txBody>
      </p:sp>
      <p:graphicFrame>
        <p:nvGraphicFramePr>
          <p:cNvPr id="553" name="Table 4"/>
          <p:cNvGraphicFramePr/>
          <p:nvPr/>
        </p:nvGraphicFramePr>
        <p:xfrm>
          <a:off x="2438280" y="2514600"/>
          <a:ext cx="4037040" cy="3122280"/>
        </p:xfrm>
        <a:graphic>
          <a:graphicData uri="http://schemas.openxmlformats.org/drawingml/2006/table">
            <a:tbl>
              <a:tblPr/>
              <a:tblGrid>
                <a:gridCol w="403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5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Tahoma"/>
                        </a:rPr>
                        <a:t>Application Layer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Tahoma"/>
                        </a:rPr>
                        <a:t>Transport Layer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Tahoma"/>
                        </a:rPr>
                        <a:t>Network Layer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Tahoma"/>
                        </a:rPr>
                        <a:t>Data Link Layer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Tahoma"/>
                        </a:rPr>
                        <a:t>Physical Layer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4" name="CustomShape 5"/>
          <p:cNvSpPr/>
          <p:nvPr/>
        </p:nvSpPr>
        <p:spPr>
          <a:xfrm>
            <a:off x="2514600" y="1828800"/>
            <a:ext cx="3884400" cy="60768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FFCC00"/>
            </a:solidFill>
            <a:round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3366"/>
                </a:solidFill>
                <a:latin typeface="Tahoma"/>
              </a:rPr>
              <a:t>User</a:t>
            </a:r>
            <a:endParaRPr/>
          </a:p>
        </p:txBody>
      </p:sp>
      <p:sp>
        <p:nvSpPr>
          <p:cNvPr id="555" name="CustomShape 6"/>
          <p:cNvSpPr/>
          <p:nvPr/>
        </p:nvSpPr>
        <p:spPr>
          <a:xfrm>
            <a:off x="2514600" y="5715000"/>
            <a:ext cx="3884400" cy="60768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FFCC00"/>
            </a:solidFill>
            <a:round/>
          </a:ln>
        </p:spPr>
        <p:txBody>
          <a:bodyPr wrap="none" lIns="90000" tIns="45000" rIns="90000" bIns="45000" anchor="ctr"/>
          <a:lstStyle/>
          <a:p>
            <a:r>
              <a:rPr lang="en-US">
                <a:solidFill>
                  <a:srgbClr val="003366"/>
                </a:solidFill>
                <a:latin typeface="Tahoma"/>
              </a:rPr>
              <a:t>Transmission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3366"/>
                </a:solidFill>
                <a:latin typeface="Tahoma"/>
              </a:rPr>
              <a:t>Medium</a:t>
            </a:r>
            <a:endParaRPr/>
          </a:p>
        </p:txBody>
      </p:sp>
      <p:sp>
        <p:nvSpPr>
          <p:cNvPr id="556" name="CustomShape 7"/>
          <p:cNvSpPr/>
          <p:nvPr/>
        </p:nvSpPr>
        <p:spPr>
          <a:xfrm>
            <a:off x="7238880" y="2514600"/>
            <a:ext cx="531720" cy="3046320"/>
          </a:xfrm>
          <a:prstGeom prst="upDownArrow">
            <a:avLst>
              <a:gd name="adj1" fmla="val 50000"/>
              <a:gd name="adj2" fmla="val 114286"/>
            </a:avLst>
          </a:prstGeom>
          <a:gradFill>
            <a:gsLst>
              <a:gs pos="0">
                <a:srgbClr val="00CCFF"/>
              </a:gs>
              <a:gs pos="100000">
                <a:srgbClr val="FFCC00"/>
              </a:gs>
            </a:gsLst>
            <a:lin ang="5400000"/>
          </a:gradFill>
          <a:ln w="9360">
            <a:solidFill>
              <a:srgbClr val="FFFFFF"/>
            </a:solidFill>
            <a:miter/>
          </a:ln>
        </p:spPr>
      </p:sp>
      <p:sp>
        <p:nvSpPr>
          <p:cNvPr id="557" name="CustomShape 8"/>
          <p:cNvSpPr/>
          <p:nvPr/>
        </p:nvSpPr>
        <p:spPr>
          <a:xfrm>
            <a:off x="7711920" y="5181480"/>
            <a:ext cx="12816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CC00"/>
                </a:solidFill>
                <a:latin typeface="Tahoma"/>
              </a:rPr>
              <a:t>Hardware</a:t>
            </a:r>
            <a:endParaRPr/>
          </a:p>
        </p:txBody>
      </p:sp>
      <p:sp>
        <p:nvSpPr>
          <p:cNvPr id="558" name="CustomShape 9"/>
          <p:cNvSpPr/>
          <p:nvPr/>
        </p:nvSpPr>
        <p:spPr>
          <a:xfrm>
            <a:off x="7794000" y="2590920"/>
            <a:ext cx="118548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CCFF"/>
                </a:solidFill>
                <a:latin typeface="Tahoma"/>
              </a:rPr>
              <a:t>Software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560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Application Layer</a:t>
            </a:r>
            <a:endParaRPr/>
          </a:p>
        </p:txBody>
      </p:sp>
      <p:sp>
        <p:nvSpPr>
          <p:cNvPr id="561" name="CustomShape 3"/>
          <p:cNvSpPr/>
          <p:nvPr/>
        </p:nvSpPr>
        <p:spPr>
          <a:xfrm>
            <a:off x="457200" y="1905120"/>
            <a:ext cx="8227800" cy="418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The only layer to interact with user</a:t>
            </a:r>
            <a:endParaRPr/>
          </a:p>
        </p:txBody>
      </p:sp>
      <p:sp>
        <p:nvSpPr>
          <p:cNvPr id="562" name="CustomShape 4"/>
          <p:cNvSpPr/>
          <p:nvPr/>
        </p:nvSpPr>
        <p:spPr>
          <a:xfrm>
            <a:off x="762120" y="1219320"/>
            <a:ext cx="7710120" cy="515520"/>
          </a:xfrm>
          <a:prstGeom prst="rect">
            <a:avLst/>
          </a:prstGeom>
          <a:solidFill>
            <a:srgbClr val="E5FFFF"/>
          </a:solidFill>
          <a:ln w="9360"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i="1">
                <a:solidFill>
                  <a:srgbClr val="FF0000"/>
                </a:solidFill>
                <a:latin typeface="Times New Roman"/>
              </a:rPr>
              <a:t>Responsible for providing services to the user</a:t>
            </a:r>
            <a:endParaRPr/>
          </a:p>
        </p:txBody>
      </p:sp>
      <p:pic>
        <p:nvPicPr>
          <p:cNvPr id="563" name="Picture 5"/>
          <p:cNvPicPr/>
          <p:nvPr/>
        </p:nvPicPr>
        <p:blipFill>
          <a:blip r:embed="rId2"/>
          <a:srcRect t="2777" r="7311"/>
          <a:stretch>
            <a:fillRect/>
          </a:stretch>
        </p:blipFill>
        <p:spPr>
          <a:xfrm>
            <a:off x="7238880" y="2824200"/>
            <a:ext cx="365040" cy="738000"/>
          </a:xfrm>
          <a:prstGeom prst="rect">
            <a:avLst/>
          </a:prstGeom>
          <a:ln w="9360">
            <a:noFill/>
          </a:ln>
        </p:spPr>
      </p:pic>
      <p:pic>
        <p:nvPicPr>
          <p:cNvPr id="564" name="Picture 6"/>
          <p:cNvPicPr/>
          <p:nvPr/>
        </p:nvPicPr>
        <p:blipFill>
          <a:blip r:embed="rId3"/>
          <a:srcRect t="2006"/>
          <a:stretch>
            <a:fillRect/>
          </a:stretch>
        </p:blipFill>
        <p:spPr>
          <a:xfrm>
            <a:off x="2209680" y="2817720"/>
            <a:ext cx="474480" cy="718920"/>
          </a:xfrm>
          <a:prstGeom prst="rect">
            <a:avLst/>
          </a:prstGeom>
          <a:ln w="9360">
            <a:noFill/>
          </a:ln>
        </p:spPr>
      </p:pic>
      <p:sp>
        <p:nvSpPr>
          <p:cNvPr id="565" name="CustomShape 5"/>
          <p:cNvSpPr/>
          <p:nvPr/>
        </p:nvSpPr>
        <p:spPr>
          <a:xfrm>
            <a:off x="1600200" y="3639960"/>
            <a:ext cx="2893680" cy="106488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566" name="CustomShape 6"/>
          <p:cNvSpPr/>
          <p:nvPr/>
        </p:nvSpPr>
        <p:spPr>
          <a:xfrm>
            <a:off x="5334120" y="3639960"/>
            <a:ext cx="2893680" cy="106488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567" name="CustomShape 7"/>
          <p:cNvSpPr/>
          <p:nvPr/>
        </p:nvSpPr>
        <p:spPr>
          <a:xfrm>
            <a:off x="1752480" y="3716280"/>
            <a:ext cx="607680" cy="3790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336699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3366"/>
                </a:solidFill>
                <a:latin typeface="Times New Roman"/>
              </a:rPr>
              <a:t>SMTP</a:t>
            </a:r>
            <a:endParaRPr/>
          </a:p>
        </p:txBody>
      </p:sp>
      <p:sp>
        <p:nvSpPr>
          <p:cNvPr id="568" name="CustomShape 8"/>
          <p:cNvSpPr/>
          <p:nvPr/>
        </p:nvSpPr>
        <p:spPr>
          <a:xfrm>
            <a:off x="2743200" y="3716280"/>
            <a:ext cx="607680" cy="3790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336699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3366"/>
                </a:solidFill>
                <a:latin typeface="Times New Roman"/>
              </a:rPr>
              <a:t>HTTP</a:t>
            </a:r>
            <a:endParaRPr/>
          </a:p>
        </p:txBody>
      </p:sp>
      <p:sp>
        <p:nvSpPr>
          <p:cNvPr id="569" name="CustomShape 9"/>
          <p:cNvSpPr/>
          <p:nvPr/>
        </p:nvSpPr>
        <p:spPr>
          <a:xfrm>
            <a:off x="3733920" y="3716280"/>
            <a:ext cx="607680" cy="3790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336699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3366"/>
                </a:solidFill>
                <a:latin typeface="Times New Roman"/>
              </a:rPr>
              <a:t>FTP</a:t>
            </a:r>
            <a:endParaRPr/>
          </a:p>
        </p:txBody>
      </p:sp>
      <p:sp>
        <p:nvSpPr>
          <p:cNvPr id="570" name="CustomShape 10"/>
          <p:cNvSpPr/>
          <p:nvPr/>
        </p:nvSpPr>
        <p:spPr>
          <a:xfrm>
            <a:off x="5486400" y="3716280"/>
            <a:ext cx="607680" cy="3790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336699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3366"/>
                </a:solidFill>
                <a:latin typeface="Times New Roman"/>
              </a:rPr>
              <a:t>SMTP</a:t>
            </a:r>
            <a:endParaRPr/>
          </a:p>
        </p:txBody>
      </p:sp>
      <p:sp>
        <p:nvSpPr>
          <p:cNvPr id="571" name="CustomShape 11"/>
          <p:cNvSpPr/>
          <p:nvPr/>
        </p:nvSpPr>
        <p:spPr>
          <a:xfrm>
            <a:off x="6477120" y="3716280"/>
            <a:ext cx="607680" cy="3790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336699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3366"/>
                </a:solidFill>
                <a:latin typeface="Times New Roman"/>
              </a:rPr>
              <a:t>HTTP</a:t>
            </a:r>
            <a:endParaRPr/>
          </a:p>
        </p:txBody>
      </p:sp>
      <p:sp>
        <p:nvSpPr>
          <p:cNvPr id="572" name="CustomShape 12"/>
          <p:cNvSpPr/>
          <p:nvPr/>
        </p:nvSpPr>
        <p:spPr>
          <a:xfrm>
            <a:off x="7467480" y="3716280"/>
            <a:ext cx="607680" cy="3790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336699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3366"/>
                </a:solidFill>
                <a:latin typeface="Times New Roman"/>
              </a:rPr>
              <a:t>FTP</a:t>
            </a:r>
            <a:endParaRPr/>
          </a:p>
        </p:txBody>
      </p:sp>
      <p:sp>
        <p:nvSpPr>
          <p:cNvPr id="573" name="CustomShape 13"/>
          <p:cNvSpPr/>
          <p:nvPr/>
        </p:nvSpPr>
        <p:spPr>
          <a:xfrm>
            <a:off x="2666880" y="2878200"/>
            <a:ext cx="836280" cy="22680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574" name="CustomShape 14"/>
          <p:cNvSpPr/>
          <p:nvPr/>
        </p:nvSpPr>
        <p:spPr>
          <a:xfrm>
            <a:off x="2666880" y="4249800"/>
            <a:ext cx="836280" cy="22680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575" name="CustomShape 15"/>
          <p:cNvSpPr/>
          <p:nvPr/>
        </p:nvSpPr>
        <p:spPr>
          <a:xfrm>
            <a:off x="3505320" y="4249800"/>
            <a:ext cx="379080" cy="226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1">
                <a:solidFill>
                  <a:srgbClr val="009999"/>
                </a:solidFill>
                <a:latin typeface="Tahoma"/>
              </a:rPr>
              <a:t>H5</a:t>
            </a:r>
            <a:endParaRPr/>
          </a:p>
        </p:txBody>
      </p:sp>
      <p:sp>
        <p:nvSpPr>
          <p:cNvPr id="576" name="Line 16"/>
          <p:cNvSpPr/>
          <p:nvPr/>
        </p:nvSpPr>
        <p:spPr>
          <a:xfrm>
            <a:off x="3504960" y="3106440"/>
            <a:ext cx="0" cy="114300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577" name="Line 17"/>
          <p:cNvSpPr/>
          <p:nvPr/>
        </p:nvSpPr>
        <p:spPr>
          <a:xfrm>
            <a:off x="2666880" y="3106440"/>
            <a:ext cx="0" cy="114300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578" name="CustomShape 18"/>
          <p:cNvSpPr/>
          <p:nvPr/>
        </p:nvSpPr>
        <p:spPr>
          <a:xfrm>
            <a:off x="49320" y="3747960"/>
            <a:ext cx="1456920" cy="6375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r>
              <a:rPr lang="en-US">
                <a:solidFill>
                  <a:srgbClr val="FFFFFF"/>
                </a:solidFill>
                <a:latin typeface="Tahoma"/>
              </a:rPr>
              <a:t>Application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Layer</a:t>
            </a:r>
            <a:endParaRPr/>
          </a:p>
        </p:txBody>
      </p:sp>
      <p:sp>
        <p:nvSpPr>
          <p:cNvPr id="579" name="CustomShape 19"/>
          <p:cNvSpPr/>
          <p:nvPr/>
        </p:nvSpPr>
        <p:spPr>
          <a:xfrm>
            <a:off x="3048120" y="4554360"/>
            <a:ext cx="226800" cy="531720"/>
          </a:xfrm>
          <a:prstGeom prst="downArrow">
            <a:avLst>
              <a:gd name="adj1" fmla="val 50000"/>
              <a:gd name="adj2" fmla="val 58333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580" name="CustomShape 20"/>
          <p:cNvSpPr/>
          <p:nvPr/>
        </p:nvSpPr>
        <p:spPr>
          <a:xfrm>
            <a:off x="2375280" y="5119560"/>
            <a:ext cx="155448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to Transport</a:t>
            </a:r>
            <a:endParaRPr/>
          </a:p>
        </p:txBody>
      </p:sp>
      <p:sp>
        <p:nvSpPr>
          <p:cNvPr id="581" name="CustomShape 21"/>
          <p:cNvSpPr/>
          <p:nvPr/>
        </p:nvSpPr>
        <p:spPr>
          <a:xfrm flipV="1">
            <a:off x="6645240" y="4520520"/>
            <a:ext cx="226800" cy="531720"/>
          </a:xfrm>
          <a:prstGeom prst="downArrow">
            <a:avLst>
              <a:gd name="adj1" fmla="val 50000"/>
              <a:gd name="adj2" fmla="val 58333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582" name="CustomShape 22"/>
          <p:cNvSpPr/>
          <p:nvPr/>
        </p:nvSpPr>
        <p:spPr>
          <a:xfrm>
            <a:off x="5957640" y="5087880"/>
            <a:ext cx="185616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from Transport</a:t>
            </a:r>
            <a:endParaRPr/>
          </a:p>
        </p:txBody>
      </p:sp>
      <p:sp>
        <p:nvSpPr>
          <p:cNvPr id="583" name="CustomShape 23"/>
          <p:cNvSpPr/>
          <p:nvPr/>
        </p:nvSpPr>
        <p:spPr>
          <a:xfrm>
            <a:off x="6324480" y="4249800"/>
            <a:ext cx="836280" cy="22680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584" name="CustomShape 24"/>
          <p:cNvSpPr/>
          <p:nvPr/>
        </p:nvSpPr>
        <p:spPr>
          <a:xfrm>
            <a:off x="7162920" y="4249800"/>
            <a:ext cx="379080" cy="226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1">
                <a:solidFill>
                  <a:srgbClr val="009999"/>
                </a:solidFill>
                <a:latin typeface="Tahoma"/>
              </a:rPr>
              <a:t>H5</a:t>
            </a:r>
            <a:endParaRPr/>
          </a:p>
        </p:txBody>
      </p:sp>
      <p:sp>
        <p:nvSpPr>
          <p:cNvPr id="585" name="CustomShape 25"/>
          <p:cNvSpPr/>
          <p:nvPr/>
        </p:nvSpPr>
        <p:spPr>
          <a:xfrm rot="5400000">
            <a:off x="2783160" y="3297240"/>
            <a:ext cx="455400" cy="379080"/>
          </a:xfrm>
          <a:prstGeom prst="rect">
            <a:avLst/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586" name="CustomShape 26"/>
          <p:cNvSpPr/>
          <p:nvPr/>
        </p:nvSpPr>
        <p:spPr>
          <a:xfrm>
            <a:off x="6705720" y="3182760"/>
            <a:ext cx="379080" cy="531720"/>
          </a:xfrm>
          <a:prstGeom prst="rect">
            <a:avLst/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587" name="CustomShape 27"/>
          <p:cNvSpPr/>
          <p:nvPr/>
        </p:nvSpPr>
        <p:spPr>
          <a:xfrm>
            <a:off x="6324480" y="2878200"/>
            <a:ext cx="836280" cy="22680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588" name="Line 28"/>
          <p:cNvSpPr/>
          <p:nvPr/>
        </p:nvSpPr>
        <p:spPr>
          <a:xfrm>
            <a:off x="7162560" y="3106440"/>
            <a:ext cx="0" cy="114300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589" name="Line 29"/>
          <p:cNvSpPr/>
          <p:nvPr/>
        </p:nvSpPr>
        <p:spPr>
          <a:xfrm>
            <a:off x="6324480" y="3106440"/>
            <a:ext cx="0" cy="114300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590" name="CustomShape 30"/>
          <p:cNvSpPr/>
          <p:nvPr/>
        </p:nvSpPr>
        <p:spPr>
          <a:xfrm>
            <a:off x="1447920" y="4191120"/>
            <a:ext cx="6932520" cy="1674720"/>
          </a:xfrm>
          <a:prstGeom prst="roundRect">
            <a:avLst>
              <a:gd name="adj" fmla="val 10338"/>
            </a:avLst>
          </a:prstGeom>
          <a:solidFill>
            <a:srgbClr val="FFFFFF"/>
          </a:solidFill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591" name="Line 31"/>
          <p:cNvSpPr/>
          <p:nvPr/>
        </p:nvSpPr>
        <p:spPr>
          <a:xfrm>
            <a:off x="3581280" y="2971800"/>
            <a:ext cx="2666880" cy="0"/>
          </a:xfrm>
          <a:prstGeom prst="line">
            <a:avLst/>
          </a:prstGeom>
          <a:ln w="57240" cap="rnd">
            <a:solidFill>
              <a:srgbClr val="FFCC00"/>
            </a:solidFill>
            <a:custDash>
              <a:ds d="159000" sp="159000"/>
            </a:custDash>
            <a:round/>
            <a:tailEnd type="triangle" w="med" len="med"/>
          </a:ln>
        </p:spPr>
      </p:sp>
      <p:sp>
        <p:nvSpPr>
          <p:cNvPr id="592" name="CustomShape 32"/>
          <p:cNvSpPr/>
          <p:nvPr/>
        </p:nvSpPr>
        <p:spPr>
          <a:xfrm>
            <a:off x="3673800" y="2971800"/>
            <a:ext cx="2240280" cy="302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CC00"/>
                </a:solidFill>
                <a:latin typeface="Tahoma"/>
              </a:rPr>
              <a:t>Logical communication</a:t>
            </a:r>
            <a:endParaRPr/>
          </a:p>
        </p:txBody>
      </p:sp>
      <p:sp>
        <p:nvSpPr>
          <p:cNvPr id="593" name="CustomShape 33"/>
          <p:cNvSpPr/>
          <p:nvPr/>
        </p:nvSpPr>
        <p:spPr>
          <a:xfrm>
            <a:off x="3352680" y="4495680"/>
            <a:ext cx="3198600" cy="379080"/>
          </a:xfrm>
          <a:prstGeom prst="rect">
            <a:avLst/>
          </a:prstGeom>
          <a:noFill/>
          <a:ln w="57240" cap="rnd">
            <a:solidFill>
              <a:srgbClr val="FFCC00"/>
            </a:solidFill>
            <a:custDash>
              <a:ds d="159000" sp="159000"/>
            </a:custDash>
            <a:round/>
            <a:tailEnd type="triangle" w="med" len="med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595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Transport Layer</a:t>
            </a:r>
            <a:endParaRPr/>
          </a:p>
        </p:txBody>
      </p:sp>
      <p:sp>
        <p:nvSpPr>
          <p:cNvPr id="596" name="CustomShape 3"/>
          <p:cNvSpPr/>
          <p:nvPr/>
        </p:nvSpPr>
        <p:spPr>
          <a:xfrm>
            <a:off x="457200" y="2438280"/>
            <a:ext cx="8227800" cy="3655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Duties/services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Port addressing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Segmentation and reassembly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Connection control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Flow control (end-to-end)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Error control (end-to-end)</a:t>
            </a:r>
            <a:endParaRPr/>
          </a:p>
        </p:txBody>
      </p:sp>
      <p:sp>
        <p:nvSpPr>
          <p:cNvPr id="597" name="CustomShape 4"/>
          <p:cNvSpPr/>
          <p:nvPr/>
        </p:nvSpPr>
        <p:spPr>
          <a:xfrm>
            <a:off x="1371600" y="1219320"/>
            <a:ext cx="6399000" cy="942120"/>
          </a:xfrm>
          <a:prstGeom prst="rect">
            <a:avLst/>
          </a:prstGeom>
          <a:solidFill>
            <a:srgbClr val="E5FFFF"/>
          </a:solidFill>
          <a:ln w="9360">
            <a:noFill/>
          </a:ln>
        </p:spPr>
        <p:txBody>
          <a:bodyPr lIns="90000" tIns="45000" rIns="90000" bIns="45000"/>
          <a:lstStyle/>
          <a:p>
            <a:r>
              <a:rPr lang="en-US" sz="2800" b="1" i="1">
                <a:solidFill>
                  <a:srgbClr val="FF0000"/>
                </a:solidFill>
                <a:latin typeface="Times New Roman"/>
              </a:rPr>
              <a:t>Responsible for delivery of a message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 b="1" i="1">
                <a:solidFill>
                  <a:srgbClr val="FF0000"/>
                </a:solidFill>
                <a:latin typeface="Times New Roman"/>
              </a:rPr>
              <a:t>from one process to another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599" name="Line 2"/>
          <p:cNvSpPr/>
          <p:nvPr/>
        </p:nvSpPr>
        <p:spPr>
          <a:xfrm>
            <a:off x="304560" y="2590560"/>
            <a:ext cx="8534520" cy="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600" name="CustomShape 3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Transport Layer</a:t>
            </a:r>
            <a:endParaRPr/>
          </a:p>
        </p:txBody>
      </p:sp>
      <p:sp>
        <p:nvSpPr>
          <p:cNvPr id="601" name="CustomShape 4"/>
          <p:cNvSpPr/>
          <p:nvPr/>
        </p:nvSpPr>
        <p:spPr>
          <a:xfrm>
            <a:off x="1600200" y="3716280"/>
            <a:ext cx="3046320" cy="1064880"/>
          </a:xfrm>
          <a:prstGeom prst="rect">
            <a:avLst/>
          </a:prstGeom>
          <a:solidFill>
            <a:srgbClr val="336699"/>
          </a:solidFill>
          <a:ln w="9360">
            <a:solidFill>
              <a:srgbClr val="FFFFFF"/>
            </a:solidFill>
            <a:miter/>
          </a:ln>
        </p:spPr>
      </p:sp>
      <p:sp>
        <p:nvSpPr>
          <p:cNvPr id="602" name="CustomShape 5"/>
          <p:cNvSpPr/>
          <p:nvPr/>
        </p:nvSpPr>
        <p:spPr>
          <a:xfrm>
            <a:off x="151560" y="3824280"/>
            <a:ext cx="1251000" cy="6375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r>
              <a:rPr lang="en-US">
                <a:solidFill>
                  <a:srgbClr val="FFFFFF"/>
                </a:solidFill>
                <a:latin typeface="Tahoma"/>
              </a:rPr>
              <a:t>Transport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Layer</a:t>
            </a:r>
            <a:endParaRPr/>
          </a:p>
        </p:txBody>
      </p:sp>
      <p:sp>
        <p:nvSpPr>
          <p:cNvPr id="603" name="CustomShape 6"/>
          <p:cNvSpPr/>
          <p:nvPr/>
        </p:nvSpPr>
        <p:spPr>
          <a:xfrm>
            <a:off x="2133720" y="3124080"/>
            <a:ext cx="159840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604" name="CustomShape 7"/>
          <p:cNvSpPr/>
          <p:nvPr/>
        </p:nvSpPr>
        <p:spPr>
          <a:xfrm>
            <a:off x="1676520" y="3886200"/>
            <a:ext cx="53172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ahoma"/>
              </a:rPr>
              <a:t>Data</a:t>
            </a:r>
            <a:r>
              <a:rPr lang="en-US" sz="1600" baseline="-25000">
                <a:solidFill>
                  <a:srgbClr val="FFFFFF"/>
                </a:solidFill>
                <a:latin typeface="Tahoma"/>
              </a:rPr>
              <a:t>1</a:t>
            </a:r>
            <a:endParaRPr/>
          </a:p>
        </p:txBody>
      </p:sp>
      <p:sp>
        <p:nvSpPr>
          <p:cNvPr id="605" name="CustomShape 8"/>
          <p:cNvSpPr/>
          <p:nvPr/>
        </p:nvSpPr>
        <p:spPr>
          <a:xfrm>
            <a:off x="2666880" y="3886200"/>
            <a:ext cx="53172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ahoma"/>
              </a:rPr>
              <a:t>Data</a:t>
            </a:r>
            <a:r>
              <a:rPr lang="en-US" sz="1600" baseline="-25000">
                <a:solidFill>
                  <a:srgbClr val="FFFFFF"/>
                </a:solidFill>
                <a:latin typeface="Tahoma"/>
              </a:rPr>
              <a:t>2</a:t>
            </a:r>
            <a:endParaRPr/>
          </a:p>
        </p:txBody>
      </p:sp>
      <p:sp>
        <p:nvSpPr>
          <p:cNvPr id="606" name="CustomShape 9"/>
          <p:cNvSpPr/>
          <p:nvPr/>
        </p:nvSpPr>
        <p:spPr>
          <a:xfrm>
            <a:off x="3657600" y="3886200"/>
            <a:ext cx="53172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ahoma"/>
              </a:rPr>
              <a:t>Data</a:t>
            </a:r>
            <a:r>
              <a:rPr lang="en-US" sz="1600" baseline="-25000">
                <a:solidFill>
                  <a:srgbClr val="FFFFFF"/>
                </a:solidFill>
                <a:latin typeface="Tahoma"/>
              </a:rPr>
              <a:t>3</a:t>
            </a:r>
            <a:endParaRPr/>
          </a:p>
        </p:txBody>
      </p:sp>
      <p:sp>
        <p:nvSpPr>
          <p:cNvPr id="607" name="CustomShape 10"/>
          <p:cNvSpPr/>
          <p:nvPr/>
        </p:nvSpPr>
        <p:spPr>
          <a:xfrm>
            <a:off x="2209680" y="3886200"/>
            <a:ext cx="379080" cy="303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1">
                <a:solidFill>
                  <a:srgbClr val="336699"/>
                </a:solidFill>
                <a:latin typeface="Tahoma"/>
              </a:rPr>
              <a:t>H4</a:t>
            </a:r>
            <a:endParaRPr/>
          </a:p>
        </p:txBody>
      </p:sp>
      <p:sp>
        <p:nvSpPr>
          <p:cNvPr id="608" name="CustomShape 11"/>
          <p:cNvSpPr/>
          <p:nvPr/>
        </p:nvSpPr>
        <p:spPr>
          <a:xfrm>
            <a:off x="3200400" y="3886200"/>
            <a:ext cx="379080" cy="303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1">
                <a:solidFill>
                  <a:srgbClr val="336699"/>
                </a:solidFill>
                <a:latin typeface="Tahoma"/>
              </a:rPr>
              <a:t>H4</a:t>
            </a:r>
            <a:endParaRPr/>
          </a:p>
        </p:txBody>
      </p:sp>
      <p:sp>
        <p:nvSpPr>
          <p:cNvPr id="609" name="CustomShape 12"/>
          <p:cNvSpPr/>
          <p:nvPr/>
        </p:nvSpPr>
        <p:spPr>
          <a:xfrm>
            <a:off x="4191120" y="3886200"/>
            <a:ext cx="379080" cy="303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1">
                <a:solidFill>
                  <a:srgbClr val="336699"/>
                </a:solidFill>
                <a:latin typeface="Tahoma"/>
              </a:rPr>
              <a:t>H4</a:t>
            </a:r>
            <a:endParaRPr/>
          </a:p>
        </p:txBody>
      </p:sp>
      <p:sp>
        <p:nvSpPr>
          <p:cNvPr id="610" name="CustomShape 13"/>
          <p:cNvSpPr/>
          <p:nvPr/>
        </p:nvSpPr>
        <p:spPr>
          <a:xfrm>
            <a:off x="2057400" y="4572000"/>
            <a:ext cx="226800" cy="531720"/>
          </a:xfrm>
          <a:prstGeom prst="downArrow">
            <a:avLst>
              <a:gd name="adj1" fmla="val 50000"/>
              <a:gd name="adj2" fmla="val 58333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611" name="CustomShape 14"/>
          <p:cNvSpPr/>
          <p:nvPr/>
        </p:nvSpPr>
        <p:spPr>
          <a:xfrm>
            <a:off x="3048120" y="4572000"/>
            <a:ext cx="226800" cy="531720"/>
          </a:xfrm>
          <a:prstGeom prst="downArrow">
            <a:avLst>
              <a:gd name="adj1" fmla="val 50000"/>
              <a:gd name="adj2" fmla="val 58333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612" name="CustomShape 15"/>
          <p:cNvSpPr/>
          <p:nvPr/>
        </p:nvSpPr>
        <p:spPr>
          <a:xfrm>
            <a:off x="3962520" y="4572000"/>
            <a:ext cx="226800" cy="531720"/>
          </a:xfrm>
          <a:prstGeom prst="downArrow">
            <a:avLst>
              <a:gd name="adj1" fmla="val 50000"/>
              <a:gd name="adj2" fmla="val 58333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613" name="CustomShape 16"/>
          <p:cNvSpPr/>
          <p:nvPr/>
        </p:nvSpPr>
        <p:spPr>
          <a:xfrm>
            <a:off x="2290680" y="5257800"/>
            <a:ext cx="143712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to Network</a:t>
            </a:r>
            <a:endParaRPr/>
          </a:p>
        </p:txBody>
      </p:sp>
      <p:sp>
        <p:nvSpPr>
          <p:cNvPr id="614" name="Line 17"/>
          <p:cNvSpPr/>
          <p:nvPr/>
        </p:nvSpPr>
        <p:spPr>
          <a:xfrm flipH="1">
            <a:off x="1676160" y="3429000"/>
            <a:ext cx="457200" cy="45720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615" name="Line 18"/>
          <p:cNvSpPr/>
          <p:nvPr/>
        </p:nvSpPr>
        <p:spPr>
          <a:xfrm flipH="1">
            <a:off x="2209680" y="3429000"/>
            <a:ext cx="457200" cy="45720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616" name="Line 19"/>
          <p:cNvSpPr/>
          <p:nvPr/>
        </p:nvSpPr>
        <p:spPr>
          <a:xfrm>
            <a:off x="2666880" y="3429000"/>
            <a:ext cx="0" cy="45720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617" name="Line 20"/>
          <p:cNvSpPr/>
          <p:nvPr/>
        </p:nvSpPr>
        <p:spPr>
          <a:xfrm>
            <a:off x="3200400" y="3429000"/>
            <a:ext cx="0" cy="45720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618" name="Line 21"/>
          <p:cNvSpPr/>
          <p:nvPr/>
        </p:nvSpPr>
        <p:spPr>
          <a:xfrm>
            <a:off x="3200400" y="3429000"/>
            <a:ext cx="457200" cy="45720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619" name="Line 22"/>
          <p:cNvSpPr/>
          <p:nvPr/>
        </p:nvSpPr>
        <p:spPr>
          <a:xfrm>
            <a:off x="3733560" y="3429000"/>
            <a:ext cx="457200" cy="45720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620" name="CustomShape 23"/>
          <p:cNvSpPr/>
          <p:nvPr/>
        </p:nvSpPr>
        <p:spPr>
          <a:xfrm>
            <a:off x="5181480" y="3716280"/>
            <a:ext cx="3046320" cy="1064880"/>
          </a:xfrm>
          <a:prstGeom prst="rect">
            <a:avLst/>
          </a:prstGeom>
          <a:solidFill>
            <a:srgbClr val="336699"/>
          </a:solidFill>
          <a:ln w="9360">
            <a:solidFill>
              <a:srgbClr val="FFFFFF"/>
            </a:solidFill>
            <a:miter/>
          </a:ln>
        </p:spPr>
      </p:sp>
      <p:sp>
        <p:nvSpPr>
          <p:cNvPr id="621" name="CustomShape 24"/>
          <p:cNvSpPr/>
          <p:nvPr/>
        </p:nvSpPr>
        <p:spPr>
          <a:xfrm>
            <a:off x="5715000" y="3124080"/>
            <a:ext cx="159840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622" name="CustomShape 25"/>
          <p:cNvSpPr/>
          <p:nvPr/>
        </p:nvSpPr>
        <p:spPr>
          <a:xfrm>
            <a:off x="5257800" y="3886200"/>
            <a:ext cx="53172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ahoma"/>
              </a:rPr>
              <a:t>Data</a:t>
            </a:r>
            <a:r>
              <a:rPr lang="en-US" sz="1600" baseline="-25000">
                <a:solidFill>
                  <a:srgbClr val="FFFFFF"/>
                </a:solidFill>
                <a:latin typeface="Tahoma"/>
              </a:rPr>
              <a:t>1</a:t>
            </a:r>
            <a:endParaRPr/>
          </a:p>
        </p:txBody>
      </p:sp>
      <p:sp>
        <p:nvSpPr>
          <p:cNvPr id="623" name="CustomShape 26"/>
          <p:cNvSpPr/>
          <p:nvPr/>
        </p:nvSpPr>
        <p:spPr>
          <a:xfrm>
            <a:off x="6248520" y="3886200"/>
            <a:ext cx="53172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ahoma"/>
              </a:rPr>
              <a:t>Data</a:t>
            </a:r>
            <a:r>
              <a:rPr lang="en-US" sz="1600" baseline="-25000">
                <a:solidFill>
                  <a:srgbClr val="FFFFFF"/>
                </a:solidFill>
                <a:latin typeface="Tahoma"/>
              </a:rPr>
              <a:t>2</a:t>
            </a:r>
            <a:endParaRPr/>
          </a:p>
        </p:txBody>
      </p:sp>
      <p:sp>
        <p:nvSpPr>
          <p:cNvPr id="624" name="CustomShape 27"/>
          <p:cNvSpPr/>
          <p:nvPr/>
        </p:nvSpPr>
        <p:spPr>
          <a:xfrm>
            <a:off x="7238880" y="3886200"/>
            <a:ext cx="53172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ahoma"/>
              </a:rPr>
              <a:t>Data</a:t>
            </a:r>
            <a:r>
              <a:rPr lang="en-US" sz="1600" baseline="-25000">
                <a:solidFill>
                  <a:srgbClr val="FFFFFF"/>
                </a:solidFill>
                <a:latin typeface="Tahoma"/>
              </a:rPr>
              <a:t>3</a:t>
            </a:r>
            <a:endParaRPr/>
          </a:p>
        </p:txBody>
      </p:sp>
      <p:sp>
        <p:nvSpPr>
          <p:cNvPr id="625" name="CustomShape 28"/>
          <p:cNvSpPr/>
          <p:nvPr/>
        </p:nvSpPr>
        <p:spPr>
          <a:xfrm>
            <a:off x="5791320" y="3886200"/>
            <a:ext cx="379080" cy="303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1">
                <a:solidFill>
                  <a:srgbClr val="336699"/>
                </a:solidFill>
                <a:latin typeface="Tahoma"/>
              </a:rPr>
              <a:t>H4</a:t>
            </a:r>
            <a:endParaRPr/>
          </a:p>
        </p:txBody>
      </p:sp>
      <p:sp>
        <p:nvSpPr>
          <p:cNvPr id="626" name="CustomShape 29"/>
          <p:cNvSpPr/>
          <p:nvPr/>
        </p:nvSpPr>
        <p:spPr>
          <a:xfrm>
            <a:off x="6781680" y="3886200"/>
            <a:ext cx="379080" cy="303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1">
                <a:solidFill>
                  <a:srgbClr val="336699"/>
                </a:solidFill>
                <a:latin typeface="Tahoma"/>
              </a:rPr>
              <a:t>H4</a:t>
            </a:r>
            <a:endParaRPr/>
          </a:p>
        </p:txBody>
      </p:sp>
      <p:sp>
        <p:nvSpPr>
          <p:cNvPr id="627" name="CustomShape 30"/>
          <p:cNvSpPr/>
          <p:nvPr/>
        </p:nvSpPr>
        <p:spPr>
          <a:xfrm>
            <a:off x="7772400" y="3886200"/>
            <a:ext cx="379080" cy="303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1">
                <a:solidFill>
                  <a:srgbClr val="336699"/>
                </a:solidFill>
                <a:latin typeface="Tahoma"/>
              </a:rPr>
              <a:t>H4</a:t>
            </a:r>
            <a:endParaRPr/>
          </a:p>
        </p:txBody>
      </p:sp>
      <p:sp>
        <p:nvSpPr>
          <p:cNvPr id="628" name="CustomShape 31"/>
          <p:cNvSpPr/>
          <p:nvPr/>
        </p:nvSpPr>
        <p:spPr>
          <a:xfrm flipV="1">
            <a:off x="5638680" y="4418280"/>
            <a:ext cx="226800" cy="6840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629" name="CustomShape 32"/>
          <p:cNvSpPr/>
          <p:nvPr/>
        </p:nvSpPr>
        <p:spPr>
          <a:xfrm flipV="1">
            <a:off x="6629400" y="4418280"/>
            <a:ext cx="226800" cy="6840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630" name="CustomShape 33"/>
          <p:cNvSpPr/>
          <p:nvPr/>
        </p:nvSpPr>
        <p:spPr>
          <a:xfrm flipV="1">
            <a:off x="7543800" y="4418280"/>
            <a:ext cx="226800" cy="6840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631" name="CustomShape 34"/>
          <p:cNvSpPr/>
          <p:nvPr/>
        </p:nvSpPr>
        <p:spPr>
          <a:xfrm>
            <a:off x="5856840" y="5257800"/>
            <a:ext cx="17388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from Network</a:t>
            </a:r>
            <a:endParaRPr/>
          </a:p>
        </p:txBody>
      </p:sp>
      <p:sp>
        <p:nvSpPr>
          <p:cNvPr id="632" name="Line 35"/>
          <p:cNvSpPr/>
          <p:nvPr/>
        </p:nvSpPr>
        <p:spPr>
          <a:xfrm flipH="1">
            <a:off x="5257800" y="3429000"/>
            <a:ext cx="457200" cy="45720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633" name="Line 36"/>
          <p:cNvSpPr/>
          <p:nvPr/>
        </p:nvSpPr>
        <p:spPr>
          <a:xfrm flipH="1">
            <a:off x="5790960" y="3429000"/>
            <a:ext cx="457200" cy="45720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634" name="Line 37"/>
          <p:cNvSpPr/>
          <p:nvPr/>
        </p:nvSpPr>
        <p:spPr>
          <a:xfrm>
            <a:off x="6248160" y="3429000"/>
            <a:ext cx="0" cy="45720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635" name="Line 38"/>
          <p:cNvSpPr/>
          <p:nvPr/>
        </p:nvSpPr>
        <p:spPr>
          <a:xfrm>
            <a:off x="6781680" y="3429000"/>
            <a:ext cx="0" cy="45720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636" name="Line 39"/>
          <p:cNvSpPr/>
          <p:nvPr/>
        </p:nvSpPr>
        <p:spPr>
          <a:xfrm>
            <a:off x="6781680" y="3429000"/>
            <a:ext cx="457200" cy="45720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637" name="Line 40"/>
          <p:cNvSpPr/>
          <p:nvPr/>
        </p:nvSpPr>
        <p:spPr>
          <a:xfrm>
            <a:off x="7315200" y="3429000"/>
            <a:ext cx="457200" cy="45720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638" name="Line 41"/>
          <p:cNvSpPr/>
          <p:nvPr/>
        </p:nvSpPr>
        <p:spPr>
          <a:xfrm flipH="1">
            <a:off x="1981080" y="3504960"/>
            <a:ext cx="304920" cy="304920"/>
          </a:xfrm>
          <a:prstGeom prst="line">
            <a:avLst/>
          </a:prstGeom>
          <a:ln w="9360">
            <a:solidFill>
              <a:srgbClr val="FFCC00"/>
            </a:solidFill>
            <a:round/>
            <a:tailEnd type="triangle" w="med" len="med"/>
          </a:ln>
        </p:spPr>
      </p:sp>
      <p:sp>
        <p:nvSpPr>
          <p:cNvPr id="639" name="Line 42"/>
          <p:cNvSpPr/>
          <p:nvPr/>
        </p:nvSpPr>
        <p:spPr>
          <a:xfrm>
            <a:off x="2971800" y="3504960"/>
            <a:ext cx="0" cy="304920"/>
          </a:xfrm>
          <a:prstGeom prst="line">
            <a:avLst/>
          </a:prstGeom>
          <a:ln w="9360">
            <a:solidFill>
              <a:srgbClr val="FFCC00"/>
            </a:solidFill>
            <a:round/>
            <a:tailEnd type="triangle" w="med" len="med"/>
          </a:ln>
        </p:spPr>
      </p:sp>
      <p:sp>
        <p:nvSpPr>
          <p:cNvPr id="640" name="Line 43"/>
          <p:cNvSpPr/>
          <p:nvPr/>
        </p:nvSpPr>
        <p:spPr>
          <a:xfrm>
            <a:off x="3504960" y="3504960"/>
            <a:ext cx="304920" cy="304920"/>
          </a:xfrm>
          <a:prstGeom prst="line">
            <a:avLst/>
          </a:prstGeom>
          <a:ln w="9360">
            <a:solidFill>
              <a:srgbClr val="FFCC00"/>
            </a:solidFill>
            <a:round/>
            <a:tailEnd type="triangle" w="med" len="med"/>
          </a:ln>
        </p:spPr>
      </p:sp>
      <p:sp>
        <p:nvSpPr>
          <p:cNvPr id="641" name="CustomShape 44"/>
          <p:cNvSpPr/>
          <p:nvPr/>
        </p:nvSpPr>
        <p:spPr>
          <a:xfrm>
            <a:off x="2361240" y="4191120"/>
            <a:ext cx="147816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FFFFFF"/>
                </a:solidFill>
                <a:latin typeface="Tahoma"/>
              </a:rPr>
              <a:t>(segments)</a:t>
            </a:r>
            <a:endParaRPr/>
          </a:p>
        </p:txBody>
      </p:sp>
      <p:sp>
        <p:nvSpPr>
          <p:cNvPr id="642" name="CustomShape 45"/>
          <p:cNvSpPr/>
          <p:nvPr/>
        </p:nvSpPr>
        <p:spPr>
          <a:xfrm>
            <a:off x="914400" y="1295280"/>
            <a:ext cx="1064880" cy="531720"/>
          </a:xfrm>
          <a:prstGeom prst="ellipse">
            <a:avLst/>
          </a:prstGeom>
          <a:solidFill>
            <a:srgbClr val="009999"/>
          </a:solidFill>
          <a:ln w="9360">
            <a:solidFill>
              <a:srgbClr val="FFFFFF"/>
            </a:solidFill>
            <a:round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Process</a:t>
            </a:r>
            <a:endParaRPr/>
          </a:p>
        </p:txBody>
      </p:sp>
      <p:sp>
        <p:nvSpPr>
          <p:cNvPr id="643" name="CustomShape 46"/>
          <p:cNvSpPr/>
          <p:nvPr/>
        </p:nvSpPr>
        <p:spPr>
          <a:xfrm>
            <a:off x="2133720" y="1295280"/>
            <a:ext cx="1064880" cy="531720"/>
          </a:xfrm>
          <a:prstGeom prst="ellipse">
            <a:avLst/>
          </a:prstGeom>
          <a:solidFill>
            <a:srgbClr val="009999"/>
          </a:solidFill>
          <a:ln w="9360">
            <a:solidFill>
              <a:srgbClr val="FFFFFF"/>
            </a:solidFill>
            <a:round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Process</a:t>
            </a:r>
            <a:endParaRPr/>
          </a:p>
        </p:txBody>
      </p:sp>
      <p:sp>
        <p:nvSpPr>
          <p:cNvPr id="644" name="CustomShape 47"/>
          <p:cNvSpPr/>
          <p:nvPr/>
        </p:nvSpPr>
        <p:spPr>
          <a:xfrm>
            <a:off x="3322800" y="1244520"/>
            <a:ext cx="533160" cy="5155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Tahoma"/>
              </a:rPr>
              <a:t>…</a:t>
            </a:r>
            <a:endParaRPr/>
          </a:p>
        </p:txBody>
      </p:sp>
      <p:sp>
        <p:nvSpPr>
          <p:cNvPr id="645" name="CustomShape 48"/>
          <p:cNvSpPr/>
          <p:nvPr/>
        </p:nvSpPr>
        <p:spPr>
          <a:xfrm>
            <a:off x="5181480" y="1295280"/>
            <a:ext cx="1064880" cy="531720"/>
          </a:xfrm>
          <a:prstGeom prst="ellipse">
            <a:avLst/>
          </a:prstGeom>
          <a:solidFill>
            <a:srgbClr val="009999"/>
          </a:solidFill>
          <a:ln w="9360">
            <a:solidFill>
              <a:srgbClr val="FFFFFF"/>
            </a:solidFill>
            <a:round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Process</a:t>
            </a:r>
            <a:endParaRPr/>
          </a:p>
        </p:txBody>
      </p:sp>
      <p:sp>
        <p:nvSpPr>
          <p:cNvPr id="646" name="CustomShape 49"/>
          <p:cNvSpPr/>
          <p:nvPr/>
        </p:nvSpPr>
        <p:spPr>
          <a:xfrm>
            <a:off x="6400800" y="1295280"/>
            <a:ext cx="1064880" cy="531720"/>
          </a:xfrm>
          <a:prstGeom prst="ellipse">
            <a:avLst/>
          </a:prstGeom>
          <a:solidFill>
            <a:srgbClr val="009999"/>
          </a:solidFill>
          <a:ln w="9360">
            <a:solidFill>
              <a:srgbClr val="FFFFFF"/>
            </a:solidFill>
            <a:round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Process</a:t>
            </a:r>
            <a:endParaRPr/>
          </a:p>
        </p:txBody>
      </p:sp>
      <p:sp>
        <p:nvSpPr>
          <p:cNvPr id="647" name="CustomShape 50"/>
          <p:cNvSpPr/>
          <p:nvPr/>
        </p:nvSpPr>
        <p:spPr>
          <a:xfrm>
            <a:off x="7590240" y="1244520"/>
            <a:ext cx="533160" cy="5155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Tahoma"/>
              </a:rPr>
              <a:t>…</a:t>
            </a:r>
            <a:endParaRPr/>
          </a:p>
        </p:txBody>
      </p:sp>
      <p:sp>
        <p:nvSpPr>
          <p:cNvPr id="648" name="CustomShape 51"/>
          <p:cNvSpPr/>
          <p:nvPr/>
        </p:nvSpPr>
        <p:spPr>
          <a:xfrm>
            <a:off x="1143000" y="1752480"/>
            <a:ext cx="1522080" cy="1217520"/>
          </a:xfrm>
          <a:prstGeom prst="rect">
            <a:avLst/>
          </a:prstGeom>
          <a:noFill/>
          <a:ln w="38160">
            <a:solidFill>
              <a:srgbClr val="FFFFFF"/>
            </a:solidFill>
            <a:round/>
            <a:tailEnd type="triangle" w="med" len="med"/>
          </a:ln>
        </p:spPr>
      </p:sp>
      <p:sp>
        <p:nvSpPr>
          <p:cNvPr id="649" name="CustomShape 52"/>
          <p:cNvSpPr/>
          <p:nvPr/>
        </p:nvSpPr>
        <p:spPr>
          <a:xfrm>
            <a:off x="1348200" y="2243160"/>
            <a:ext cx="1042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PORT #</a:t>
            </a:r>
            <a:endParaRPr/>
          </a:p>
        </p:txBody>
      </p:sp>
      <p:sp>
        <p:nvSpPr>
          <p:cNvPr id="650" name="CustomShape 53"/>
          <p:cNvSpPr/>
          <p:nvPr/>
        </p:nvSpPr>
        <p:spPr>
          <a:xfrm>
            <a:off x="2438280" y="2514600"/>
            <a:ext cx="379080" cy="150480"/>
          </a:xfrm>
          <a:prstGeom prst="ellipse">
            <a:avLst/>
          </a:prstGeom>
          <a:solidFill>
            <a:srgbClr val="FFCC00"/>
          </a:solidFill>
          <a:ln w="9360">
            <a:solidFill>
              <a:srgbClr val="FFFFFF"/>
            </a:solidFill>
            <a:round/>
          </a:ln>
        </p:spPr>
      </p:sp>
      <p:sp>
        <p:nvSpPr>
          <p:cNvPr id="651" name="CustomShape 54"/>
          <p:cNvSpPr/>
          <p:nvPr/>
        </p:nvSpPr>
        <p:spPr>
          <a:xfrm flipH="1">
            <a:off x="6551640" y="1828800"/>
            <a:ext cx="684000" cy="1141200"/>
          </a:xfrm>
          <a:prstGeom prst="rect">
            <a:avLst/>
          </a:prstGeom>
          <a:noFill/>
          <a:ln w="38160">
            <a:solidFill>
              <a:srgbClr val="FFFFFF"/>
            </a:solidFill>
            <a:round/>
            <a:headEnd type="triangle" w="med" len="med"/>
          </a:ln>
        </p:spPr>
      </p:sp>
      <p:sp>
        <p:nvSpPr>
          <p:cNvPr id="652" name="CustomShape 55"/>
          <p:cNvSpPr/>
          <p:nvPr/>
        </p:nvSpPr>
        <p:spPr>
          <a:xfrm>
            <a:off x="6751800" y="2243160"/>
            <a:ext cx="1042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PORT #</a:t>
            </a:r>
            <a:endParaRPr/>
          </a:p>
        </p:txBody>
      </p:sp>
      <p:sp>
        <p:nvSpPr>
          <p:cNvPr id="653" name="CustomShape 56"/>
          <p:cNvSpPr/>
          <p:nvPr/>
        </p:nvSpPr>
        <p:spPr>
          <a:xfrm>
            <a:off x="6400800" y="2514600"/>
            <a:ext cx="379080" cy="150480"/>
          </a:xfrm>
          <a:prstGeom prst="ellipse">
            <a:avLst/>
          </a:prstGeom>
          <a:solidFill>
            <a:srgbClr val="FFCC00"/>
          </a:solidFill>
          <a:ln w="9360">
            <a:solidFill>
              <a:srgbClr val="FFFFFF"/>
            </a:solidFill>
            <a:round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655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Network Layer</a:t>
            </a:r>
            <a:endParaRPr/>
          </a:p>
        </p:txBody>
      </p:sp>
      <p:sp>
        <p:nvSpPr>
          <p:cNvPr id="656" name="CustomShape 3"/>
          <p:cNvSpPr/>
          <p:nvPr/>
        </p:nvSpPr>
        <p:spPr>
          <a:xfrm>
            <a:off x="457200" y="2438280"/>
            <a:ext cx="8227800" cy="3655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Duties/services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Logical addressing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Routing</a:t>
            </a:r>
            <a:endParaRPr/>
          </a:p>
        </p:txBody>
      </p:sp>
      <p:sp>
        <p:nvSpPr>
          <p:cNvPr id="657" name="CustomShape 4"/>
          <p:cNvSpPr/>
          <p:nvPr/>
        </p:nvSpPr>
        <p:spPr>
          <a:xfrm>
            <a:off x="1066680" y="1219320"/>
            <a:ext cx="7008480" cy="942120"/>
          </a:xfrm>
          <a:prstGeom prst="rect">
            <a:avLst/>
          </a:prstGeom>
          <a:solidFill>
            <a:srgbClr val="E5FFFF"/>
          </a:solidFill>
          <a:ln w="9360">
            <a:noFill/>
          </a:ln>
        </p:spPr>
        <p:txBody>
          <a:bodyPr lIns="90000" tIns="45000" rIns="90000" bIns="45000"/>
          <a:lstStyle/>
          <a:p>
            <a:r>
              <a:rPr lang="en-US" sz="2800" b="1" i="1">
                <a:solidFill>
                  <a:srgbClr val="FF0000"/>
                </a:solidFill>
                <a:latin typeface="Times New Roman"/>
              </a:rPr>
              <a:t>Responsible for the delivery of packets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 b="1" i="1">
                <a:solidFill>
                  <a:srgbClr val="FF0000"/>
                </a:solidFill>
                <a:latin typeface="Times New Roman"/>
              </a:rPr>
              <a:t>from the original source to the destination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659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Network Layer</a:t>
            </a:r>
            <a:endParaRPr/>
          </a:p>
        </p:txBody>
      </p:sp>
      <p:sp>
        <p:nvSpPr>
          <p:cNvPr id="660" name="CustomShape 3"/>
          <p:cNvSpPr/>
          <p:nvPr/>
        </p:nvSpPr>
        <p:spPr>
          <a:xfrm>
            <a:off x="1600200" y="3335400"/>
            <a:ext cx="3046320" cy="1064880"/>
          </a:xfrm>
          <a:prstGeom prst="rect">
            <a:avLst/>
          </a:prstGeom>
          <a:solidFill>
            <a:srgbClr val="2B5481"/>
          </a:solidFill>
          <a:ln w="9360">
            <a:solidFill>
              <a:srgbClr val="FFFFFF"/>
            </a:solidFill>
            <a:miter/>
          </a:ln>
        </p:spPr>
      </p:sp>
      <p:sp>
        <p:nvSpPr>
          <p:cNvPr id="661" name="CustomShape 4"/>
          <p:cNvSpPr/>
          <p:nvPr/>
        </p:nvSpPr>
        <p:spPr>
          <a:xfrm>
            <a:off x="210960" y="3443400"/>
            <a:ext cx="1133640" cy="6375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r>
              <a:rPr lang="en-US">
                <a:solidFill>
                  <a:srgbClr val="FFFFFF"/>
                </a:solidFill>
                <a:latin typeface="Tahoma"/>
              </a:rPr>
              <a:t>Network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Layer</a:t>
            </a:r>
            <a:endParaRPr/>
          </a:p>
        </p:txBody>
      </p:sp>
      <p:sp>
        <p:nvSpPr>
          <p:cNvPr id="662" name="CustomShape 5"/>
          <p:cNvSpPr/>
          <p:nvPr/>
        </p:nvSpPr>
        <p:spPr>
          <a:xfrm>
            <a:off x="2133720" y="2743200"/>
            <a:ext cx="159840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663" name="CustomShape 6"/>
          <p:cNvSpPr/>
          <p:nvPr/>
        </p:nvSpPr>
        <p:spPr>
          <a:xfrm>
            <a:off x="2819520" y="2133720"/>
            <a:ext cx="379080" cy="531720"/>
          </a:xfrm>
          <a:prstGeom prst="downArrow">
            <a:avLst>
              <a:gd name="adj1" fmla="val 50000"/>
              <a:gd name="adj2" fmla="val 35000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664" name="CustomShape 7"/>
          <p:cNvSpPr/>
          <p:nvPr/>
        </p:nvSpPr>
        <p:spPr>
          <a:xfrm>
            <a:off x="1979280" y="1676520"/>
            <a:ext cx="185616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from Transport</a:t>
            </a:r>
            <a:endParaRPr/>
          </a:p>
        </p:txBody>
      </p:sp>
      <p:sp>
        <p:nvSpPr>
          <p:cNvPr id="665" name="CustomShape 8"/>
          <p:cNvSpPr/>
          <p:nvPr/>
        </p:nvSpPr>
        <p:spPr>
          <a:xfrm>
            <a:off x="2279880" y="4876920"/>
            <a:ext cx="157104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to Data Link</a:t>
            </a:r>
            <a:endParaRPr/>
          </a:p>
        </p:txBody>
      </p:sp>
      <p:sp>
        <p:nvSpPr>
          <p:cNvPr id="666" name="CustomShape 9"/>
          <p:cNvSpPr/>
          <p:nvPr/>
        </p:nvSpPr>
        <p:spPr>
          <a:xfrm>
            <a:off x="5181480" y="3335400"/>
            <a:ext cx="3046320" cy="1064880"/>
          </a:xfrm>
          <a:prstGeom prst="rect">
            <a:avLst/>
          </a:prstGeom>
          <a:solidFill>
            <a:srgbClr val="2B5481"/>
          </a:solidFill>
          <a:ln w="9360">
            <a:solidFill>
              <a:srgbClr val="FFFFFF"/>
            </a:solidFill>
            <a:miter/>
          </a:ln>
        </p:spPr>
      </p:sp>
      <p:sp>
        <p:nvSpPr>
          <p:cNvPr id="667" name="CustomShape 10"/>
          <p:cNvSpPr/>
          <p:nvPr/>
        </p:nvSpPr>
        <p:spPr>
          <a:xfrm>
            <a:off x="5715000" y="2743200"/>
            <a:ext cx="159840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668" name="CustomShape 11"/>
          <p:cNvSpPr/>
          <p:nvPr/>
        </p:nvSpPr>
        <p:spPr>
          <a:xfrm flipV="1">
            <a:off x="6400800" y="2131560"/>
            <a:ext cx="379080" cy="531720"/>
          </a:xfrm>
          <a:prstGeom prst="downArrow">
            <a:avLst>
              <a:gd name="adj1" fmla="val 50000"/>
              <a:gd name="adj2" fmla="val 35000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669" name="CustomShape 12"/>
          <p:cNvSpPr/>
          <p:nvPr/>
        </p:nvSpPr>
        <p:spPr>
          <a:xfrm>
            <a:off x="5575680" y="1676520"/>
            <a:ext cx="155448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to Transport</a:t>
            </a:r>
            <a:endParaRPr/>
          </a:p>
        </p:txBody>
      </p:sp>
      <p:sp>
        <p:nvSpPr>
          <p:cNvPr id="670" name="CustomShape 13"/>
          <p:cNvSpPr/>
          <p:nvPr/>
        </p:nvSpPr>
        <p:spPr>
          <a:xfrm>
            <a:off x="5846040" y="4876920"/>
            <a:ext cx="187272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from Data Link</a:t>
            </a:r>
            <a:endParaRPr/>
          </a:p>
        </p:txBody>
      </p:sp>
      <p:sp>
        <p:nvSpPr>
          <p:cNvPr id="671" name="CustomShape 14"/>
          <p:cNvSpPr/>
          <p:nvPr/>
        </p:nvSpPr>
        <p:spPr>
          <a:xfrm>
            <a:off x="2133720" y="3505320"/>
            <a:ext cx="159840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672" name="CustomShape 15"/>
          <p:cNvSpPr/>
          <p:nvPr/>
        </p:nvSpPr>
        <p:spPr>
          <a:xfrm>
            <a:off x="3733920" y="3505320"/>
            <a:ext cx="607680" cy="303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80808"/>
                </a:solidFill>
                <a:latin typeface="Tahoma"/>
              </a:rPr>
              <a:t>H3</a:t>
            </a:r>
            <a:endParaRPr/>
          </a:p>
        </p:txBody>
      </p:sp>
      <p:sp>
        <p:nvSpPr>
          <p:cNvPr id="673" name="CustomShape 16"/>
          <p:cNvSpPr/>
          <p:nvPr/>
        </p:nvSpPr>
        <p:spPr>
          <a:xfrm>
            <a:off x="3048120" y="4191120"/>
            <a:ext cx="379080" cy="607680"/>
          </a:xfrm>
          <a:prstGeom prst="downArrow">
            <a:avLst>
              <a:gd name="adj1" fmla="val 50000"/>
              <a:gd name="adj2" fmla="val 40000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674" name="CustomShape 17"/>
          <p:cNvSpPr/>
          <p:nvPr/>
        </p:nvSpPr>
        <p:spPr>
          <a:xfrm>
            <a:off x="5715000" y="3505320"/>
            <a:ext cx="159840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675" name="CustomShape 18"/>
          <p:cNvSpPr/>
          <p:nvPr/>
        </p:nvSpPr>
        <p:spPr>
          <a:xfrm>
            <a:off x="7315200" y="3505320"/>
            <a:ext cx="607680" cy="303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80808"/>
                </a:solidFill>
                <a:latin typeface="Tahoma"/>
              </a:rPr>
              <a:t>H3</a:t>
            </a:r>
            <a:endParaRPr/>
          </a:p>
        </p:txBody>
      </p:sp>
      <p:sp>
        <p:nvSpPr>
          <p:cNvPr id="676" name="Line 19"/>
          <p:cNvSpPr/>
          <p:nvPr/>
        </p:nvSpPr>
        <p:spPr>
          <a:xfrm>
            <a:off x="2133360" y="3047760"/>
            <a:ext cx="0" cy="45720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677" name="Line 20"/>
          <p:cNvSpPr/>
          <p:nvPr/>
        </p:nvSpPr>
        <p:spPr>
          <a:xfrm>
            <a:off x="3733560" y="3047760"/>
            <a:ext cx="0" cy="45720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678" name="Line 21"/>
          <p:cNvSpPr/>
          <p:nvPr/>
        </p:nvSpPr>
        <p:spPr>
          <a:xfrm>
            <a:off x="5715000" y="3047760"/>
            <a:ext cx="0" cy="45720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679" name="Line 22"/>
          <p:cNvSpPr/>
          <p:nvPr/>
        </p:nvSpPr>
        <p:spPr>
          <a:xfrm>
            <a:off x="7315200" y="3047760"/>
            <a:ext cx="0" cy="45720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680" name="CustomShape 23"/>
          <p:cNvSpPr/>
          <p:nvPr/>
        </p:nvSpPr>
        <p:spPr>
          <a:xfrm>
            <a:off x="2611800" y="3809880"/>
            <a:ext cx="113076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FFFFFF"/>
                </a:solidFill>
                <a:latin typeface="Tahoma"/>
              </a:rPr>
              <a:t>(packet)</a:t>
            </a:r>
            <a:endParaRPr/>
          </a:p>
        </p:txBody>
      </p:sp>
      <p:sp>
        <p:nvSpPr>
          <p:cNvPr id="681" name="CustomShape 24"/>
          <p:cNvSpPr/>
          <p:nvPr/>
        </p:nvSpPr>
        <p:spPr>
          <a:xfrm flipV="1">
            <a:off x="6553080" y="4037040"/>
            <a:ext cx="379080" cy="7603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683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Network Layer</a:t>
            </a:r>
            <a:endParaRPr/>
          </a:p>
        </p:txBody>
      </p:sp>
      <p:sp>
        <p:nvSpPr>
          <p:cNvPr id="684" name="CustomShape 3"/>
          <p:cNvSpPr/>
          <p:nvPr/>
        </p:nvSpPr>
        <p:spPr>
          <a:xfrm>
            <a:off x="825480" y="2133720"/>
            <a:ext cx="2055600" cy="745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/>
          </a:gradFill>
          <a:ln w="9360">
            <a:noFill/>
          </a:ln>
        </p:spPr>
      </p:sp>
      <p:sp>
        <p:nvSpPr>
          <p:cNvPr id="685" name="CustomShape 4"/>
          <p:cNvSpPr/>
          <p:nvPr/>
        </p:nvSpPr>
        <p:spPr>
          <a:xfrm>
            <a:off x="1295280" y="3429000"/>
            <a:ext cx="5929200" cy="745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/>
          </a:gradFill>
          <a:ln w="9360">
            <a:noFill/>
          </a:ln>
        </p:spPr>
      </p:sp>
      <p:sp>
        <p:nvSpPr>
          <p:cNvPr id="686" name="CustomShape 5"/>
          <p:cNvSpPr/>
          <p:nvPr/>
        </p:nvSpPr>
        <p:spPr>
          <a:xfrm>
            <a:off x="6083280" y="4952880"/>
            <a:ext cx="2055600" cy="745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/>
          </a:gradFill>
          <a:ln w="9360">
            <a:noFill/>
          </a:ln>
        </p:spPr>
      </p:sp>
      <p:sp>
        <p:nvSpPr>
          <p:cNvPr id="687" name="CustomShape 6"/>
          <p:cNvSpPr/>
          <p:nvPr/>
        </p:nvSpPr>
        <p:spPr>
          <a:xfrm>
            <a:off x="1054080" y="190512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688" name="CustomShape 7"/>
          <p:cNvSpPr/>
          <p:nvPr/>
        </p:nvSpPr>
        <p:spPr>
          <a:xfrm>
            <a:off x="1054080" y="213372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689" name="CustomShape 8"/>
          <p:cNvSpPr/>
          <p:nvPr/>
        </p:nvSpPr>
        <p:spPr>
          <a:xfrm>
            <a:off x="2577960" y="190512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690" name="CustomShape 9"/>
          <p:cNvSpPr/>
          <p:nvPr/>
        </p:nvSpPr>
        <p:spPr>
          <a:xfrm>
            <a:off x="2577960" y="213372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691" name="CustomShape 10"/>
          <p:cNvSpPr/>
          <p:nvPr/>
        </p:nvSpPr>
        <p:spPr>
          <a:xfrm>
            <a:off x="6997680" y="495288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692" name="CustomShape 11"/>
          <p:cNvSpPr/>
          <p:nvPr/>
        </p:nvSpPr>
        <p:spPr>
          <a:xfrm>
            <a:off x="6997680" y="495288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693" name="CustomShape 12"/>
          <p:cNvSpPr/>
          <p:nvPr/>
        </p:nvSpPr>
        <p:spPr>
          <a:xfrm>
            <a:off x="7759800" y="472428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694" name="CustomShape 13"/>
          <p:cNvSpPr/>
          <p:nvPr/>
        </p:nvSpPr>
        <p:spPr>
          <a:xfrm>
            <a:off x="7759800" y="495288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695" name="CustomShape 14"/>
          <p:cNvSpPr/>
          <p:nvPr/>
        </p:nvSpPr>
        <p:spPr>
          <a:xfrm>
            <a:off x="825480" y="1447920"/>
            <a:ext cx="531720" cy="4824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767600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696" name="CustomShape 15"/>
          <p:cNvSpPr/>
          <p:nvPr/>
        </p:nvSpPr>
        <p:spPr>
          <a:xfrm>
            <a:off x="2349360" y="1447920"/>
            <a:ext cx="531720" cy="482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697" name="CustomShape 16"/>
          <p:cNvSpPr/>
          <p:nvPr/>
        </p:nvSpPr>
        <p:spPr>
          <a:xfrm>
            <a:off x="6769080" y="5257800"/>
            <a:ext cx="531720" cy="482400"/>
          </a:xfrm>
          <a:prstGeom prst="rect">
            <a:avLst/>
          </a:prstGeom>
          <a:gradFill>
            <a:gsLst>
              <a:gs pos="0">
                <a:srgbClr val="66FF33"/>
              </a:gs>
              <a:gs pos="100000">
                <a:srgbClr val="2F7618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698" name="CustomShape 17"/>
          <p:cNvSpPr/>
          <p:nvPr/>
        </p:nvSpPr>
        <p:spPr>
          <a:xfrm>
            <a:off x="7531200" y="4267080"/>
            <a:ext cx="531720" cy="482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699" name="CustomShape 18"/>
          <p:cNvSpPr/>
          <p:nvPr/>
        </p:nvSpPr>
        <p:spPr>
          <a:xfrm>
            <a:off x="2730600" y="342900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700" name="CustomShape 19"/>
          <p:cNvSpPr/>
          <p:nvPr/>
        </p:nvSpPr>
        <p:spPr>
          <a:xfrm>
            <a:off x="2730600" y="342900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701" name="CustomShape 20"/>
          <p:cNvSpPr/>
          <p:nvPr/>
        </p:nvSpPr>
        <p:spPr>
          <a:xfrm>
            <a:off x="2502000" y="3733920"/>
            <a:ext cx="531720" cy="482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702" name="CustomShape 21"/>
          <p:cNvSpPr/>
          <p:nvPr/>
        </p:nvSpPr>
        <p:spPr>
          <a:xfrm>
            <a:off x="3645000" y="320040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703" name="CustomShape 22"/>
          <p:cNvSpPr/>
          <p:nvPr/>
        </p:nvSpPr>
        <p:spPr>
          <a:xfrm>
            <a:off x="3645000" y="342900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704" name="CustomShape 23"/>
          <p:cNvSpPr/>
          <p:nvPr/>
        </p:nvSpPr>
        <p:spPr>
          <a:xfrm>
            <a:off x="3416400" y="2743200"/>
            <a:ext cx="531720" cy="482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705" name="CustomShape 24"/>
          <p:cNvSpPr/>
          <p:nvPr/>
        </p:nvSpPr>
        <p:spPr>
          <a:xfrm>
            <a:off x="4788000" y="342900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706" name="CustomShape 25"/>
          <p:cNvSpPr/>
          <p:nvPr/>
        </p:nvSpPr>
        <p:spPr>
          <a:xfrm>
            <a:off x="4788000" y="342900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707" name="CustomShape 26"/>
          <p:cNvSpPr/>
          <p:nvPr/>
        </p:nvSpPr>
        <p:spPr>
          <a:xfrm>
            <a:off x="4559400" y="3733920"/>
            <a:ext cx="531720" cy="482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708" name="CustomShape 27"/>
          <p:cNvSpPr/>
          <p:nvPr/>
        </p:nvSpPr>
        <p:spPr>
          <a:xfrm>
            <a:off x="2981880" y="1752480"/>
            <a:ext cx="13518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00"/>
                </a:solidFill>
                <a:latin typeface="Tahoma"/>
              </a:rPr>
              <a:t>Network </a:t>
            </a:r>
            <a:r>
              <a:rPr lang="en-US" i="1">
                <a:solidFill>
                  <a:srgbClr val="FFFF00"/>
                </a:solidFill>
                <a:latin typeface="Tahoma"/>
              </a:rPr>
              <a:t>1</a:t>
            </a:r>
            <a:endParaRPr/>
          </a:p>
        </p:txBody>
      </p:sp>
      <p:sp>
        <p:nvSpPr>
          <p:cNvPr id="709" name="CustomShape 28"/>
          <p:cNvSpPr/>
          <p:nvPr/>
        </p:nvSpPr>
        <p:spPr>
          <a:xfrm>
            <a:off x="6410880" y="2971800"/>
            <a:ext cx="13518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00"/>
                </a:solidFill>
                <a:latin typeface="Tahoma"/>
              </a:rPr>
              <a:t>Network </a:t>
            </a:r>
            <a:r>
              <a:rPr lang="en-US" i="1">
                <a:solidFill>
                  <a:srgbClr val="FFFF00"/>
                </a:solidFill>
                <a:latin typeface="Tahoma"/>
              </a:rPr>
              <a:t>6</a:t>
            </a:r>
            <a:endParaRPr/>
          </a:p>
        </p:txBody>
      </p:sp>
      <p:sp>
        <p:nvSpPr>
          <p:cNvPr id="710" name="CustomShape 29"/>
          <p:cNvSpPr/>
          <p:nvPr/>
        </p:nvSpPr>
        <p:spPr>
          <a:xfrm>
            <a:off x="7401240" y="5029200"/>
            <a:ext cx="13518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00"/>
                </a:solidFill>
                <a:latin typeface="Tahoma"/>
              </a:rPr>
              <a:t>Network </a:t>
            </a:r>
            <a:r>
              <a:rPr lang="en-US" i="1">
                <a:solidFill>
                  <a:srgbClr val="FFFF00"/>
                </a:solidFill>
                <a:latin typeface="Tahoma"/>
              </a:rPr>
              <a:t>5</a:t>
            </a:r>
            <a:endParaRPr/>
          </a:p>
        </p:txBody>
      </p:sp>
      <p:sp>
        <p:nvSpPr>
          <p:cNvPr id="711" name="CustomShape 30"/>
          <p:cNvSpPr/>
          <p:nvPr/>
        </p:nvSpPr>
        <p:spPr>
          <a:xfrm>
            <a:off x="457920" y="1461960"/>
            <a:ext cx="466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i="1">
                <a:solidFill>
                  <a:srgbClr val="FFFFFF"/>
                </a:solidFill>
                <a:latin typeface="Times New Roman"/>
              </a:rPr>
              <a:t>1.1</a:t>
            </a:r>
            <a:endParaRPr/>
          </a:p>
        </p:txBody>
      </p:sp>
      <p:sp>
        <p:nvSpPr>
          <p:cNvPr id="712" name="CustomShape 31"/>
          <p:cNvSpPr/>
          <p:nvPr/>
        </p:nvSpPr>
        <p:spPr>
          <a:xfrm>
            <a:off x="1981800" y="1461960"/>
            <a:ext cx="466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FFFFFF"/>
                </a:solidFill>
                <a:latin typeface="Times New Roman"/>
              </a:rPr>
              <a:t>1.2</a:t>
            </a:r>
            <a:endParaRPr/>
          </a:p>
        </p:txBody>
      </p:sp>
      <p:sp>
        <p:nvSpPr>
          <p:cNvPr id="713" name="CustomShape 32"/>
          <p:cNvSpPr/>
          <p:nvPr/>
        </p:nvSpPr>
        <p:spPr>
          <a:xfrm>
            <a:off x="2134440" y="3733920"/>
            <a:ext cx="466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FFFFFF"/>
                </a:solidFill>
                <a:latin typeface="Times New Roman"/>
              </a:rPr>
              <a:t>6.6</a:t>
            </a:r>
            <a:endParaRPr/>
          </a:p>
        </p:txBody>
      </p:sp>
      <p:sp>
        <p:nvSpPr>
          <p:cNvPr id="714" name="CustomShape 33"/>
          <p:cNvSpPr/>
          <p:nvPr/>
        </p:nvSpPr>
        <p:spPr>
          <a:xfrm>
            <a:off x="3886920" y="2743200"/>
            <a:ext cx="466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FFFFFF"/>
                </a:solidFill>
                <a:latin typeface="Times New Roman"/>
              </a:rPr>
              <a:t>6.1</a:t>
            </a:r>
            <a:endParaRPr/>
          </a:p>
        </p:txBody>
      </p:sp>
      <p:sp>
        <p:nvSpPr>
          <p:cNvPr id="715" name="CustomShape 34"/>
          <p:cNvSpPr/>
          <p:nvPr/>
        </p:nvSpPr>
        <p:spPr>
          <a:xfrm>
            <a:off x="4191840" y="3733920"/>
            <a:ext cx="466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FFFFFF"/>
                </a:solidFill>
                <a:latin typeface="Times New Roman"/>
              </a:rPr>
              <a:t>6.3</a:t>
            </a:r>
            <a:endParaRPr/>
          </a:p>
        </p:txBody>
      </p:sp>
      <p:sp>
        <p:nvSpPr>
          <p:cNvPr id="716" name="CustomShape 35"/>
          <p:cNvSpPr/>
          <p:nvPr/>
        </p:nvSpPr>
        <p:spPr>
          <a:xfrm>
            <a:off x="6401520" y="5257800"/>
            <a:ext cx="466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i="1">
                <a:solidFill>
                  <a:srgbClr val="FFFFFF"/>
                </a:solidFill>
                <a:latin typeface="Times New Roman"/>
              </a:rPr>
              <a:t>5.7</a:t>
            </a:r>
            <a:endParaRPr/>
          </a:p>
        </p:txBody>
      </p:sp>
      <p:sp>
        <p:nvSpPr>
          <p:cNvPr id="717" name="CustomShape 36"/>
          <p:cNvSpPr/>
          <p:nvPr/>
        </p:nvSpPr>
        <p:spPr>
          <a:xfrm>
            <a:off x="8001720" y="4267080"/>
            <a:ext cx="466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FFFFFF"/>
                </a:solidFill>
                <a:latin typeface="Times New Roman"/>
              </a:rPr>
              <a:t>5.2</a:t>
            </a:r>
            <a:endParaRPr/>
          </a:p>
        </p:txBody>
      </p:sp>
      <p:sp>
        <p:nvSpPr>
          <p:cNvPr id="718" name="CustomShape 37"/>
          <p:cNvSpPr/>
          <p:nvPr/>
        </p:nvSpPr>
        <p:spPr>
          <a:xfrm>
            <a:off x="1555920" y="5486400"/>
            <a:ext cx="2055600" cy="745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/>
          </a:gradFill>
          <a:ln w="9360">
            <a:noFill/>
          </a:ln>
        </p:spPr>
      </p:sp>
      <p:sp>
        <p:nvSpPr>
          <p:cNvPr id="719" name="CustomShape 38"/>
          <p:cNvSpPr/>
          <p:nvPr/>
        </p:nvSpPr>
        <p:spPr>
          <a:xfrm>
            <a:off x="2470320" y="548640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720" name="CustomShape 39"/>
          <p:cNvSpPr/>
          <p:nvPr/>
        </p:nvSpPr>
        <p:spPr>
          <a:xfrm>
            <a:off x="2470320" y="548640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721" name="CustomShape 40"/>
          <p:cNvSpPr/>
          <p:nvPr/>
        </p:nvSpPr>
        <p:spPr>
          <a:xfrm>
            <a:off x="3232080" y="525780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722" name="CustomShape 41"/>
          <p:cNvSpPr/>
          <p:nvPr/>
        </p:nvSpPr>
        <p:spPr>
          <a:xfrm>
            <a:off x="3232080" y="548640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723" name="CustomShape 42"/>
          <p:cNvSpPr/>
          <p:nvPr/>
        </p:nvSpPr>
        <p:spPr>
          <a:xfrm>
            <a:off x="2241720" y="5791320"/>
            <a:ext cx="531720" cy="482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724" name="CustomShape 43"/>
          <p:cNvSpPr/>
          <p:nvPr/>
        </p:nvSpPr>
        <p:spPr>
          <a:xfrm>
            <a:off x="3003480" y="4800600"/>
            <a:ext cx="531720" cy="482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725" name="CustomShape 44"/>
          <p:cNvSpPr/>
          <p:nvPr/>
        </p:nvSpPr>
        <p:spPr>
          <a:xfrm>
            <a:off x="2873880" y="5562720"/>
            <a:ext cx="13518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00"/>
                </a:solidFill>
                <a:latin typeface="Tahoma"/>
              </a:rPr>
              <a:t>Network </a:t>
            </a:r>
            <a:r>
              <a:rPr lang="en-US" i="1">
                <a:solidFill>
                  <a:srgbClr val="FFFF00"/>
                </a:solidFill>
                <a:latin typeface="Tahoma"/>
              </a:rPr>
              <a:t>3</a:t>
            </a:r>
            <a:endParaRPr/>
          </a:p>
        </p:txBody>
      </p:sp>
      <p:sp>
        <p:nvSpPr>
          <p:cNvPr id="726" name="CustomShape 45"/>
          <p:cNvSpPr/>
          <p:nvPr/>
        </p:nvSpPr>
        <p:spPr>
          <a:xfrm>
            <a:off x="1873800" y="5791320"/>
            <a:ext cx="466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FFFFFF"/>
                </a:solidFill>
                <a:latin typeface="Times New Roman"/>
              </a:rPr>
              <a:t>3.8</a:t>
            </a:r>
            <a:endParaRPr/>
          </a:p>
        </p:txBody>
      </p:sp>
      <p:sp>
        <p:nvSpPr>
          <p:cNvPr id="727" name="CustomShape 46"/>
          <p:cNvSpPr/>
          <p:nvPr/>
        </p:nvSpPr>
        <p:spPr>
          <a:xfrm>
            <a:off x="3474000" y="4800600"/>
            <a:ext cx="466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FFFFFF"/>
                </a:solidFill>
                <a:latin typeface="Times New Roman"/>
              </a:rPr>
              <a:t>3.3</a:t>
            </a:r>
            <a:endParaRPr/>
          </a:p>
        </p:txBody>
      </p:sp>
      <p:sp>
        <p:nvSpPr>
          <p:cNvPr id="728" name="CustomShape 47"/>
          <p:cNvSpPr/>
          <p:nvPr/>
        </p:nvSpPr>
        <p:spPr>
          <a:xfrm>
            <a:off x="6235560" y="3429000"/>
            <a:ext cx="74520" cy="159840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729" name="CustomShape 48"/>
          <p:cNvSpPr/>
          <p:nvPr/>
        </p:nvSpPr>
        <p:spPr>
          <a:xfrm>
            <a:off x="6235560" y="495288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730" name="CustomShape 49"/>
          <p:cNvSpPr/>
          <p:nvPr/>
        </p:nvSpPr>
        <p:spPr>
          <a:xfrm>
            <a:off x="6235560" y="342900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pic>
        <p:nvPicPr>
          <p:cNvPr id="731" name="Picture 74"/>
          <p:cNvPicPr/>
          <p:nvPr/>
        </p:nvPicPr>
        <p:blipFill>
          <a:blip r:embed="rId2"/>
          <a:stretch>
            <a:fillRect/>
          </a:stretch>
        </p:blipFill>
        <p:spPr>
          <a:xfrm>
            <a:off x="5791320" y="4114800"/>
            <a:ext cx="941040" cy="407880"/>
          </a:xfrm>
          <a:prstGeom prst="rect">
            <a:avLst/>
          </a:prstGeom>
          <a:ln w="9360">
            <a:noFill/>
          </a:ln>
        </p:spPr>
      </p:pic>
      <p:sp>
        <p:nvSpPr>
          <p:cNvPr id="732" name="CustomShape 50"/>
          <p:cNvSpPr/>
          <p:nvPr/>
        </p:nvSpPr>
        <p:spPr>
          <a:xfrm>
            <a:off x="2197080" y="2133720"/>
            <a:ext cx="74520" cy="136980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733" name="CustomShape 51"/>
          <p:cNvSpPr/>
          <p:nvPr/>
        </p:nvSpPr>
        <p:spPr>
          <a:xfrm>
            <a:off x="2197080" y="342900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734" name="CustomShape 52"/>
          <p:cNvSpPr/>
          <p:nvPr/>
        </p:nvSpPr>
        <p:spPr>
          <a:xfrm>
            <a:off x="2197080" y="213372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pic>
        <p:nvPicPr>
          <p:cNvPr id="735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752480" y="2514600"/>
            <a:ext cx="941040" cy="407880"/>
          </a:xfrm>
          <a:prstGeom prst="rect">
            <a:avLst/>
          </a:prstGeom>
          <a:ln w="9360">
            <a:noFill/>
          </a:ln>
        </p:spPr>
      </p:pic>
      <p:sp>
        <p:nvSpPr>
          <p:cNvPr id="736" name="CustomShape 53"/>
          <p:cNvSpPr/>
          <p:nvPr/>
        </p:nvSpPr>
        <p:spPr>
          <a:xfrm>
            <a:off x="1631880" y="3429000"/>
            <a:ext cx="74520" cy="21319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737" name="CustomShape 54"/>
          <p:cNvSpPr/>
          <p:nvPr/>
        </p:nvSpPr>
        <p:spPr>
          <a:xfrm>
            <a:off x="1631880" y="342900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738" name="CustomShape 55"/>
          <p:cNvSpPr/>
          <p:nvPr/>
        </p:nvSpPr>
        <p:spPr>
          <a:xfrm>
            <a:off x="1628640" y="548640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pic>
        <p:nvPicPr>
          <p:cNvPr id="739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4267080"/>
            <a:ext cx="941040" cy="407880"/>
          </a:xfrm>
          <a:prstGeom prst="rect">
            <a:avLst/>
          </a:prstGeom>
          <a:ln w="9360">
            <a:noFill/>
          </a:ln>
        </p:spPr>
      </p:pic>
      <p:sp>
        <p:nvSpPr>
          <p:cNvPr id="740" name="CustomShape 56"/>
          <p:cNvSpPr/>
          <p:nvPr/>
        </p:nvSpPr>
        <p:spPr>
          <a:xfrm>
            <a:off x="1635840" y="4572000"/>
            <a:ext cx="93564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CCFF"/>
                </a:solidFill>
                <a:latin typeface="Tahoma"/>
              </a:rPr>
              <a:t>Router</a:t>
            </a:r>
            <a:endParaRPr/>
          </a:p>
        </p:txBody>
      </p:sp>
      <p:sp>
        <p:nvSpPr>
          <p:cNvPr id="741" name="CustomShape 57"/>
          <p:cNvSpPr/>
          <p:nvPr/>
        </p:nvSpPr>
        <p:spPr>
          <a:xfrm>
            <a:off x="533520" y="1143000"/>
            <a:ext cx="684000" cy="22680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742" name="CustomShape 58"/>
          <p:cNvSpPr/>
          <p:nvPr/>
        </p:nvSpPr>
        <p:spPr>
          <a:xfrm>
            <a:off x="1219320" y="1143000"/>
            <a:ext cx="303120" cy="226800"/>
          </a:xfrm>
          <a:prstGeom prst="rect">
            <a:avLst/>
          </a:prstGeom>
          <a:solidFill>
            <a:srgbClr val="00CCFF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80808"/>
                </a:solidFill>
                <a:latin typeface="Tahoma"/>
              </a:rPr>
              <a:t>1.1</a:t>
            </a:r>
            <a:endParaRPr/>
          </a:p>
        </p:txBody>
      </p:sp>
      <p:sp>
        <p:nvSpPr>
          <p:cNvPr id="743" name="CustomShape 59"/>
          <p:cNvSpPr/>
          <p:nvPr/>
        </p:nvSpPr>
        <p:spPr>
          <a:xfrm>
            <a:off x="1523880" y="1143000"/>
            <a:ext cx="303120" cy="226800"/>
          </a:xfrm>
          <a:prstGeom prst="rect">
            <a:avLst/>
          </a:prstGeom>
          <a:solidFill>
            <a:srgbClr val="00CCFF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80808"/>
                </a:solidFill>
                <a:latin typeface="Tahoma"/>
              </a:rPr>
              <a:t>5.7</a:t>
            </a:r>
            <a:endParaRPr/>
          </a:p>
        </p:txBody>
      </p:sp>
      <p:sp>
        <p:nvSpPr>
          <p:cNvPr id="744" name="Line 60"/>
          <p:cNvSpPr/>
          <p:nvPr/>
        </p:nvSpPr>
        <p:spPr>
          <a:xfrm>
            <a:off x="1447560" y="1447560"/>
            <a:ext cx="0" cy="609840"/>
          </a:xfrm>
          <a:prstGeom prst="line">
            <a:avLst/>
          </a:prstGeom>
          <a:ln w="57240">
            <a:solidFill>
              <a:srgbClr val="FF0000"/>
            </a:solidFill>
            <a:round/>
          </a:ln>
        </p:spPr>
      </p:sp>
      <p:sp>
        <p:nvSpPr>
          <p:cNvPr id="745" name="Line 61"/>
          <p:cNvSpPr/>
          <p:nvPr/>
        </p:nvSpPr>
        <p:spPr>
          <a:xfrm>
            <a:off x="1447560" y="2057400"/>
            <a:ext cx="914400" cy="0"/>
          </a:xfrm>
          <a:prstGeom prst="line">
            <a:avLst/>
          </a:prstGeom>
          <a:ln w="57240">
            <a:solidFill>
              <a:srgbClr val="FF0000"/>
            </a:solidFill>
            <a:round/>
          </a:ln>
        </p:spPr>
      </p:sp>
      <p:sp>
        <p:nvSpPr>
          <p:cNvPr id="746" name="Line 62"/>
          <p:cNvSpPr/>
          <p:nvPr/>
        </p:nvSpPr>
        <p:spPr>
          <a:xfrm>
            <a:off x="2361960" y="2057400"/>
            <a:ext cx="0" cy="533160"/>
          </a:xfrm>
          <a:prstGeom prst="line">
            <a:avLst/>
          </a:prstGeom>
          <a:ln w="57240">
            <a:solidFill>
              <a:srgbClr val="FF0000"/>
            </a:solidFill>
            <a:round/>
            <a:tailEnd type="triangle" w="med" len="med"/>
          </a:ln>
        </p:spPr>
      </p:sp>
      <p:sp>
        <p:nvSpPr>
          <p:cNvPr id="747" name="Line 63"/>
          <p:cNvSpPr/>
          <p:nvPr/>
        </p:nvSpPr>
        <p:spPr>
          <a:xfrm>
            <a:off x="2361960" y="3352680"/>
            <a:ext cx="4038840" cy="0"/>
          </a:xfrm>
          <a:prstGeom prst="line">
            <a:avLst/>
          </a:prstGeom>
          <a:ln w="57240">
            <a:solidFill>
              <a:srgbClr val="FF0000"/>
            </a:solidFill>
            <a:round/>
          </a:ln>
        </p:spPr>
      </p:sp>
      <p:sp>
        <p:nvSpPr>
          <p:cNvPr id="748" name="Line 64"/>
          <p:cNvSpPr/>
          <p:nvPr/>
        </p:nvSpPr>
        <p:spPr>
          <a:xfrm>
            <a:off x="6400800" y="3352680"/>
            <a:ext cx="0" cy="838080"/>
          </a:xfrm>
          <a:prstGeom prst="line">
            <a:avLst/>
          </a:prstGeom>
          <a:ln w="57240">
            <a:solidFill>
              <a:srgbClr val="FF0000"/>
            </a:solidFill>
            <a:round/>
            <a:tailEnd type="triangle" w="med" len="med"/>
          </a:ln>
        </p:spPr>
      </p:sp>
      <p:sp>
        <p:nvSpPr>
          <p:cNvPr id="749" name="Line 65"/>
          <p:cNvSpPr/>
          <p:nvPr/>
        </p:nvSpPr>
        <p:spPr>
          <a:xfrm>
            <a:off x="6400800" y="4800600"/>
            <a:ext cx="761760" cy="0"/>
          </a:xfrm>
          <a:prstGeom prst="line">
            <a:avLst/>
          </a:prstGeom>
          <a:ln w="57240">
            <a:solidFill>
              <a:srgbClr val="FF0000"/>
            </a:solidFill>
            <a:round/>
          </a:ln>
        </p:spPr>
      </p:sp>
      <p:sp>
        <p:nvSpPr>
          <p:cNvPr id="750" name="Line 66"/>
          <p:cNvSpPr/>
          <p:nvPr/>
        </p:nvSpPr>
        <p:spPr>
          <a:xfrm>
            <a:off x="7162560" y="4800600"/>
            <a:ext cx="0" cy="457200"/>
          </a:xfrm>
          <a:prstGeom prst="line">
            <a:avLst/>
          </a:prstGeom>
          <a:ln w="57240">
            <a:solidFill>
              <a:srgbClr val="FF0000"/>
            </a:solidFill>
            <a:round/>
            <a:tailEnd type="triangle" w="med" len="med"/>
          </a:ln>
        </p:spPr>
      </p:sp>
      <p:sp>
        <p:nvSpPr>
          <p:cNvPr id="751" name="CustomShape 67"/>
          <p:cNvSpPr/>
          <p:nvPr/>
        </p:nvSpPr>
        <p:spPr>
          <a:xfrm>
            <a:off x="4153680" y="1295280"/>
            <a:ext cx="4995720" cy="393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i="1">
                <a:solidFill>
                  <a:srgbClr val="080808"/>
                </a:solidFill>
                <a:latin typeface="Times New Roman"/>
              </a:rPr>
              <a:t>1.1, 1.2, 6.1, 5.7,</a:t>
            </a:r>
            <a:r>
              <a:rPr lang="en-US" sz="2000">
                <a:solidFill>
                  <a:srgbClr val="080808"/>
                </a:solidFill>
                <a:latin typeface="Tahoma"/>
              </a:rPr>
              <a:t> ... are </a:t>
            </a:r>
            <a:r>
              <a:rPr lang="en-US" sz="2000" u="sng">
                <a:solidFill>
                  <a:srgbClr val="080808"/>
                </a:solidFill>
                <a:latin typeface="Tahoma"/>
              </a:rPr>
              <a:t>logical</a:t>
            </a:r>
            <a:r>
              <a:rPr lang="en-US" sz="2000">
                <a:solidFill>
                  <a:srgbClr val="080808"/>
                </a:solidFill>
                <a:latin typeface="Tahoma"/>
              </a:rPr>
              <a:t> addresses</a:t>
            </a:r>
            <a:endParaRPr/>
          </a:p>
        </p:txBody>
      </p:sp>
      <p:sp>
        <p:nvSpPr>
          <p:cNvPr id="752" name="CustomShape 68"/>
          <p:cNvSpPr/>
          <p:nvPr/>
        </p:nvSpPr>
        <p:spPr>
          <a:xfrm>
            <a:off x="380880" y="2057400"/>
            <a:ext cx="2817720" cy="2268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</p:sp>
      <p:sp>
        <p:nvSpPr>
          <p:cNvPr id="753" name="CustomShape 69"/>
          <p:cNvSpPr/>
          <p:nvPr/>
        </p:nvSpPr>
        <p:spPr>
          <a:xfrm>
            <a:off x="5638680" y="4876920"/>
            <a:ext cx="2817720" cy="2268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</p:sp>
      <p:sp>
        <p:nvSpPr>
          <p:cNvPr id="754" name="CustomShape 70"/>
          <p:cNvSpPr/>
          <p:nvPr/>
        </p:nvSpPr>
        <p:spPr>
          <a:xfrm>
            <a:off x="990720" y="3200400"/>
            <a:ext cx="7084800" cy="531720"/>
          </a:xfrm>
          <a:prstGeom prst="ellipse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</p:sp>
      <p:sp>
        <p:nvSpPr>
          <p:cNvPr id="755" name="CustomShape 71"/>
          <p:cNvSpPr/>
          <p:nvPr/>
        </p:nvSpPr>
        <p:spPr>
          <a:xfrm>
            <a:off x="1111320" y="5410080"/>
            <a:ext cx="2817720" cy="2268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</p:sp>
      <p:sp>
        <p:nvSpPr>
          <p:cNvPr id="756" name="Line 72"/>
          <p:cNvSpPr/>
          <p:nvPr/>
        </p:nvSpPr>
        <p:spPr>
          <a:xfrm>
            <a:off x="2361960" y="2819160"/>
            <a:ext cx="0" cy="533520"/>
          </a:xfrm>
          <a:prstGeom prst="line">
            <a:avLst/>
          </a:prstGeom>
          <a:ln w="57240">
            <a:solidFill>
              <a:srgbClr val="FF0000"/>
            </a:solidFill>
            <a:round/>
          </a:ln>
        </p:spPr>
      </p:sp>
      <p:sp>
        <p:nvSpPr>
          <p:cNvPr id="757" name="Line 73"/>
          <p:cNvSpPr/>
          <p:nvPr/>
        </p:nvSpPr>
        <p:spPr>
          <a:xfrm>
            <a:off x="6400800" y="4419360"/>
            <a:ext cx="0" cy="381240"/>
          </a:xfrm>
          <a:prstGeom prst="line">
            <a:avLst/>
          </a:prstGeom>
          <a:ln w="57240">
            <a:solidFill>
              <a:srgbClr val="FF0000"/>
            </a:solidFill>
            <a:round/>
          </a:ln>
        </p:spPr>
      </p:sp>
      <p:sp>
        <p:nvSpPr>
          <p:cNvPr id="758" name="CustomShape 74"/>
          <p:cNvSpPr/>
          <p:nvPr/>
        </p:nvSpPr>
        <p:spPr>
          <a:xfrm>
            <a:off x="1372680" y="2514600"/>
            <a:ext cx="43416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FFFFFF"/>
                </a:solidFill>
                <a:latin typeface="Times New Roman"/>
              </a:rPr>
              <a:t>R1</a:t>
            </a:r>
            <a:endParaRPr/>
          </a:p>
        </p:txBody>
      </p:sp>
      <p:sp>
        <p:nvSpPr>
          <p:cNvPr id="759" name="CustomShape 75"/>
          <p:cNvSpPr/>
          <p:nvPr/>
        </p:nvSpPr>
        <p:spPr>
          <a:xfrm>
            <a:off x="5411160" y="4114800"/>
            <a:ext cx="43416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FFFFFF"/>
                </a:solidFill>
                <a:latin typeface="Times New Roman"/>
              </a:rPr>
              <a:t>R3</a:t>
            </a:r>
            <a:endParaRPr/>
          </a:p>
        </p:txBody>
      </p:sp>
      <p:sp>
        <p:nvSpPr>
          <p:cNvPr id="760" name="CustomShape 76"/>
          <p:cNvSpPr/>
          <p:nvPr/>
        </p:nvSpPr>
        <p:spPr>
          <a:xfrm>
            <a:off x="763200" y="4267080"/>
            <a:ext cx="43416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FFFFFF"/>
                </a:solidFill>
                <a:latin typeface="Times New Roman"/>
              </a:rPr>
              <a:t>R2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762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Data Link Layer</a:t>
            </a:r>
            <a:endParaRPr/>
          </a:p>
        </p:txBody>
      </p:sp>
      <p:sp>
        <p:nvSpPr>
          <p:cNvPr id="763" name="CustomShape 3"/>
          <p:cNvSpPr/>
          <p:nvPr/>
        </p:nvSpPr>
        <p:spPr>
          <a:xfrm>
            <a:off x="457200" y="2514600"/>
            <a:ext cx="8227800" cy="3579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Duties/services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Framing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Physical addressing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Flow control (hop-to-hop)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Error control (hop-to-hop)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Access control</a:t>
            </a:r>
            <a:endParaRPr/>
          </a:p>
        </p:txBody>
      </p:sp>
      <p:sp>
        <p:nvSpPr>
          <p:cNvPr id="764" name="CustomShape 4"/>
          <p:cNvSpPr/>
          <p:nvPr/>
        </p:nvSpPr>
        <p:spPr>
          <a:xfrm>
            <a:off x="1066680" y="1219320"/>
            <a:ext cx="7008480" cy="942120"/>
          </a:xfrm>
          <a:prstGeom prst="rect">
            <a:avLst/>
          </a:prstGeom>
          <a:solidFill>
            <a:srgbClr val="E5FFFF"/>
          </a:solidFill>
          <a:ln w="9360">
            <a:noFill/>
          </a:ln>
        </p:spPr>
        <p:txBody>
          <a:bodyPr lIns="90000" tIns="45000" rIns="90000" bIns="45000"/>
          <a:lstStyle/>
          <a:p>
            <a:r>
              <a:rPr lang="en-US" sz="2800" b="1" i="1">
                <a:solidFill>
                  <a:srgbClr val="FF0000"/>
                </a:solidFill>
                <a:latin typeface="Times New Roman"/>
              </a:rPr>
              <a:t>Responsible for transmitting frames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 b="1" i="1">
                <a:solidFill>
                  <a:srgbClr val="FF0000"/>
                </a:solidFill>
                <a:latin typeface="Times New Roman"/>
              </a:rPr>
              <a:t>from one node to the next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766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Data Link Layer</a:t>
            </a:r>
            <a:endParaRPr/>
          </a:p>
        </p:txBody>
      </p:sp>
      <p:sp>
        <p:nvSpPr>
          <p:cNvPr id="767" name="CustomShape 3"/>
          <p:cNvSpPr/>
          <p:nvPr/>
        </p:nvSpPr>
        <p:spPr>
          <a:xfrm>
            <a:off x="1600200" y="3335400"/>
            <a:ext cx="3046320" cy="1064880"/>
          </a:xfrm>
          <a:prstGeom prst="rect">
            <a:avLst/>
          </a:prstGeom>
          <a:solidFill>
            <a:srgbClr val="003366"/>
          </a:solidFill>
          <a:ln w="9360">
            <a:solidFill>
              <a:srgbClr val="FFFFFF"/>
            </a:solidFill>
            <a:miter/>
          </a:ln>
        </p:spPr>
      </p:sp>
      <p:sp>
        <p:nvSpPr>
          <p:cNvPr id="768" name="CustomShape 4"/>
          <p:cNvSpPr/>
          <p:nvPr/>
        </p:nvSpPr>
        <p:spPr>
          <a:xfrm>
            <a:off x="144360" y="3443400"/>
            <a:ext cx="1267920" cy="6375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r>
              <a:rPr lang="en-US">
                <a:solidFill>
                  <a:srgbClr val="FFFFFF"/>
                </a:solidFill>
                <a:latin typeface="Tahoma"/>
              </a:rPr>
              <a:t>Data Link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Layer</a:t>
            </a:r>
            <a:endParaRPr/>
          </a:p>
        </p:txBody>
      </p:sp>
      <p:sp>
        <p:nvSpPr>
          <p:cNvPr id="769" name="CustomShape 5"/>
          <p:cNvSpPr/>
          <p:nvPr/>
        </p:nvSpPr>
        <p:spPr>
          <a:xfrm>
            <a:off x="2133720" y="2743200"/>
            <a:ext cx="159840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770" name="CustomShape 6"/>
          <p:cNvSpPr/>
          <p:nvPr/>
        </p:nvSpPr>
        <p:spPr>
          <a:xfrm>
            <a:off x="2819520" y="2133720"/>
            <a:ext cx="379080" cy="531720"/>
          </a:xfrm>
          <a:prstGeom prst="downArrow">
            <a:avLst>
              <a:gd name="adj1" fmla="val 50000"/>
              <a:gd name="adj2" fmla="val 35000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771" name="CustomShape 7"/>
          <p:cNvSpPr/>
          <p:nvPr/>
        </p:nvSpPr>
        <p:spPr>
          <a:xfrm>
            <a:off x="1970640" y="1676520"/>
            <a:ext cx="17388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from Network</a:t>
            </a:r>
            <a:endParaRPr/>
          </a:p>
        </p:txBody>
      </p:sp>
      <p:sp>
        <p:nvSpPr>
          <p:cNvPr id="772" name="CustomShape 8"/>
          <p:cNvSpPr/>
          <p:nvPr/>
        </p:nvSpPr>
        <p:spPr>
          <a:xfrm>
            <a:off x="2552760" y="4876920"/>
            <a:ext cx="1411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to Physical</a:t>
            </a:r>
            <a:endParaRPr/>
          </a:p>
        </p:txBody>
      </p:sp>
      <p:sp>
        <p:nvSpPr>
          <p:cNvPr id="773" name="CustomShape 9"/>
          <p:cNvSpPr/>
          <p:nvPr/>
        </p:nvSpPr>
        <p:spPr>
          <a:xfrm>
            <a:off x="5181480" y="3335400"/>
            <a:ext cx="3046320" cy="1064880"/>
          </a:xfrm>
          <a:prstGeom prst="rect">
            <a:avLst/>
          </a:prstGeom>
          <a:solidFill>
            <a:srgbClr val="003366"/>
          </a:solidFill>
          <a:ln w="9360">
            <a:solidFill>
              <a:srgbClr val="FFFFFF"/>
            </a:solidFill>
            <a:miter/>
          </a:ln>
        </p:spPr>
      </p:sp>
      <p:sp>
        <p:nvSpPr>
          <p:cNvPr id="774" name="CustomShape 10"/>
          <p:cNvSpPr/>
          <p:nvPr/>
        </p:nvSpPr>
        <p:spPr>
          <a:xfrm>
            <a:off x="5715000" y="2743200"/>
            <a:ext cx="159840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775" name="CustomShape 11"/>
          <p:cNvSpPr/>
          <p:nvPr/>
        </p:nvSpPr>
        <p:spPr>
          <a:xfrm flipV="1">
            <a:off x="6400800" y="2131560"/>
            <a:ext cx="379080" cy="531720"/>
          </a:xfrm>
          <a:prstGeom prst="downArrow">
            <a:avLst>
              <a:gd name="adj1" fmla="val 50000"/>
              <a:gd name="adj2" fmla="val 35000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776" name="CustomShape 12"/>
          <p:cNvSpPr/>
          <p:nvPr/>
        </p:nvSpPr>
        <p:spPr>
          <a:xfrm>
            <a:off x="5795640" y="1676520"/>
            <a:ext cx="143712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to Network</a:t>
            </a:r>
            <a:endParaRPr/>
          </a:p>
        </p:txBody>
      </p:sp>
      <p:sp>
        <p:nvSpPr>
          <p:cNvPr id="777" name="CustomShape 13"/>
          <p:cNvSpPr/>
          <p:nvPr/>
        </p:nvSpPr>
        <p:spPr>
          <a:xfrm>
            <a:off x="5849280" y="4876920"/>
            <a:ext cx="171288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from Physical</a:t>
            </a:r>
            <a:endParaRPr/>
          </a:p>
        </p:txBody>
      </p:sp>
      <p:sp>
        <p:nvSpPr>
          <p:cNvPr id="778" name="CustomShape 14"/>
          <p:cNvSpPr/>
          <p:nvPr/>
        </p:nvSpPr>
        <p:spPr>
          <a:xfrm>
            <a:off x="2133720" y="3505320"/>
            <a:ext cx="159840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779" name="CustomShape 15"/>
          <p:cNvSpPr/>
          <p:nvPr/>
        </p:nvSpPr>
        <p:spPr>
          <a:xfrm>
            <a:off x="3733920" y="3505320"/>
            <a:ext cx="607680" cy="303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80808"/>
                </a:solidFill>
                <a:latin typeface="Tahoma"/>
              </a:rPr>
              <a:t>H2</a:t>
            </a:r>
            <a:endParaRPr/>
          </a:p>
        </p:txBody>
      </p:sp>
      <p:sp>
        <p:nvSpPr>
          <p:cNvPr id="780" name="CustomShape 16"/>
          <p:cNvSpPr/>
          <p:nvPr/>
        </p:nvSpPr>
        <p:spPr>
          <a:xfrm>
            <a:off x="3048120" y="4191120"/>
            <a:ext cx="379080" cy="607680"/>
          </a:xfrm>
          <a:prstGeom prst="downArrow">
            <a:avLst>
              <a:gd name="adj1" fmla="val 50000"/>
              <a:gd name="adj2" fmla="val 40000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781" name="CustomShape 17"/>
          <p:cNvSpPr/>
          <p:nvPr/>
        </p:nvSpPr>
        <p:spPr>
          <a:xfrm>
            <a:off x="5715000" y="3505320"/>
            <a:ext cx="159840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782" name="CustomShape 18"/>
          <p:cNvSpPr/>
          <p:nvPr/>
        </p:nvSpPr>
        <p:spPr>
          <a:xfrm>
            <a:off x="7315200" y="3505320"/>
            <a:ext cx="607680" cy="303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80808"/>
                </a:solidFill>
                <a:latin typeface="Tahoma"/>
              </a:rPr>
              <a:t>H2</a:t>
            </a:r>
            <a:endParaRPr/>
          </a:p>
        </p:txBody>
      </p:sp>
      <p:sp>
        <p:nvSpPr>
          <p:cNvPr id="783" name="Line 19"/>
          <p:cNvSpPr/>
          <p:nvPr/>
        </p:nvSpPr>
        <p:spPr>
          <a:xfrm>
            <a:off x="2133360" y="3047760"/>
            <a:ext cx="0" cy="45720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784" name="Line 20"/>
          <p:cNvSpPr/>
          <p:nvPr/>
        </p:nvSpPr>
        <p:spPr>
          <a:xfrm>
            <a:off x="3733560" y="3047760"/>
            <a:ext cx="0" cy="45720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785" name="Line 21"/>
          <p:cNvSpPr/>
          <p:nvPr/>
        </p:nvSpPr>
        <p:spPr>
          <a:xfrm>
            <a:off x="5715000" y="3047760"/>
            <a:ext cx="0" cy="45720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786" name="Line 22"/>
          <p:cNvSpPr/>
          <p:nvPr/>
        </p:nvSpPr>
        <p:spPr>
          <a:xfrm>
            <a:off x="7315200" y="3047760"/>
            <a:ext cx="0" cy="45720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787" name="CustomShape 23"/>
          <p:cNvSpPr/>
          <p:nvPr/>
        </p:nvSpPr>
        <p:spPr>
          <a:xfrm>
            <a:off x="2621880" y="3809880"/>
            <a:ext cx="103608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FFFFFF"/>
                </a:solidFill>
                <a:latin typeface="Tahoma"/>
              </a:rPr>
              <a:t>(frame)</a:t>
            </a:r>
            <a:endParaRPr/>
          </a:p>
        </p:txBody>
      </p:sp>
      <p:sp>
        <p:nvSpPr>
          <p:cNvPr id="788" name="CustomShape 24"/>
          <p:cNvSpPr/>
          <p:nvPr/>
        </p:nvSpPr>
        <p:spPr>
          <a:xfrm flipV="1">
            <a:off x="6553080" y="4037040"/>
            <a:ext cx="379080" cy="7603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789" name="CustomShape 25"/>
          <p:cNvSpPr/>
          <p:nvPr/>
        </p:nvSpPr>
        <p:spPr>
          <a:xfrm>
            <a:off x="1676520" y="3505320"/>
            <a:ext cx="455400" cy="303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80808"/>
                </a:solidFill>
                <a:latin typeface="Tahoma"/>
              </a:rPr>
              <a:t>T2</a:t>
            </a:r>
            <a:endParaRPr/>
          </a:p>
        </p:txBody>
      </p:sp>
      <p:sp>
        <p:nvSpPr>
          <p:cNvPr id="790" name="CustomShape 26"/>
          <p:cNvSpPr/>
          <p:nvPr/>
        </p:nvSpPr>
        <p:spPr>
          <a:xfrm>
            <a:off x="5257800" y="3505320"/>
            <a:ext cx="455400" cy="303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80808"/>
                </a:solidFill>
                <a:latin typeface="Tahoma"/>
              </a:rPr>
              <a:t>T2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Outline</a:t>
            </a:r>
            <a:endParaRPr/>
          </a:p>
        </p:txBody>
      </p:sp>
      <p:sp>
        <p:nvSpPr>
          <p:cNvPr id="189" name="CustomShape 3"/>
          <p:cNvSpPr/>
          <p:nvPr/>
        </p:nvSpPr>
        <p:spPr>
          <a:xfrm>
            <a:off x="457200" y="114300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Protocol and Standard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Layered tasks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Internet protocol suites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ISO's OSI model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792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Data Link Layer</a:t>
            </a:r>
            <a:endParaRPr/>
          </a:p>
        </p:txBody>
      </p:sp>
      <p:sp>
        <p:nvSpPr>
          <p:cNvPr id="793" name="CustomShape 3"/>
          <p:cNvSpPr/>
          <p:nvPr/>
        </p:nvSpPr>
        <p:spPr>
          <a:xfrm>
            <a:off x="1536840" y="3809880"/>
            <a:ext cx="5929200" cy="745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/>
          </a:gradFill>
          <a:ln w="9360">
            <a:noFill/>
          </a:ln>
        </p:spPr>
      </p:sp>
      <p:sp>
        <p:nvSpPr>
          <p:cNvPr id="794" name="CustomShape 4"/>
          <p:cNvSpPr/>
          <p:nvPr/>
        </p:nvSpPr>
        <p:spPr>
          <a:xfrm>
            <a:off x="3886200" y="358128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795" name="CustomShape 5"/>
          <p:cNvSpPr/>
          <p:nvPr/>
        </p:nvSpPr>
        <p:spPr>
          <a:xfrm>
            <a:off x="3886200" y="380988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796" name="CustomShape 6"/>
          <p:cNvSpPr/>
          <p:nvPr/>
        </p:nvSpPr>
        <p:spPr>
          <a:xfrm>
            <a:off x="3657600" y="3124080"/>
            <a:ext cx="531720" cy="482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797" name="CustomShape 7"/>
          <p:cNvSpPr/>
          <p:nvPr/>
        </p:nvSpPr>
        <p:spPr>
          <a:xfrm>
            <a:off x="4128480" y="3124080"/>
            <a:ext cx="43416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FFFFFF"/>
                </a:solidFill>
                <a:latin typeface="Times New Roman"/>
              </a:rPr>
              <a:t>3B</a:t>
            </a:r>
            <a:endParaRPr/>
          </a:p>
        </p:txBody>
      </p:sp>
      <p:sp>
        <p:nvSpPr>
          <p:cNvPr id="798" name="CustomShape 8"/>
          <p:cNvSpPr/>
          <p:nvPr/>
        </p:nvSpPr>
        <p:spPr>
          <a:xfrm>
            <a:off x="4003200" y="1523880"/>
            <a:ext cx="5007960" cy="393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i="1">
                <a:solidFill>
                  <a:srgbClr val="080808"/>
                </a:solidFill>
                <a:latin typeface="Times New Roman"/>
              </a:rPr>
              <a:t>A3, 3B, 82, 9F,</a:t>
            </a:r>
            <a:r>
              <a:rPr lang="en-US" sz="2000">
                <a:solidFill>
                  <a:srgbClr val="080808"/>
                </a:solidFill>
                <a:latin typeface="Tahoma"/>
              </a:rPr>
              <a:t> ... are </a:t>
            </a:r>
            <a:r>
              <a:rPr lang="en-US" sz="2000" u="sng">
                <a:solidFill>
                  <a:srgbClr val="080808"/>
                </a:solidFill>
                <a:latin typeface="Tahoma"/>
              </a:rPr>
              <a:t>physical</a:t>
            </a:r>
            <a:r>
              <a:rPr lang="en-US" sz="2000">
                <a:solidFill>
                  <a:srgbClr val="080808"/>
                </a:solidFill>
                <a:latin typeface="Tahoma"/>
              </a:rPr>
              <a:t> addresses</a:t>
            </a:r>
            <a:endParaRPr/>
          </a:p>
        </p:txBody>
      </p:sp>
      <p:sp>
        <p:nvSpPr>
          <p:cNvPr id="799" name="CustomShape 9"/>
          <p:cNvSpPr/>
          <p:nvPr/>
        </p:nvSpPr>
        <p:spPr>
          <a:xfrm>
            <a:off x="2070000" y="358128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800" name="CustomShape 10"/>
          <p:cNvSpPr/>
          <p:nvPr/>
        </p:nvSpPr>
        <p:spPr>
          <a:xfrm>
            <a:off x="2070000" y="380988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801" name="CustomShape 11"/>
          <p:cNvSpPr/>
          <p:nvPr/>
        </p:nvSpPr>
        <p:spPr>
          <a:xfrm>
            <a:off x="1841400" y="3124080"/>
            <a:ext cx="531720" cy="482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802" name="CustomShape 12"/>
          <p:cNvSpPr/>
          <p:nvPr/>
        </p:nvSpPr>
        <p:spPr>
          <a:xfrm>
            <a:off x="5194440" y="358128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803" name="CustomShape 13"/>
          <p:cNvSpPr/>
          <p:nvPr/>
        </p:nvSpPr>
        <p:spPr>
          <a:xfrm>
            <a:off x="5194440" y="380988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804" name="CustomShape 14"/>
          <p:cNvSpPr/>
          <p:nvPr/>
        </p:nvSpPr>
        <p:spPr>
          <a:xfrm>
            <a:off x="4965840" y="3124080"/>
            <a:ext cx="531720" cy="482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805" name="CustomShape 15"/>
          <p:cNvSpPr/>
          <p:nvPr/>
        </p:nvSpPr>
        <p:spPr>
          <a:xfrm>
            <a:off x="6642000" y="358128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806" name="CustomShape 16"/>
          <p:cNvSpPr/>
          <p:nvPr/>
        </p:nvSpPr>
        <p:spPr>
          <a:xfrm>
            <a:off x="6642000" y="380988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807" name="CustomShape 17"/>
          <p:cNvSpPr/>
          <p:nvPr/>
        </p:nvSpPr>
        <p:spPr>
          <a:xfrm>
            <a:off x="6413400" y="3124080"/>
            <a:ext cx="531720" cy="482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808" name="CustomShape 18"/>
          <p:cNvSpPr/>
          <p:nvPr/>
        </p:nvSpPr>
        <p:spPr>
          <a:xfrm>
            <a:off x="2299680" y="3124080"/>
            <a:ext cx="43416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FFFFFF"/>
                </a:solidFill>
                <a:latin typeface="Times New Roman"/>
              </a:rPr>
              <a:t>9F</a:t>
            </a:r>
            <a:endParaRPr/>
          </a:p>
        </p:txBody>
      </p:sp>
      <p:sp>
        <p:nvSpPr>
          <p:cNvPr id="809" name="CustomShape 19"/>
          <p:cNvSpPr/>
          <p:nvPr/>
        </p:nvSpPr>
        <p:spPr>
          <a:xfrm>
            <a:off x="5424480" y="3124080"/>
            <a:ext cx="40824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FFFFFF"/>
                </a:solidFill>
                <a:latin typeface="Times New Roman"/>
              </a:rPr>
              <a:t>82</a:t>
            </a:r>
            <a:endParaRPr/>
          </a:p>
        </p:txBody>
      </p:sp>
      <p:sp>
        <p:nvSpPr>
          <p:cNvPr id="810" name="CustomShape 20"/>
          <p:cNvSpPr/>
          <p:nvPr/>
        </p:nvSpPr>
        <p:spPr>
          <a:xfrm>
            <a:off x="6871680" y="3124080"/>
            <a:ext cx="43416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FFFFFF"/>
                </a:solidFill>
                <a:latin typeface="Times New Roman"/>
              </a:rPr>
              <a:t>A3</a:t>
            </a:r>
            <a:endParaRPr/>
          </a:p>
        </p:txBody>
      </p:sp>
      <p:sp>
        <p:nvSpPr>
          <p:cNvPr id="811" name="CustomShape 21"/>
          <p:cNvSpPr/>
          <p:nvPr/>
        </p:nvSpPr>
        <p:spPr>
          <a:xfrm>
            <a:off x="1460520" y="4038480"/>
            <a:ext cx="159840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336699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812" name="CustomShape 22"/>
          <p:cNvSpPr/>
          <p:nvPr/>
        </p:nvSpPr>
        <p:spPr>
          <a:xfrm>
            <a:off x="3060720" y="4038480"/>
            <a:ext cx="607680" cy="303120"/>
          </a:xfrm>
          <a:prstGeom prst="rect">
            <a:avLst/>
          </a:prstGeom>
          <a:solidFill>
            <a:srgbClr val="FFFFFF"/>
          </a:solidFill>
          <a:ln w="9360">
            <a:solidFill>
              <a:srgbClr val="336699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80808"/>
                </a:solidFill>
                <a:latin typeface="Tahoma"/>
              </a:rPr>
              <a:t>9F</a:t>
            </a:r>
            <a:endParaRPr/>
          </a:p>
        </p:txBody>
      </p:sp>
      <p:sp>
        <p:nvSpPr>
          <p:cNvPr id="813" name="CustomShape 23"/>
          <p:cNvSpPr/>
          <p:nvPr/>
        </p:nvSpPr>
        <p:spPr>
          <a:xfrm>
            <a:off x="1003320" y="4038480"/>
            <a:ext cx="455400" cy="303120"/>
          </a:xfrm>
          <a:prstGeom prst="rect">
            <a:avLst/>
          </a:prstGeom>
          <a:solidFill>
            <a:srgbClr val="FFFFFF"/>
          </a:solidFill>
          <a:ln w="9360">
            <a:solidFill>
              <a:srgbClr val="336699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80808"/>
                </a:solidFill>
                <a:latin typeface="Tahoma"/>
              </a:rPr>
              <a:t>T2</a:t>
            </a:r>
            <a:endParaRPr/>
          </a:p>
        </p:txBody>
      </p:sp>
      <p:sp>
        <p:nvSpPr>
          <p:cNvPr id="814" name="CustomShape 24"/>
          <p:cNvSpPr/>
          <p:nvPr/>
        </p:nvSpPr>
        <p:spPr>
          <a:xfrm>
            <a:off x="3670200" y="4038480"/>
            <a:ext cx="607680" cy="303120"/>
          </a:xfrm>
          <a:prstGeom prst="rect">
            <a:avLst/>
          </a:prstGeom>
          <a:solidFill>
            <a:srgbClr val="FFFFFF"/>
          </a:solidFill>
          <a:ln w="9360">
            <a:solidFill>
              <a:srgbClr val="336699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80808"/>
                </a:solidFill>
                <a:latin typeface="Tahoma"/>
              </a:rPr>
              <a:t>A3</a:t>
            </a:r>
            <a:endParaRPr/>
          </a:p>
        </p:txBody>
      </p:sp>
      <p:sp>
        <p:nvSpPr>
          <p:cNvPr id="815" name="CustomShape 25"/>
          <p:cNvSpPr/>
          <p:nvPr/>
        </p:nvSpPr>
        <p:spPr>
          <a:xfrm>
            <a:off x="1460520" y="2743200"/>
            <a:ext cx="159840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336699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816" name="Line 26"/>
          <p:cNvSpPr/>
          <p:nvPr/>
        </p:nvSpPr>
        <p:spPr>
          <a:xfrm>
            <a:off x="2222280" y="3657600"/>
            <a:ext cx="0" cy="3045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17" name="Line 27"/>
          <p:cNvSpPr/>
          <p:nvPr/>
        </p:nvSpPr>
        <p:spPr>
          <a:xfrm>
            <a:off x="2222280" y="3962160"/>
            <a:ext cx="46483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18" name="Line 28"/>
          <p:cNvSpPr/>
          <p:nvPr/>
        </p:nvSpPr>
        <p:spPr>
          <a:xfrm flipV="1">
            <a:off x="6870600" y="3581280"/>
            <a:ext cx="0" cy="380880"/>
          </a:xfrm>
          <a:prstGeom prst="line">
            <a:avLst/>
          </a:prstGeom>
          <a:ln w="38160">
            <a:solidFill>
              <a:srgbClr val="FFFFFF"/>
            </a:solidFill>
            <a:round/>
            <a:tailEnd type="triangle" w="med" len="med"/>
          </a:ln>
        </p:spPr>
      </p:sp>
      <p:sp>
        <p:nvSpPr>
          <p:cNvPr id="819" name="CustomShape 29"/>
          <p:cNvSpPr/>
          <p:nvPr/>
        </p:nvSpPr>
        <p:spPr>
          <a:xfrm rot="5400000" flipV="1">
            <a:off x="3620160" y="3846600"/>
            <a:ext cx="74520" cy="1217520"/>
          </a:xfrm>
          <a:prstGeom prst="leftBrace">
            <a:avLst>
              <a:gd name="adj1" fmla="val 133333"/>
              <a:gd name="adj2" fmla="val 50000"/>
            </a:avLst>
          </a:prstGeom>
          <a:noFill/>
          <a:ln w="9360">
            <a:solidFill>
              <a:srgbClr val="FFFFFF"/>
            </a:solidFill>
            <a:round/>
          </a:ln>
        </p:spPr>
      </p:sp>
      <p:sp>
        <p:nvSpPr>
          <p:cNvPr id="820" name="CustomShape 30"/>
          <p:cNvSpPr/>
          <p:nvPr/>
        </p:nvSpPr>
        <p:spPr>
          <a:xfrm>
            <a:off x="3429000" y="4451400"/>
            <a:ext cx="522000" cy="3632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H2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822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Data Link Layer</a:t>
            </a:r>
            <a:endParaRPr/>
          </a:p>
        </p:txBody>
      </p:sp>
      <p:sp>
        <p:nvSpPr>
          <p:cNvPr id="823" name="CustomShape 3"/>
          <p:cNvSpPr/>
          <p:nvPr/>
        </p:nvSpPr>
        <p:spPr>
          <a:xfrm>
            <a:off x="825480" y="2133720"/>
            <a:ext cx="2055600" cy="745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/>
          </a:gradFill>
          <a:ln w="9360">
            <a:noFill/>
          </a:ln>
        </p:spPr>
      </p:sp>
      <p:sp>
        <p:nvSpPr>
          <p:cNvPr id="824" name="CustomShape 4"/>
          <p:cNvSpPr/>
          <p:nvPr/>
        </p:nvSpPr>
        <p:spPr>
          <a:xfrm>
            <a:off x="1295280" y="3429000"/>
            <a:ext cx="5929200" cy="745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/>
          </a:gradFill>
          <a:ln w="9360">
            <a:noFill/>
          </a:ln>
        </p:spPr>
      </p:sp>
      <p:sp>
        <p:nvSpPr>
          <p:cNvPr id="825" name="CustomShape 5"/>
          <p:cNvSpPr/>
          <p:nvPr/>
        </p:nvSpPr>
        <p:spPr>
          <a:xfrm>
            <a:off x="6083280" y="4952880"/>
            <a:ext cx="2055600" cy="745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/>
          </a:gradFill>
          <a:ln w="9360">
            <a:noFill/>
          </a:ln>
        </p:spPr>
      </p:sp>
      <p:sp>
        <p:nvSpPr>
          <p:cNvPr id="826" name="CustomShape 6"/>
          <p:cNvSpPr/>
          <p:nvPr/>
        </p:nvSpPr>
        <p:spPr>
          <a:xfrm>
            <a:off x="1054080" y="190512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827" name="CustomShape 7"/>
          <p:cNvSpPr/>
          <p:nvPr/>
        </p:nvSpPr>
        <p:spPr>
          <a:xfrm>
            <a:off x="1054080" y="213372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828" name="CustomShape 8"/>
          <p:cNvSpPr/>
          <p:nvPr/>
        </p:nvSpPr>
        <p:spPr>
          <a:xfrm>
            <a:off x="2577960" y="190512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829" name="CustomShape 9"/>
          <p:cNvSpPr/>
          <p:nvPr/>
        </p:nvSpPr>
        <p:spPr>
          <a:xfrm>
            <a:off x="2577960" y="213372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830" name="CustomShape 10"/>
          <p:cNvSpPr/>
          <p:nvPr/>
        </p:nvSpPr>
        <p:spPr>
          <a:xfrm>
            <a:off x="6235560" y="3429000"/>
            <a:ext cx="74520" cy="159840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831" name="CustomShape 11"/>
          <p:cNvSpPr/>
          <p:nvPr/>
        </p:nvSpPr>
        <p:spPr>
          <a:xfrm>
            <a:off x="6235560" y="495288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832" name="CustomShape 12"/>
          <p:cNvSpPr/>
          <p:nvPr/>
        </p:nvSpPr>
        <p:spPr>
          <a:xfrm>
            <a:off x="7238880" y="495288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833" name="CustomShape 13"/>
          <p:cNvSpPr/>
          <p:nvPr/>
        </p:nvSpPr>
        <p:spPr>
          <a:xfrm>
            <a:off x="7238880" y="495288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834" name="CustomShape 14"/>
          <p:cNvSpPr/>
          <p:nvPr/>
        </p:nvSpPr>
        <p:spPr>
          <a:xfrm>
            <a:off x="7994520" y="472428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835" name="CustomShape 15"/>
          <p:cNvSpPr/>
          <p:nvPr/>
        </p:nvSpPr>
        <p:spPr>
          <a:xfrm>
            <a:off x="7994520" y="495288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836" name="CustomShape 16"/>
          <p:cNvSpPr/>
          <p:nvPr/>
        </p:nvSpPr>
        <p:spPr>
          <a:xfrm>
            <a:off x="825480" y="1447920"/>
            <a:ext cx="531720" cy="4824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767600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837" name="CustomShape 17"/>
          <p:cNvSpPr/>
          <p:nvPr/>
        </p:nvSpPr>
        <p:spPr>
          <a:xfrm>
            <a:off x="2349360" y="1447920"/>
            <a:ext cx="531720" cy="482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838" name="CustomShape 18"/>
          <p:cNvSpPr/>
          <p:nvPr/>
        </p:nvSpPr>
        <p:spPr>
          <a:xfrm>
            <a:off x="7010280" y="5257800"/>
            <a:ext cx="531720" cy="482400"/>
          </a:xfrm>
          <a:prstGeom prst="rect">
            <a:avLst/>
          </a:prstGeom>
          <a:gradFill>
            <a:gsLst>
              <a:gs pos="0">
                <a:srgbClr val="66FF33"/>
              </a:gs>
              <a:gs pos="100000">
                <a:srgbClr val="2F7618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839" name="CustomShape 19"/>
          <p:cNvSpPr/>
          <p:nvPr/>
        </p:nvSpPr>
        <p:spPr>
          <a:xfrm>
            <a:off x="7765920" y="4267080"/>
            <a:ext cx="531720" cy="482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840" name="CustomShape 20"/>
          <p:cNvSpPr/>
          <p:nvPr/>
        </p:nvSpPr>
        <p:spPr>
          <a:xfrm>
            <a:off x="6235560" y="342900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841" name="CustomShape 21"/>
          <p:cNvSpPr/>
          <p:nvPr/>
        </p:nvSpPr>
        <p:spPr>
          <a:xfrm>
            <a:off x="2197080" y="2133720"/>
            <a:ext cx="74520" cy="136980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842" name="CustomShape 22"/>
          <p:cNvSpPr/>
          <p:nvPr/>
        </p:nvSpPr>
        <p:spPr>
          <a:xfrm>
            <a:off x="2197080" y="342900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843" name="CustomShape 23"/>
          <p:cNvSpPr/>
          <p:nvPr/>
        </p:nvSpPr>
        <p:spPr>
          <a:xfrm>
            <a:off x="2197080" y="213372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844" name="CustomShape 24"/>
          <p:cNvSpPr/>
          <p:nvPr/>
        </p:nvSpPr>
        <p:spPr>
          <a:xfrm>
            <a:off x="2730600" y="342900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845" name="CustomShape 25"/>
          <p:cNvSpPr/>
          <p:nvPr/>
        </p:nvSpPr>
        <p:spPr>
          <a:xfrm>
            <a:off x="2730600" y="342900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846" name="CustomShape 26"/>
          <p:cNvSpPr/>
          <p:nvPr/>
        </p:nvSpPr>
        <p:spPr>
          <a:xfrm>
            <a:off x="2502000" y="3733920"/>
            <a:ext cx="531720" cy="482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847" name="CustomShape 27"/>
          <p:cNvSpPr/>
          <p:nvPr/>
        </p:nvSpPr>
        <p:spPr>
          <a:xfrm>
            <a:off x="4502160" y="320040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848" name="CustomShape 28"/>
          <p:cNvSpPr/>
          <p:nvPr/>
        </p:nvSpPr>
        <p:spPr>
          <a:xfrm>
            <a:off x="4502160" y="342900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849" name="CustomShape 29"/>
          <p:cNvSpPr/>
          <p:nvPr/>
        </p:nvSpPr>
        <p:spPr>
          <a:xfrm>
            <a:off x="4273560" y="2743200"/>
            <a:ext cx="531720" cy="482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850" name="CustomShape 30"/>
          <p:cNvSpPr/>
          <p:nvPr/>
        </p:nvSpPr>
        <p:spPr>
          <a:xfrm>
            <a:off x="4788000" y="342900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851" name="CustomShape 31"/>
          <p:cNvSpPr/>
          <p:nvPr/>
        </p:nvSpPr>
        <p:spPr>
          <a:xfrm>
            <a:off x="4788000" y="342900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852" name="CustomShape 32"/>
          <p:cNvSpPr/>
          <p:nvPr/>
        </p:nvSpPr>
        <p:spPr>
          <a:xfrm>
            <a:off x="4559400" y="3733920"/>
            <a:ext cx="531720" cy="482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853" name="CustomShape 33"/>
          <p:cNvSpPr/>
          <p:nvPr/>
        </p:nvSpPr>
        <p:spPr>
          <a:xfrm>
            <a:off x="2981880" y="1752480"/>
            <a:ext cx="13518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00"/>
                </a:solidFill>
                <a:latin typeface="Tahoma"/>
              </a:rPr>
              <a:t>Network </a:t>
            </a:r>
            <a:r>
              <a:rPr lang="en-US" i="1">
                <a:solidFill>
                  <a:srgbClr val="FFFF00"/>
                </a:solidFill>
                <a:latin typeface="Tahoma"/>
              </a:rPr>
              <a:t>1</a:t>
            </a:r>
            <a:endParaRPr/>
          </a:p>
        </p:txBody>
      </p:sp>
      <p:sp>
        <p:nvSpPr>
          <p:cNvPr id="854" name="CustomShape 34"/>
          <p:cNvSpPr/>
          <p:nvPr/>
        </p:nvSpPr>
        <p:spPr>
          <a:xfrm>
            <a:off x="6410880" y="2971800"/>
            <a:ext cx="13518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00"/>
                </a:solidFill>
                <a:latin typeface="Tahoma"/>
              </a:rPr>
              <a:t>Network </a:t>
            </a:r>
            <a:r>
              <a:rPr lang="en-US" i="1">
                <a:solidFill>
                  <a:srgbClr val="FFFF00"/>
                </a:solidFill>
                <a:latin typeface="Tahoma"/>
              </a:rPr>
              <a:t>6</a:t>
            </a:r>
            <a:endParaRPr/>
          </a:p>
        </p:txBody>
      </p:sp>
      <p:sp>
        <p:nvSpPr>
          <p:cNvPr id="855" name="CustomShape 35"/>
          <p:cNvSpPr/>
          <p:nvPr/>
        </p:nvSpPr>
        <p:spPr>
          <a:xfrm>
            <a:off x="7401240" y="5029200"/>
            <a:ext cx="13518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00"/>
                </a:solidFill>
                <a:latin typeface="Tahoma"/>
              </a:rPr>
              <a:t>Network </a:t>
            </a:r>
            <a:r>
              <a:rPr lang="en-US" i="1">
                <a:solidFill>
                  <a:srgbClr val="FFFF00"/>
                </a:solidFill>
                <a:latin typeface="Tahoma"/>
              </a:rPr>
              <a:t>5</a:t>
            </a:r>
            <a:endParaRPr/>
          </a:p>
        </p:txBody>
      </p:sp>
      <p:sp>
        <p:nvSpPr>
          <p:cNvPr id="856" name="CustomShape 36"/>
          <p:cNvSpPr/>
          <p:nvPr/>
        </p:nvSpPr>
        <p:spPr>
          <a:xfrm>
            <a:off x="457920" y="1461960"/>
            <a:ext cx="466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i="1">
                <a:solidFill>
                  <a:srgbClr val="FFFFFF"/>
                </a:solidFill>
                <a:latin typeface="Times New Roman"/>
              </a:rPr>
              <a:t>1.1</a:t>
            </a:r>
            <a:endParaRPr/>
          </a:p>
        </p:txBody>
      </p:sp>
      <p:sp>
        <p:nvSpPr>
          <p:cNvPr id="857" name="CustomShape 37"/>
          <p:cNvSpPr/>
          <p:nvPr/>
        </p:nvSpPr>
        <p:spPr>
          <a:xfrm>
            <a:off x="1981800" y="1461960"/>
            <a:ext cx="466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FFFFFF"/>
                </a:solidFill>
                <a:latin typeface="Times New Roman"/>
              </a:rPr>
              <a:t>1.2</a:t>
            </a:r>
            <a:endParaRPr/>
          </a:p>
        </p:txBody>
      </p:sp>
      <p:sp>
        <p:nvSpPr>
          <p:cNvPr id="858" name="CustomShape 38"/>
          <p:cNvSpPr/>
          <p:nvPr/>
        </p:nvSpPr>
        <p:spPr>
          <a:xfrm>
            <a:off x="2134440" y="3733920"/>
            <a:ext cx="466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FFFFFF"/>
                </a:solidFill>
                <a:latin typeface="Times New Roman"/>
              </a:rPr>
              <a:t>6.6</a:t>
            </a:r>
            <a:endParaRPr/>
          </a:p>
        </p:txBody>
      </p:sp>
      <p:sp>
        <p:nvSpPr>
          <p:cNvPr id="859" name="CustomShape 39"/>
          <p:cNvSpPr/>
          <p:nvPr/>
        </p:nvSpPr>
        <p:spPr>
          <a:xfrm>
            <a:off x="4745880" y="2743200"/>
            <a:ext cx="466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FFFFFF"/>
                </a:solidFill>
                <a:latin typeface="Times New Roman"/>
              </a:rPr>
              <a:t>6.1</a:t>
            </a:r>
            <a:endParaRPr/>
          </a:p>
        </p:txBody>
      </p:sp>
      <p:sp>
        <p:nvSpPr>
          <p:cNvPr id="860" name="CustomShape 40"/>
          <p:cNvSpPr/>
          <p:nvPr/>
        </p:nvSpPr>
        <p:spPr>
          <a:xfrm>
            <a:off x="4191840" y="3733920"/>
            <a:ext cx="466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FFFFFF"/>
                </a:solidFill>
                <a:latin typeface="Times New Roman"/>
              </a:rPr>
              <a:t>6.3</a:t>
            </a:r>
            <a:endParaRPr/>
          </a:p>
        </p:txBody>
      </p:sp>
      <p:sp>
        <p:nvSpPr>
          <p:cNvPr id="861" name="CustomShape 41"/>
          <p:cNvSpPr/>
          <p:nvPr/>
        </p:nvSpPr>
        <p:spPr>
          <a:xfrm>
            <a:off x="6642720" y="5257800"/>
            <a:ext cx="466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i="1">
                <a:solidFill>
                  <a:srgbClr val="FFFFFF"/>
                </a:solidFill>
                <a:latin typeface="Times New Roman"/>
              </a:rPr>
              <a:t>5.7</a:t>
            </a:r>
            <a:endParaRPr/>
          </a:p>
        </p:txBody>
      </p:sp>
      <p:sp>
        <p:nvSpPr>
          <p:cNvPr id="862" name="CustomShape 42"/>
          <p:cNvSpPr/>
          <p:nvPr/>
        </p:nvSpPr>
        <p:spPr>
          <a:xfrm>
            <a:off x="8236800" y="4267080"/>
            <a:ext cx="466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FFFFFF"/>
                </a:solidFill>
                <a:latin typeface="Times New Roman"/>
              </a:rPr>
              <a:t>5.2</a:t>
            </a:r>
            <a:endParaRPr/>
          </a:p>
        </p:txBody>
      </p:sp>
      <p:sp>
        <p:nvSpPr>
          <p:cNvPr id="863" name="CustomShape 43"/>
          <p:cNvSpPr/>
          <p:nvPr/>
        </p:nvSpPr>
        <p:spPr>
          <a:xfrm>
            <a:off x="1555920" y="5486400"/>
            <a:ext cx="2055600" cy="745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/>
          </a:gradFill>
          <a:ln w="9360">
            <a:noFill/>
          </a:ln>
        </p:spPr>
      </p:sp>
      <p:sp>
        <p:nvSpPr>
          <p:cNvPr id="864" name="CustomShape 44"/>
          <p:cNvSpPr/>
          <p:nvPr/>
        </p:nvSpPr>
        <p:spPr>
          <a:xfrm>
            <a:off x="2470320" y="548640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865" name="CustomShape 45"/>
          <p:cNvSpPr/>
          <p:nvPr/>
        </p:nvSpPr>
        <p:spPr>
          <a:xfrm>
            <a:off x="2470320" y="548640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866" name="CustomShape 46"/>
          <p:cNvSpPr/>
          <p:nvPr/>
        </p:nvSpPr>
        <p:spPr>
          <a:xfrm>
            <a:off x="3232080" y="5257800"/>
            <a:ext cx="74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867" name="CustomShape 47"/>
          <p:cNvSpPr/>
          <p:nvPr/>
        </p:nvSpPr>
        <p:spPr>
          <a:xfrm>
            <a:off x="3232080" y="548640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868" name="CustomShape 48"/>
          <p:cNvSpPr/>
          <p:nvPr/>
        </p:nvSpPr>
        <p:spPr>
          <a:xfrm>
            <a:off x="2241720" y="5791320"/>
            <a:ext cx="531720" cy="482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869" name="CustomShape 49"/>
          <p:cNvSpPr/>
          <p:nvPr/>
        </p:nvSpPr>
        <p:spPr>
          <a:xfrm>
            <a:off x="3003480" y="4800600"/>
            <a:ext cx="531720" cy="482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870" name="CustomShape 50"/>
          <p:cNvSpPr/>
          <p:nvPr/>
        </p:nvSpPr>
        <p:spPr>
          <a:xfrm>
            <a:off x="2873880" y="5562720"/>
            <a:ext cx="13518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00"/>
                </a:solidFill>
                <a:latin typeface="Tahoma"/>
              </a:rPr>
              <a:t>Network </a:t>
            </a:r>
            <a:r>
              <a:rPr lang="en-US" i="1">
                <a:solidFill>
                  <a:srgbClr val="FFFF00"/>
                </a:solidFill>
                <a:latin typeface="Tahoma"/>
              </a:rPr>
              <a:t>3</a:t>
            </a:r>
            <a:endParaRPr/>
          </a:p>
        </p:txBody>
      </p:sp>
      <p:sp>
        <p:nvSpPr>
          <p:cNvPr id="871" name="CustomShape 51"/>
          <p:cNvSpPr/>
          <p:nvPr/>
        </p:nvSpPr>
        <p:spPr>
          <a:xfrm>
            <a:off x="1873800" y="5791320"/>
            <a:ext cx="466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FFFFFF"/>
                </a:solidFill>
                <a:latin typeface="Times New Roman"/>
              </a:rPr>
              <a:t>3.8</a:t>
            </a:r>
            <a:endParaRPr/>
          </a:p>
        </p:txBody>
      </p:sp>
      <p:sp>
        <p:nvSpPr>
          <p:cNvPr id="872" name="CustomShape 52"/>
          <p:cNvSpPr/>
          <p:nvPr/>
        </p:nvSpPr>
        <p:spPr>
          <a:xfrm>
            <a:off x="3474000" y="4800600"/>
            <a:ext cx="466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FFFFFF"/>
                </a:solidFill>
                <a:latin typeface="Times New Roman"/>
              </a:rPr>
              <a:t>3.3</a:t>
            </a:r>
            <a:endParaRPr/>
          </a:p>
        </p:txBody>
      </p:sp>
      <p:sp>
        <p:nvSpPr>
          <p:cNvPr id="873" name="CustomShape 53"/>
          <p:cNvSpPr/>
          <p:nvPr/>
        </p:nvSpPr>
        <p:spPr>
          <a:xfrm>
            <a:off x="1631880" y="3429000"/>
            <a:ext cx="74520" cy="21319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874" name="CustomShape 54"/>
          <p:cNvSpPr/>
          <p:nvPr/>
        </p:nvSpPr>
        <p:spPr>
          <a:xfrm>
            <a:off x="1631880" y="342900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sp>
        <p:nvSpPr>
          <p:cNvPr id="875" name="CustomShape 55"/>
          <p:cNvSpPr/>
          <p:nvPr/>
        </p:nvSpPr>
        <p:spPr>
          <a:xfrm>
            <a:off x="1652760" y="5486400"/>
            <a:ext cx="74520" cy="74520"/>
          </a:xfrm>
          <a:prstGeom prst="rect">
            <a:avLst/>
          </a:prstGeom>
          <a:solidFill>
            <a:srgbClr val="00CCFF"/>
          </a:solidFill>
          <a:ln w="9360">
            <a:solidFill>
              <a:srgbClr val="080808"/>
            </a:solidFill>
            <a:miter/>
          </a:ln>
        </p:spPr>
      </p:sp>
      <p:pic>
        <p:nvPicPr>
          <p:cNvPr id="876" name="Picture 60"/>
          <p:cNvPicPr/>
          <p:nvPr/>
        </p:nvPicPr>
        <p:blipFill>
          <a:blip r:embed="rId2"/>
          <a:stretch>
            <a:fillRect/>
          </a:stretch>
        </p:blipFill>
        <p:spPr>
          <a:xfrm>
            <a:off x="5791320" y="4114800"/>
            <a:ext cx="941040" cy="407880"/>
          </a:xfrm>
          <a:prstGeom prst="rect">
            <a:avLst/>
          </a:prstGeom>
          <a:ln w="9360">
            <a:noFill/>
          </a:ln>
        </p:spPr>
      </p:pic>
      <p:pic>
        <p:nvPicPr>
          <p:cNvPr id="877" name="Picture 61"/>
          <p:cNvPicPr/>
          <p:nvPr/>
        </p:nvPicPr>
        <p:blipFill>
          <a:blip r:embed="rId2"/>
          <a:stretch>
            <a:fillRect/>
          </a:stretch>
        </p:blipFill>
        <p:spPr>
          <a:xfrm>
            <a:off x="1752480" y="2514600"/>
            <a:ext cx="941040" cy="407880"/>
          </a:xfrm>
          <a:prstGeom prst="rect">
            <a:avLst/>
          </a:prstGeom>
          <a:ln w="9360">
            <a:noFill/>
          </a:ln>
        </p:spPr>
      </p:pic>
      <p:pic>
        <p:nvPicPr>
          <p:cNvPr id="878" name="Picture 62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4267080"/>
            <a:ext cx="941040" cy="407880"/>
          </a:xfrm>
          <a:prstGeom prst="rect">
            <a:avLst/>
          </a:prstGeom>
          <a:ln w="9360">
            <a:noFill/>
          </a:ln>
        </p:spPr>
      </p:pic>
      <p:sp>
        <p:nvSpPr>
          <p:cNvPr id="879" name="CustomShape 56"/>
          <p:cNvSpPr/>
          <p:nvPr/>
        </p:nvSpPr>
        <p:spPr>
          <a:xfrm>
            <a:off x="762120" y="1143000"/>
            <a:ext cx="455400" cy="22680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880" name="CustomShape 57"/>
          <p:cNvSpPr/>
          <p:nvPr/>
        </p:nvSpPr>
        <p:spPr>
          <a:xfrm>
            <a:off x="1219320" y="1143000"/>
            <a:ext cx="226800" cy="226800"/>
          </a:xfrm>
          <a:prstGeom prst="rect">
            <a:avLst/>
          </a:prstGeom>
          <a:solidFill>
            <a:srgbClr val="00CCFF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80808"/>
                </a:solidFill>
                <a:latin typeface="Tahoma"/>
              </a:rPr>
              <a:t>1.1</a:t>
            </a:r>
            <a:endParaRPr/>
          </a:p>
        </p:txBody>
      </p:sp>
      <p:sp>
        <p:nvSpPr>
          <p:cNvPr id="881" name="CustomShape 58"/>
          <p:cNvSpPr/>
          <p:nvPr/>
        </p:nvSpPr>
        <p:spPr>
          <a:xfrm>
            <a:off x="1447920" y="1143000"/>
            <a:ext cx="226800" cy="226800"/>
          </a:xfrm>
          <a:prstGeom prst="rect">
            <a:avLst/>
          </a:prstGeom>
          <a:solidFill>
            <a:srgbClr val="00CCFF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80808"/>
                </a:solidFill>
                <a:latin typeface="Tahoma"/>
              </a:rPr>
              <a:t>5.7</a:t>
            </a:r>
            <a:endParaRPr/>
          </a:p>
        </p:txBody>
      </p:sp>
      <p:sp>
        <p:nvSpPr>
          <p:cNvPr id="882" name="Line 59"/>
          <p:cNvSpPr/>
          <p:nvPr/>
        </p:nvSpPr>
        <p:spPr>
          <a:xfrm>
            <a:off x="1447560" y="1447560"/>
            <a:ext cx="0" cy="609840"/>
          </a:xfrm>
          <a:prstGeom prst="line">
            <a:avLst/>
          </a:prstGeom>
          <a:ln w="57240">
            <a:solidFill>
              <a:srgbClr val="FF0000"/>
            </a:solidFill>
            <a:round/>
          </a:ln>
        </p:spPr>
      </p:sp>
      <p:sp>
        <p:nvSpPr>
          <p:cNvPr id="883" name="Line 60"/>
          <p:cNvSpPr/>
          <p:nvPr/>
        </p:nvSpPr>
        <p:spPr>
          <a:xfrm>
            <a:off x="1447560" y="2057400"/>
            <a:ext cx="914400" cy="0"/>
          </a:xfrm>
          <a:prstGeom prst="line">
            <a:avLst/>
          </a:prstGeom>
          <a:ln w="57240">
            <a:solidFill>
              <a:srgbClr val="FF0000"/>
            </a:solidFill>
            <a:round/>
          </a:ln>
        </p:spPr>
      </p:sp>
      <p:sp>
        <p:nvSpPr>
          <p:cNvPr id="884" name="Line 61"/>
          <p:cNvSpPr/>
          <p:nvPr/>
        </p:nvSpPr>
        <p:spPr>
          <a:xfrm>
            <a:off x="2361960" y="2057400"/>
            <a:ext cx="0" cy="457200"/>
          </a:xfrm>
          <a:prstGeom prst="line">
            <a:avLst/>
          </a:prstGeom>
          <a:ln w="57240">
            <a:solidFill>
              <a:srgbClr val="FF0000"/>
            </a:solidFill>
            <a:round/>
            <a:tailEnd type="triangle" w="med" len="med"/>
          </a:ln>
        </p:spPr>
      </p:sp>
      <p:sp>
        <p:nvSpPr>
          <p:cNvPr id="885" name="Line 62"/>
          <p:cNvSpPr/>
          <p:nvPr/>
        </p:nvSpPr>
        <p:spPr>
          <a:xfrm>
            <a:off x="2361960" y="3352680"/>
            <a:ext cx="4038840" cy="0"/>
          </a:xfrm>
          <a:prstGeom prst="line">
            <a:avLst/>
          </a:prstGeom>
          <a:ln w="57240">
            <a:solidFill>
              <a:srgbClr val="FF0000"/>
            </a:solidFill>
            <a:round/>
          </a:ln>
        </p:spPr>
      </p:sp>
      <p:sp>
        <p:nvSpPr>
          <p:cNvPr id="886" name="Line 63"/>
          <p:cNvSpPr/>
          <p:nvPr/>
        </p:nvSpPr>
        <p:spPr>
          <a:xfrm>
            <a:off x="6400800" y="3352680"/>
            <a:ext cx="0" cy="762120"/>
          </a:xfrm>
          <a:prstGeom prst="line">
            <a:avLst/>
          </a:prstGeom>
          <a:ln w="57240">
            <a:solidFill>
              <a:srgbClr val="FF0000"/>
            </a:solidFill>
            <a:round/>
            <a:tailEnd type="triangle" w="med" len="med"/>
          </a:ln>
        </p:spPr>
      </p:sp>
      <p:sp>
        <p:nvSpPr>
          <p:cNvPr id="887" name="Line 64"/>
          <p:cNvSpPr/>
          <p:nvPr/>
        </p:nvSpPr>
        <p:spPr>
          <a:xfrm>
            <a:off x="6400800" y="4800600"/>
            <a:ext cx="990360" cy="0"/>
          </a:xfrm>
          <a:prstGeom prst="line">
            <a:avLst/>
          </a:prstGeom>
          <a:ln w="57240">
            <a:solidFill>
              <a:srgbClr val="FF0000"/>
            </a:solidFill>
            <a:round/>
          </a:ln>
        </p:spPr>
      </p:sp>
      <p:sp>
        <p:nvSpPr>
          <p:cNvPr id="888" name="Line 65"/>
          <p:cNvSpPr/>
          <p:nvPr/>
        </p:nvSpPr>
        <p:spPr>
          <a:xfrm>
            <a:off x="7391160" y="4800600"/>
            <a:ext cx="0" cy="457200"/>
          </a:xfrm>
          <a:prstGeom prst="line">
            <a:avLst/>
          </a:prstGeom>
          <a:ln w="57240">
            <a:solidFill>
              <a:srgbClr val="FF0000"/>
            </a:solidFill>
            <a:round/>
            <a:tailEnd type="triangle" w="med" len="med"/>
          </a:ln>
        </p:spPr>
      </p:sp>
      <p:sp>
        <p:nvSpPr>
          <p:cNvPr id="889" name="CustomShape 66"/>
          <p:cNvSpPr/>
          <p:nvPr/>
        </p:nvSpPr>
        <p:spPr>
          <a:xfrm>
            <a:off x="458640" y="1752480"/>
            <a:ext cx="40824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FFFF00"/>
                </a:solidFill>
                <a:latin typeface="Times New Roman"/>
              </a:rPr>
              <a:t>97</a:t>
            </a:r>
            <a:endParaRPr/>
          </a:p>
        </p:txBody>
      </p:sp>
      <p:sp>
        <p:nvSpPr>
          <p:cNvPr id="890" name="CustomShape 67"/>
          <p:cNvSpPr/>
          <p:nvPr/>
        </p:nvSpPr>
        <p:spPr>
          <a:xfrm>
            <a:off x="1982520" y="1752480"/>
            <a:ext cx="40824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FFFF00"/>
                </a:solidFill>
                <a:latin typeface="Times New Roman"/>
              </a:rPr>
              <a:t>32</a:t>
            </a:r>
            <a:endParaRPr/>
          </a:p>
        </p:txBody>
      </p:sp>
      <p:sp>
        <p:nvSpPr>
          <p:cNvPr id="891" name="CustomShape 68"/>
          <p:cNvSpPr/>
          <p:nvPr/>
        </p:nvSpPr>
        <p:spPr>
          <a:xfrm>
            <a:off x="1830240" y="2209680"/>
            <a:ext cx="40824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FFFF00"/>
                </a:solidFill>
                <a:latin typeface="Times New Roman"/>
              </a:rPr>
              <a:t>25</a:t>
            </a:r>
            <a:endParaRPr/>
          </a:p>
        </p:txBody>
      </p:sp>
      <p:sp>
        <p:nvSpPr>
          <p:cNvPr id="892" name="CustomShape 69"/>
          <p:cNvSpPr/>
          <p:nvPr/>
        </p:nvSpPr>
        <p:spPr>
          <a:xfrm>
            <a:off x="1830240" y="2895480"/>
            <a:ext cx="40824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FFFF00"/>
                </a:solidFill>
                <a:latin typeface="Times New Roman"/>
              </a:rPr>
              <a:t>79</a:t>
            </a:r>
            <a:endParaRPr/>
          </a:p>
        </p:txBody>
      </p:sp>
      <p:sp>
        <p:nvSpPr>
          <p:cNvPr id="893" name="CustomShape 70"/>
          <p:cNvSpPr/>
          <p:nvPr/>
        </p:nvSpPr>
        <p:spPr>
          <a:xfrm>
            <a:off x="5868720" y="3809880"/>
            <a:ext cx="40824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FFFF00"/>
                </a:solidFill>
                <a:latin typeface="Times New Roman"/>
              </a:rPr>
              <a:t>62</a:t>
            </a:r>
            <a:endParaRPr/>
          </a:p>
        </p:txBody>
      </p:sp>
      <p:sp>
        <p:nvSpPr>
          <p:cNvPr id="894" name="CustomShape 71"/>
          <p:cNvSpPr/>
          <p:nvPr/>
        </p:nvSpPr>
        <p:spPr>
          <a:xfrm>
            <a:off x="5868720" y="4495680"/>
            <a:ext cx="40824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FFFF00"/>
                </a:solidFill>
                <a:latin typeface="Times New Roman"/>
              </a:rPr>
              <a:t>54</a:t>
            </a:r>
            <a:endParaRPr/>
          </a:p>
        </p:txBody>
      </p:sp>
      <p:sp>
        <p:nvSpPr>
          <p:cNvPr id="895" name="CustomShape 72"/>
          <p:cNvSpPr/>
          <p:nvPr/>
        </p:nvSpPr>
        <p:spPr>
          <a:xfrm>
            <a:off x="6643440" y="5486400"/>
            <a:ext cx="40824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FFFF00"/>
                </a:solidFill>
                <a:latin typeface="Times New Roman"/>
              </a:rPr>
              <a:t>74</a:t>
            </a:r>
            <a:endParaRPr/>
          </a:p>
        </p:txBody>
      </p:sp>
      <p:sp>
        <p:nvSpPr>
          <p:cNvPr id="896" name="CustomShape 73"/>
          <p:cNvSpPr/>
          <p:nvPr/>
        </p:nvSpPr>
        <p:spPr>
          <a:xfrm>
            <a:off x="1296720" y="3962520"/>
            <a:ext cx="40824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FFFF00"/>
                </a:solidFill>
                <a:latin typeface="Times New Roman"/>
              </a:rPr>
              <a:t>12</a:t>
            </a:r>
            <a:endParaRPr/>
          </a:p>
        </p:txBody>
      </p:sp>
      <p:sp>
        <p:nvSpPr>
          <p:cNvPr id="897" name="CustomShape 74"/>
          <p:cNvSpPr/>
          <p:nvPr/>
        </p:nvSpPr>
        <p:spPr>
          <a:xfrm>
            <a:off x="1220760" y="4648320"/>
            <a:ext cx="40824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FFFF00"/>
                </a:solidFill>
                <a:latin typeface="Times New Roman"/>
              </a:rPr>
              <a:t>88</a:t>
            </a:r>
            <a:endParaRPr/>
          </a:p>
        </p:txBody>
      </p:sp>
      <p:sp>
        <p:nvSpPr>
          <p:cNvPr id="898" name="CustomShape 75"/>
          <p:cNvSpPr/>
          <p:nvPr/>
        </p:nvSpPr>
        <p:spPr>
          <a:xfrm>
            <a:off x="228600" y="2286000"/>
            <a:ext cx="455400" cy="22680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899" name="CustomShape 76"/>
          <p:cNvSpPr/>
          <p:nvPr/>
        </p:nvSpPr>
        <p:spPr>
          <a:xfrm>
            <a:off x="685800" y="2286000"/>
            <a:ext cx="226800" cy="226800"/>
          </a:xfrm>
          <a:prstGeom prst="rect">
            <a:avLst/>
          </a:prstGeom>
          <a:solidFill>
            <a:srgbClr val="00CCFF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80808"/>
                </a:solidFill>
                <a:latin typeface="Tahoma"/>
              </a:rPr>
              <a:t>1.1</a:t>
            </a:r>
            <a:endParaRPr/>
          </a:p>
        </p:txBody>
      </p:sp>
      <p:sp>
        <p:nvSpPr>
          <p:cNvPr id="900" name="CustomShape 77"/>
          <p:cNvSpPr/>
          <p:nvPr/>
        </p:nvSpPr>
        <p:spPr>
          <a:xfrm>
            <a:off x="914400" y="2286000"/>
            <a:ext cx="226800" cy="226800"/>
          </a:xfrm>
          <a:prstGeom prst="rect">
            <a:avLst/>
          </a:prstGeom>
          <a:solidFill>
            <a:srgbClr val="00CCFF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80808"/>
                </a:solidFill>
                <a:latin typeface="Tahoma"/>
              </a:rPr>
              <a:t>5.7</a:t>
            </a:r>
            <a:endParaRPr/>
          </a:p>
        </p:txBody>
      </p:sp>
      <p:sp>
        <p:nvSpPr>
          <p:cNvPr id="901" name="CustomShape 78"/>
          <p:cNvSpPr/>
          <p:nvPr/>
        </p:nvSpPr>
        <p:spPr>
          <a:xfrm>
            <a:off x="1371600" y="2286000"/>
            <a:ext cx="226800" cy="226800"/>
          </a:xfrm>
          <a:prstGeom prst="rect">
            <a:avLst/>
          </a:prstGeom>
          <a:solidFill>
            <a:srgbClr val="003366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00"/>
                </a:solidFill>
                <a:latin typeface="Tahoma"/>
              </a:rPr>
              <a:t>25</a:t>
            </a:r>
            <a:endParaRPr/>
          </a:p>
        </p:txBody>
      </p:sp>
      <p:sp>
        <p:nvSpPr>
          <p:cNvPr id="902" name="CustomShape 79"/>
          <p:cNvSpPr/>
          <p:nvPr/>
        </p:nvSpPr>
        <p:spPr>
          <a:xfrm>
            <a:off x="1143000" y="2286000"/>
            <a:ext cx="226800" cy="226800"/>
          </a:xfrm>
          <a:prstGeom prst="rect">
            <a:avLst/>
          </a:prstGeom>
          <a:solidFill>
            <a:srgbClr val="003366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00"/>
                </a:solidFill>
                <a:latin typeface="Tahoma"/>
              </a:rPr>
              <a:t>97</a:t>
            </a:r>
            <a:endParaRPr/>
          </a:p>
        </p:txBody>
      </p:sp>
      <p:sp>
        <p:nvSpPr>
          <p:cNvPr id="903" name="CustomShape 80"/>
          <p:cNvSpPr/>
          <p:nvPr/>
        </p:nvSpPr>
        <p:spPr>
          <a:xfrm>
            <a:off x="152280" y="2286000"/>
            <a:ext cx="74520" cy="226800"/>
          </a:xfrm>
          <a:prstGeom prst="rect">
            <a:avLst/>
          </a:prstGeom>
          <a:solidFill>
            <a:srgbClr val="003366"/>
          </a:solidFill>
          <a:ln w="9360">
            <a:solidFill>
              <a:srgbClr val="FFFFFF"/>
            </a:solidFill>
            <a:miter/>
          </a:ln>
        </p:spPr>
      </p:sp>
      <p:sp>
        <p:nvSpPr>
          <p:cNvPr id="904" name="CustomShape 81"/>
          <p:cNvSpPr/>
          <p:nvPr/>
        </p:nvSpPr>
        <p:spPr>
          <a:xfrm>
            <a:off x="2590920" y="3048120"/>
            <a:ext cx="455400" cy="22680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905" name="CustomShape 82"/>
          <p:cNvSpPr/>
          <p:nvPr/>
        </p:nvSpPr>
        <p:spPr>
          <a:xfrm>
            <a:off x="3048120" y="3048120"/>
            <a:ext cx="226800" cy="226800"/>
          </a:xfrm>
          <a:prstGeom prst="rect">
            <a:avLst/>
          </a:prstGeom>
          <a:solidFill>
            <a:srgbClr val="00CCFF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80808"/>
                </a:solidFill>
                <a:latin typeface="Tahoma"/>
              </a:rPr>
              <a:t>1.1</a:t>
            </a:r>
            <a:endParaRPr/>
          </a:p>
        </p:txBody>
      </p:sp>
      <p:sp>
        <p:nvSpPr>
          <p:cNvPr id="906" name="CustomShape 83"/>
          <p:cNvSpPr/>
          <p:nvPr/>
        </p:nvSpPr>
        <p:spPr>
          <a:xfrm>
            <a:off x="3276720" y="3048120"/>
            <a:ext cx="226800" cy="226800"/>
          </a:xfrm>
          <a:prstGeom prst="rect">
            <a:avLst/>
          </a:prstGeom>
          <a:solidFill>
            <a:srgbClr val="00CCFF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80808"/>
                </a:solidFill>
                <a:latin typeface="Tahoma"/>
              </a:rPr>
              <a:t>5.7</a:t>
            </a:r>
            <a:endParaRPr/>
          </a:p>
        </p:txBody>
      </p:sp>
      <p:sp>
        <p:nvSpPr>
          <p:cNvPr id="907" name="CustomShape 84"/>
          <p:cNvSpPr/>
          <p:nvPr/>
        </p:nvSpPr>
        <p:spPr>
          <a:xfrm>
            <a:off x="3733920" y="3048120"/>
            <a:ext cx="226800" cy="226800"/>
          </a:xfrm>
          <a:prstGeom prst="rect">
            <a:avLst/>
          </a:prstGeom>
          <a:solidFill>
            <a:srgbClr val="003366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00"/>
                </a:solidFill>
                <a:latin typeface="Tahoma"/>
              </a:rPr>
              <a:t>62</a:t>
            </a:r>
            <a:endParaRPr/>
          </a:p>
        </p:txBody>
      </p:sp>
      <p:sp>
        <p:nvSpPr>
          <p:cNvPr id="908" name="CustomShape 85"/>
          <p:cNvSpPr/>
          <p:nvPr/>
        </p:nvSpPr>
        <p:spPr>
          <a:xfrm>
            <a:off x="3505320" y="3048120"/>
            <a:ext cx="226800" cy="226800"/>
          </a:xfrm>
          <a:prstGeom prst="rect">
            <a:avLst/>
          </a:prstGeom>
          <a:solidFill>
            <a:srgbClr val="003366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00"/>
                </a:solidFill>
                <a:latin typeface="Tahoma"/>
              </a:rPr>
              <a:t>79</a:t>
            </a:r>
            <a:endParaRPr/>
          </a:p>
        </p:txBody>
      </p:sp>
      <p:sp>
        <p:nvSpPr>
          <p:cNvPr id="909" name="CustomShape 86"/>
          <p:cNvSpPr/>
          <p:nvPr/>
        </p:nvSpPr>
        <p:spPr>
          <a:xfrm>
            <a:off x="2514600" y="3048120"/>
            <a:ext cx="74520" cy="226800"/>
          </a:xfrm>
          <a:prstGeom prst="rect">
            <a:avLst/>
          </a:prstGeom>
          <a:solidFill>
            <a:srgbClr val="003366"/>
          </a:solidFill>
          <a:ln w="9360">
            <a:solidFill>
              <a:srgbClr val="FFFFFF"/>
            </a:solidFill>
            <a:miter/>
          </a:ln>
        </p:spPr>
      </p:sp>
      <p:sp>
        <p:nvSpPr>
          <p:cNvPr id="910" name="CustomShape 87"/>
          <p:cNvSpPr/>
          <p:nvPr/>
        </p:nvSpPr>
        <p:spPr>
          <a:xfrm>
            <a:off x="5562720" y="5029200"/>
            <a:ext cx="455400" cy="22680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911" name="CustomShape 88"/>
          <p:cNvSpPr/>
          <p:nvPr/>
        </p:nvSpPr>
        <p:spPr>
          <a:xfrm>
            <a:off x="6019920" y="5029200"/>
            <a:ext cx="226800" cy="226800"/>
          </a:xfrm>
          <a:prstGeom prst="rect">
            <a:avLst/>
          </a:prstGeom>
          <a:solidFill>
            <a:srgbClr val="00CCFF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80808"/>
                </a:solidFill>
                <a:latin typeface="Tahoma"/>
              </a:rPr>
              <a:t>1.1</a:t>
            </a:r>
            <a:endParaRPr/>
          </a:p>
        </p:txBody>
      </p:sp>
      <p:sp>
        <p:nvSpPr>
          <p:cNvPr id="912" name="CustomShape 89"/>
          <p:cNvSpPr/>
          <p:nvPr/>
        </p:nvSpPr>
        <p:spPr>
          <a:xfrm>
            <a:off x="6248520" y="5029200"/>
            <a:ext cx="226800" cy="226800"/>
          </a:xfrm>
          <a:prstGeom prst="rect">
            <a:avLst/>
          </a:prstGeom>
          <a:solidFill>
            <a:srgbClr val="00CCFF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80808"/>
                </a:solidFill>
                <a:latin typeface="Tahoma"/>
              </a:rPr>
              <a:t>5.7</a:t>
            </a:r>
            <a:endParaRPr/>
          </a:p>
        </p:txBody>
      </p:sp>
      <p:sp>
        <p:nvSpPr>
          <p:cNvPr id="913" name="CustomShape 90"/>
          <p:cNvSpPr/>
          <p:nvPr/>
        </p:nvSpPr>
        <p:spPr>
          <a:xfrm>
            <a:off x="6705720" y="5029200"/>
            <a:ext cx="226800" cy="226800"/>
          </a:xfrm>
          <a:prstGeom prst="rect">
            <a:avLst/>
          </a:prstGeom>
          <a:solidFill>
            <a:srgbClr val="003366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00"/>
                </a:solidFill>
                <a:latin typeface="Tahoma"/>
              </a:rPr>
              <a:t>74</a:t>
            </a:r>
            <a:endParaRPr/>
          </a:p>
        </p:txBody>
      </p:sp>
      <p:sp>
        <p:nvSpPr>
          <p:cNvPr id="914" name="CustomShape 91"/>
          <p:cNvSpPr/>
          <p:nvPr/>
        </p:nvSpPr>
        <p:spPr>
          <a:xfrm>
            <a:off x="6477120" y="5029200"/>
            <a:ext cx="226800" cy="226800"/>
          </a:xfrm>
          <a:prstGeom prst="rect">
            <a:avLst/>
          </a:prstGeom>
          <a:solidFill>
            <a:srgbClr val="003366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00"/>
                </a:solidFill>
                <a:latin typeface="Tahoma"/>
              </a:rPr>
              <a:t>54</a:t>
            </a:r>
            <a:endParaRPr/>
          </a:p>
        </p:txBody>
      </p:sp>
      <p:sp>
        <p:nvSpPr>
          <p:cNvPr id="915" name="CustomShape 92"/>
          <p:cNvSpPr/>
          <p:nvPr/>
        </p:nvSpPr>
        <p:spPr>
          <a:xfrm>
            <a:off x="5486400" y="5029200"/>
            <a:ext cx="74520" cy="226800"/>
          </a:xfrm>
          <a:prstGeom prst="rect">
            <a:avLst/>
          </a:prstGeom>
          <a:solidFill>
            <a:srgbClr val="003366"/>
          </a:solidFill>
          <a:ln w="9360">
            <a:solidFill>
              <a:srgbClr val="FFFFFF"/>
            </a:solidFill>
            <a:miter/>
          </a:ln>
        </p:spPr>
      </p:sp>
      <p:sp>
        <p:nvSpPr>
          <p:cNvPr id="916" name="Line 93"/>
          <p:cNvSpPr/>
          <p:nvPr/>
        </p:nvSpPr>
        <p:spPr>
          <a:xfrm>
            <a:off x="2361960" y="2743200"/>
            <a:ext cx="0" cy="609480"/>
          </a:xfrm>
          <a:prstGeom prst="line">
            <a:avLst/>
          </a:prstGeom>
          <a:ln w="57240">
            <a:solidFill>
              <a:srgbClr val="FF0000"/>
            </a:solidFill>
            <a:round/>
          </a:ln>
        </p:spPr>
      </p:sp>
      <p:sp>
        <p:nvSpPr>
          <p:cNvPr id="917" name="Line 94"/>
          <p:cNvSpPr/>
          <p:nvPr/>
        </p:nvSpPr>
        <p:spPr>
          <a:xfrm>
            <a:off x="6400800" y="4419360"/>
            <a:ext cx="0" cy="381240"/>
          </a:xfrm>
          <a:prstGeom prst="line">
            <a:avLst/>
          </a:prstGeom>
          <a:ln w="57240">
            <a:solidFill>
              <a:srgbClr val="FF0000"/>
            </a:solidFill>
            <a:round/>
          </a:ln>
        </p:spPr>
      </p:sp>
      <p:sp>
        <p:nvSpPr>
          <p:cNvPr id="918" name="CustomShape 95"/>
          <p:cNvSpPr/>
          <p:nvPr/>
        </p:nvSpPr>
        <p:spPr>
          <a:xfrm>
            <a:off x="1372680" y="2514600"/>
            <a:ext cx="43416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FFFFFF"/>
                </a:solidFill>
                <a:latin typeface="Times New Roman"/>
              </a:rPr>
              <a:t>R1</a:t>
            </a:r>
            <a:endParaRPr/>
          </a:p>
        </p:txBody>
      </p:sp>
      <p:sp>
        <p:nvSpPr>
          <p:cNvPr id="919" name="CustomShape 96"/>
          <p:cNvSpPr/>
          <p:nvPr/>
        </p:nvSpPr>
        <p:spPr>
          <a:xfrm>
            <a:off x="5411160" y="4114800"/>
            <a:ext cx="43416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FFFFFF"/>
                </a:solidFill>
                <a:latin typeface="Times New Roman"/>
              </a:rPr>
              <a:t>R3</a:t>
            </a:r>
            <a:endParaRPr/>
          </a:p>
        </p:txBody>
      </p:sp>
      <p:sp>
        <p:nvSpPr>
          <p:cNvPr id="920" name="CustomShape 97"/>
          <p:cNvSpPr/>
          <p:nvPr/>
        </p:nvSpPr>
        <p:spPr>
          <a:xfrm>
            <a:off x="763200" y="4267080"/>
            <a:ext cx="43416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FFFFFF"/>
                </a:solidFill>
                <a:latin typeface="Times New Roman"/>
              </a:rPr>
              <a:t>R2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922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Physical Layer</a:t>
            </a:r>
            <a:endParaRPr/>
          </a:p>
        </p:txBody>
      </p:sp>
      <p:sp>
        <p:nvSpPr>
          <p:cNvPr id="923" name="CustomShape 3"/>
          <p:cNvSpPr/>
          <p:nvPr/>
        </p:nvSpPr>
        <p:spPr>
          <a:xfrm>
            <a:off x="457200" y="2438280"/>
            <a:ext cx="6703920" cy="3655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Duties/services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Physical characteristics of interfaces and media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Representation of bits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Data rate (transmission rate)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Synchronization of bits</a:t>
            </a:r>
            <a:endParaRPr/>
          </a:p>
        </p:txBody>
      </p:sp>
      <p:pic>
        <p:nvPicPr>
          <p:cNvPr id="924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994360" y="4761360"/>
            <a:ext cx="2817720" cy="1944360"/>
          </a:xfrm>
          <a:prstGeom prst="rect">
            <a:avLst/>
          </a:prstGeom>
          <a:ln w="9360">
            <a:noFill/>
          </a:ln>
        </p:spPr>
      </p:pic>
      <p:sp>
        <p:nvSpPr>
          <p:cNvPr id="925" name="CustomShape 4"/>
          <p:cNvSpPr/>
          <p:nvPr/>
        </p:nvSpPr>
        <p:spPr>
          <a:xfrm>
            <a:off x="1066680" y="1219320"/>
            <a:ext cx="7008480" cy="942120"/>
          </a:xfrm>
          <a:prstGeom prst="rect">
            <a:avLst/>
          </a:prstGeom>
          <a:solidFill>
            <a:srgbClr val="E5FFFF"/>
          </a:solidFill>
          <a:ln w="9360">
            <a:noFill/>
          </a:ln>
        </p:spPr>
        <p:txBody>
          <a:bodyPr lIns="90000" tIns="45000" rIns="90000" bIns="45000"/>
          <a:lstStyle/>
          <a:p>
            <a:r>
              <a:rPr lang="en-US" sz="2800" b="1" i="1">
                <a:solidFill>
                  <a:srgbClr val="FF0000"/>
                </a:solidFill>
                <a:latin typeface="Times New Roman"/>
              </a:rPr>
              <a:t>Responsible for transmitting individual bits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 b="1" i="1">
                <a:solidFill>
                  <a:srgbClr val="FF0000"/>
                </a:solidFill>
                <a:latin typeface="Times New Roman"/>
              </a:rPr>
              <a:t>from one node to the next</a:t>
            </a:r>
            <a:endParaRPr/>
          </a:p>
        </p:txBody>
      </p:sp>
      <p:pic>
        <p:nvPicPr>
          <p:cNvPr id="926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086600" y="2362320"/>
            <a:ext cx="1734840" cy="19792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928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Physical Layer</a:t>
            </a:r>
            <a:endParaRPr/>
          </a:p>
        </p:txBody>
      </p:sp>
      <p:sp>
        <p:nvSpPr>
          <p:cNvPr id="929" name="CustomShape 3"/>
          <p:cNvSpPr/>
          <p:nvPr/>
        </p:nvSpPr>
        <p:spPr>
          <a:xfrm>
            <a:off x="1600200" y="3335400"/>
            <a:ext cx="3046320" cy="1064880"/>
          </a:xfrm>
          <a:prstGeom prst="rect">
            <a:avLst/>
          </a:prstGeom>
          <a:solidFill>
            <a:srgbClr val="003366"/>
          </a:solidFill>
          <a:ln w="9360">
            <a:solidFill>
              <a:srgbClr val="FFFFFF"/>
            </a:solidFill>
            <a:miter/>
          </a:ln>
        </p:spPr>
      </p:sp>
      <p:sp>
        <p:nvSpPr>
          <p:cNvPr id="930" name="CustomShape 4"/>
          <p:cNvSpPr/>
          <p:nvPr/>
        </p:nvSpPr>
        <p:spPr>
          <a:xfrm>
            <a:off x="225720" y="3443400"/>
            <a:ext cx="1107720" cy="6375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r>
              <a:rPr lang="en-US">
                <a:solidFill>
                  <a:srgbClr val="FFFFFF"/>
                </a:solidFill>
                <a:latin typeface="Tahoma"/>
              </a:rPr>
              <a:t>Physical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Layer</a:t>
            </a:r>
            <a:endParaRPr/>
          </a:p>
        </p:txBody>
      </p:sp>
      <p:sp>
        <p:nvSpPr>
          <p:cNvPr id="931" name="CustomShape 5"/>
          <p:cNvSpPr/>
          <p:nvPr/>
        </p:nvSpPr>
        <p:spPr>
          <a:xfrm>
            <a:off x="2133720" y="2743200"/>
            <a:ext cx="190332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932" name="CustomShape 6"/>
          <p:cNvSpPr/>
          <p:nvPr/>
        </p:nvSpPr>
        <p:spPr>
          <a:xfrm>
            <a:off x="2819520" y="2133720"/>
            <a:ext cx="379080" cy="531720"/>
          </a:xfrm>
          <a:prstGeom prst="downArrow">
            <a:avLst>
              <a:gd name="adj1" fmla="val 50000"/>
              <a:gd name="adj2" fmla="val 35000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933" name="CustomShape 7"/>
          <p:cNvSpPr/>
          <p:nvPr/>
        </p:nvSpPr>
        <p:spPr>
          <a:xfrm>
            <a:off x="1959840" y="1676520"/>
            <a:ext cx="187272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from Data Link</a:t>
            </a:r>
            <a:endParaRPr/>
          </a:p>
        </p:txBody>
      </p:sp>
      <p:sp>
        <p:nvSpPr>
          <p:cNvPr id="934" name="CustomShape 8"/>
          <p:cNvSpPr/>
          <p:nvPr/>
        </p:nvSpPr>
        <p:spPr>
          <a:xfrm>
            <a:off x="5181480" y="3335400"/>
            <a:ext cx="3046320" cy="1064880"/>
          </a:xfrm>
          <a:prstGeom prst="rect">
            <a:avLst/>
          </a:prstGeom>
          <a:solidFill>
            <a:srgbClr val="003366"/>
          </a:solidFill>
          <a:ln w="9360">
            <a:solidFill>
              <a:srgbClr val="FFFFFF"/>
            </a:solidFill>
            <a:miter/>
          </a:ln>
        </p:spPr>
      </p:sp>
      <p:sp>
        <p:nvSpPr>
          <p:cNvPr id="935" name="CustomShape 9"/>
          <p:cNvSpPr/>
          <p:nvPr/>
        </p:nvSpPr>
        <p:spPr>
          <a:xfrm flipV="1">
            <a:off x="6400800" y="2131560"/>
            <a:ext cx="379080" cy="531720"/>
          </a:xfrm>
          <a:prstGeom prst="downArrow">
            <a:avLst>
              <a:gd name="adj1" fmla="val 50000"/>
              <a:gd name="adj2" fmla="val 35000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936" name="CustomShape 10"/>
          <p:cNvSpPr/>
          <p:nvPr/>
        </p:nvSpPr>
        <p:spPr>
          <a:xfrm>
            <a:off x="5556240" y="1676520"/>
            <a:ext cx="157104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to Data Link</a:t>
            </a:r>
            <a:endParaRPr/>
          </a:p>
        </p:txBody>
      </p:sp>
      <p:sp>
        <p:nvSpPr>
          <p:cNvPr id="937" name="Line 11"/>
          <p:cNvSpPr/>
          <p:nvPr/>
        </p:nvSpPr>
        <p:spPr>
          <a:xfrm>
            <a:off x="2133360" y="3047760"/>
            <a:ext cx="0" cy="45720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938" name="Line 12"/>
          <p:cNvSpPr/>
          <p:nvPr/>
        </p:nvSpPr>
        <p:spPr>
          <a:xfrm>
            <a:off x="4038480" y="3047760"/>
            <a:ext cx="0" cy="45720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939" name="CustomShape 13"/>
          <p:cNvSpPr/>
          <p:nvPr/>
        </p:nvSpPr>
        <p:spPr>
          <a:xfrm>
            <a:off x="5715000" y="2743200"/>
            <a:ext cx="190332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940" name="Line 14"/>
          <p:cNvSpPr/>
          <p:nvPr/>
        </p:nvSpPr>
        <p:spPr>
          <a:xfrm>
            <a:off x="5715000" y="3047760"/>
            <a:ext cx="0" cy="45720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941" name="Line 15"/>
          <p:cNvSpPr/>
          <p:nvPr/>
        </p:nvSpPr>
        <p:spPr>
          <a:xfrm>
            <a:off x="7619760" y="3047760"/>
            <a:ext cx="0" cy="45720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942" name="CustomShape 16"/>
          <p:cNvSpPr/>
          <p:nvPr/>
        </p:nvSpPr>
        <p:spPr>
          <a:xfrm>
            <a:off x="2133720" y="3505320"/>
            <a:ext cx="190332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01001011</a:t>
            </a:r>
            <a:endParaRPr/>
          </a:p>
        </p:txBody>
      </p:sp>
      <p:sp>
        <p:nvSpPr>
          <p:cNvPr id="943" name="CustomShape 17"/>
          <p:cNvSpPr/>
          <p:nvPr/>
        </p:nvSpPr>
        <p:spPr>
          <a:xfrm>
            <a:off x="5715000" y="3505320"/>
            <a:ext cx="1903320" cy="30312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01001011</a:t>
            </a:r>
            <a:endParaRPr/>
          </a:p>
        </p:txBody>
      </p:sp>
      <p:sp>
        <p:nvSpPr>
          <p:cNvPr id="944" name="CustomShape 18"/>
          <p:cNvSpPr/>
          <p:nvPr/>
        </p:nvSpPr>
        <p:spPr>
          <a:xfrm>
            <a:off x="6114600" y="4876920"/>
            <a:ext cx="132120" cy="455400"/>
          </a:xfrm>
          <a:prstGeom prst="ellipse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/>
          </a:gradFill>
          <a:ln w="9360">
            <a:noFill/>
          </a:ln>
        </p:spPr>
      </p:sp>
      <p:sp>
        <p:nvSpPr>
          <p:cNvPr id="945" name="CustomShape 19"/>
          <p:cNvSpPr/>
          <p:nvPr/>
        </p:nvSpPr>
        <p:spPr>
          <a:xfrm>
            <a:off x="3572280" y="4876920"/>
            <a:ext cx="2607480" cy="45540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/>
          </a:gradFill>
          <a:ln w="9360">
            <a:noFill/>
          </a:ln>
        </p:spPr>
      </p:sp>
      <p:sp>
        <p:nvSpPr>
          <p:cNvPr id="946" name="CustomShape 20"/>
          <p:cNvSpPr/>
          <p:nvPr/>
        </p:nvSpPr>
        <p:spPr>
          <a:xfrm>
            <a:off x="3505320" y="4876920"/>
            <a:ext cx="132120" cy="455400"/>
          </a:xfrm>
          <a:prstGeom prst="ellipse">
            <a:avLst/>
          </a:prstGeom>
          <a:solidFill>
            <a:srgbClr val="FFCC00"/>
          </a:solidFill>
          <a:ln w="9360">
            <a:noFill/>
          </a:ln>
        </p:spPr>
      </p:sp>
      <p:sp>
        <p:nvSpPr>
          <p:cNvPr id="947" name="CustomShape 21"/>
          <p:cNvSpPr/>
          <p:nvPr/>
        </p:nvSpPr>
        <p:spPr>
          <a:xfrm rot="10800000" flipH="1">
            <a:off x="2514240" y="4497840"/>
            <a:ext cx="836280" cy="83628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948" name="CustomShape 22"/>
          <p:cNvSpPr/>
          <p:nvPr/>
        </p:nvSpPr>
        <p:spPr>
          <a:xfrm rot="16200000" flipH="1">
            <a:off x="6324120" y="4496400"/>
            <a:ext cx="760320" cy="76032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949" name="CustomShape 23"/>
          <p:cNvSpPr/>
          <p:nvPr/>
        </p:nvSpPr>
        <p:spPr>
          <a:xfrm>
            <a:off x="3514680" y="5257800"/>
            <a:ext cx="266688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Transmission medium</a:t>
            </a:r>
            <a:endParaRPr/>
          </a:p>
        </p:txBody>
      </p:sp>
      <p:sp>
        <p:nvSpPr>
          <p:cNvPr id="950" name="Line 24"/>
          <p:cNvSpPr/>
          <p:nvPr/>
        </p:nvSpPr>
        <p:spPr>
          <a:xfrm>
            <a:off x="3809880" y="5105160"/>
            <a:ext cx="236232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951" name="CustomShape 25"/>
          <p:cNvSpPr/>
          <p:nvPr/>
        </p:nvSpPr>
        <p:spPr>
          <a:xfrm>
            <a:off x="3962520" y="510552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52" name="CustomShape 26"/>
          <p:cNvSpPr/>
          <p:nvPr/>
        </p:nvSpPr>
        <p:spPr>
          <a:xfrm>
            <a:off x="4114800" y="495288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53" name="CustomShape 27"/>
          <p:cNvSpPr/>
          <p:nvPr/>
        </p:nvSpPr>
        <p:spPr>
          <a:xfrm>
            <a:off x="4267080" y="510552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54" name="CustomShape 28"/>
          <p:cNvSpPr/>
          <p:nvPr/>
        </p:nvSpPr>
        <p:spPr>
          <a:xfrm>
            <a:off x="4419720" y="510552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55" name="CustomShape 29"/>
          <p:cNvSpPr/>
          <p:nvPr/>
        </p:nvSpPr>
        <p:spPr>
          <a:xfrm>
            <a:off x="4572000" y="495288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56" name="CustomShape 30"/>
          <p:cNvSpPr/>
          <p:nvPr/>
        </p:nvSpPr>
        <p:spPr>
          <a:xfrm>
            <a:off x="4724280" y="510552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57" name="CustomShape 31"/>
          <p:cNvSpPr/>
          <p:nvPr/>
        </p:nvSpPr>
        <p:spPr>
          <a:xfrm>
            <a:off x="4876920" y="495288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58" name="CustomShape 32"/>
          <p:cNvSpPr/>
          <p:nvPr/>
        </p:nvSpPr>
        <p:spPr>
          <a:xfrm>
            <a:off x="5029200" y="495288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59" name="CustomShape 33"/>
          <p:cNvSpPr/>
          <p:nvPr/>
        </p:nvSpPr>
        <p:spPr>
          <a:xfrm>
            <a:off x="5181480" y="4952880"/>
            <a:ext cx="760320" cy="150480"/>
          </a:xfrm>
          <a:prstGeom prst="rect">
            <a:avLst/>
          </a:prstGeom>
          <a:noFill/>
          <a:ln w="9360">
            <a:solidFill>
              <a:srgbClr val="FFFFFF"/>
            </a:solidFill>
            <a:miter/>
          </a:ln>
        </p:spPr>
      </p:sp>
      <p:sp>
        <p:nvSpPr>
          <p:cNvPr id="960" name="CustomShape 34"/>
          <p:cNvSpPr/>
          <p:nvPr/>
        </p:nvSpPr>
        <p:spPr>
          <a:xfrm>
            <a:off x="2636280" y="3809880"/>
            <a:ext cx="77544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FFFFFF"/>
                </a:solidFill>
                <a:latin typeface="Tahoma"/>
              </a:rPr>
              <a:t>(bits)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962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The Big Picture</a:t>
            </a:r>
            <a:endParaRPr/>
          </a:p>
        </p:txBody>
      </p:sp>
      <p:sp>
        <p:nvSpPr>
          <p:cNvPr id="963" name="CustomShape 3"/>
          <p:cNvSpPr/>
          <p:nvPr/>
        </p:nvSpPr>
        <p:spPr>
          <a:xfrm>
            <a:off x="1066680" y="1371600"/>
            <a:ext cx="760320" cy="836280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76765E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964" name="CustomShape 4"/>
          <p:cNvSpPr/>
          <p:nvPr/>
        </p:nvSpPr>
        <p:spPr>
          <a:xfrm>
            <a:off x="6324480" y="1371600"/>
            <a:ext cx="760320" cy="836280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76765E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965" name="CustomShape 5"/>
          <p:cNvSpPr/>
          <p:nvPr/>
        </p:nvSpPr>
        <p:spPr>
          <a:xfrm>
            <a:off x="685800" y="2666880"/>
            <a:ext cx="1369800" cy="22680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L5 data</a:t>
            </a:r>
            <a:endParaRPr/>
          </a:p>
        </p:txBody>
      </p:sp>
      <p:sp>
        <p:nvSpPr>
          <p:cNvPr id="966" name="CustomShape 6"/>
          <p:cNvSpPr/>
          <p:nvPr/>
        </p:nvSpPr>
        <p:spPr>
          <a:xfrm>
            <a:off x="2057400" y="2666880"/>
            <a:ext cx="379080" cy="22680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H5</a:t>
            </a:r>
            <a:endParaRPr/>
          </a:p>
        </p:txBody>
      </p:sp>
      <p:sp>
        <p:nvSpPr>
          <p:cNvPr id="967" name="CustomShape 7"/>
          <p:cNvSpPr/>
          <p:nvPr/>
        </p:nvSpPr>
        <p:spPr>
          <a:xfrm>
            <a:off x="685800" y="3200400"/>
            <a:ext cx="1750680" cy="226800"/>
          </a:xfrm>
          <a:prstGeom prst="rect">
            <a:avLst/>
          </a:prstGeom>
          <a:solidFill>
            <a:srgbClr val="336699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L4 data</a:t>
            </a:r>
            <a:endParaRPr/>
          </a:p>
        </p:txBody>
      </p:sp>
      <p:sp>
        <p:nvSpPr>
          <p:cNvPr id="968" name="CustomShape 8"/>
          <p:cNvSpPr/>
          <p:nvPr/>
        </p:nvSpPr>
        <p:spPr>
          <a:xfrm>
            <a:off x="2438280" y="3200400"/>
            <a:ext cx="379080" cy="226800"/>
          </a:xfrm>
          <a:prstGeom prst="rect">
            <a:avLst/>
          </a:prstGeom>
          <a:solidFill>
            <a:srgbClr val="336699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H4</a:t>
            </a:r>
            <a:endParaRPr/>
          </a:p>
        </p:txBody>
      </p:sp>
      <p:sp>
        <p:nvSpPr>
          <p:cNvPr id="969" name="CustomShape 9"/>
          <p:cNvSpPr/>
          <p:nvPr/>
        </p:nvSpPr>
        <p:spPr>
          <a:xfrm>
            <a:off x="685800" y="3733920"/>
            <a:ext cx="2131920" cy="226800"/>
          </a:xfrm>
          <a:prstGeom prst="rect">
            <a:avLst/>
          </a:prstGeom>
          <a:solidFill>
            <a:srgbClr val="336699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L3 data</a:t>
            </a:r>
            <a:endParaRPr/>
          </a:p>
        </p:txBody>
      </p:sp>
      <p:sp>
        <p:nvSpPr>
          <p:cNvPr id="970" name="CustomShape 10"/>
          <p:cNvSpPr/>
          <p:nvPr/>
        </p:nvSpPr>
        <p:spPr>
          <a:xfrm>
            <a:off x="2819520" y="3733920"/>
            <a:ext cx="379080" cy="226800"/>
          </a:xfrm>
          <a:prstGeom prst="rect">
            <a:avLst/>
          </a:prstGeom>
          <a:solidFill>
            <a:srgbClr val="336699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H3</a:t>
            </a:r>
            <a:endParaRPr/>
          </a:p>
        </p:txBody>
      </p:sp>
      <p:sp>
        <p:nvSpPr>
          <p:cNvPr id="971" name="CustomShape 11"/>
          <p:cNvSpPr/>
          <p:nvPr/>
        </p:nvSpPr>
        <p:spPr>
          <a:xfrm>
            <a:off x="685800" y="4267080"/>
            <a:ext cx="2512800" cy="226800"/>
          </a:xfrm>
          <a:prstGeom prst="rect">
            <a:avLst/>
          </a:prstGeom>
          <a:solidFill>
            <a:srgbClr val="2B5481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L2 data</a:t>
            </a:r>
            <a:endParaRPr/>
          </a:p>
        </p:txBody>
      </p:sp>
      <p:sp>
        <p:nvSpPr>
          <p:cNvPr id="972" name="CustomShape 12"/>
          <p:cNvSpPr/>
          <p:nvPr/>
        </p:nvSpPr>
        <p:spPr>
          <a:xfrm>
            <a:off x="304920" y="4267080"/>
            <a:ext cx="379080" cy="226800"/>
          </a:xfrm>
          <a:prstGeom prst="rect">
            <a:avLst/>
          </a:prstGeom>
          <a:solidFill>
            <a:srgbClr val="2B5481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T2</a:t>
            </a:r>
            <a:endParaRPr/>
          </a:p>
        </p:txBody>
      </p:sp>
      <p:sp>
        <p:nvSpPr>
          <p:cNvPr id="973" name="CustomShape 13"/>
          <p:cNvSpPr/>
          <p:nvPr/>
        </p:nvSpPr>
        <p:spPr>
          <a:xfrm>
            <a:off x="3200400" y="4267080"/>
            <a:ext cx="379080" cy="226800"/>
          </a:xfrm>
          <a:prstGeom prst="rect">
            <a:avLst/>
          </a:prstGeom>
          <a:solidFill>
            <a:srgbClr val="2B5481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H2</a:t>
            </a:r>
            <a:endParaRPr/>
          </a:p>
        </p:txBody>
      </p:sp>
      <p:sp>
        <p:nvSpPr>
          <p:cNvPr id="974" name="CustomShape 14"/>
          <p:cNvSpPr/>
          <p:nvPr/>
        </p:nvSpPr>
        <p:spPr>
          <a:xfrm>
            <a:off x="304920" y="4800600"/>
            <a:ext cx="3274920" cy="22680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0111011010101001010101001</a:t>
            </a:r>
            <a:endParaRPr/>
          </a:p>
        </p:txBody>
      </p:sp>
      <p:sp>
        <p:nvSpPr>
          <p:cNvPr id="975" name="CustomShape 15"/>
          <p:cNvSpPr/>
          <p:nvPr/>
        </p:nvSpPr>
        <p:spPr>
          <a:xfrm>
            <a:off x="6019920" y="5486400"/>
            <a:ext cx="150480" cy="455400"/>
          </a:xfrm>
          <a:prstGeom prst="ellipse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/>
          </a:gradFill>
          <a:ln w="9360">
            <a:noFill/>
          </a:ln>
        </p:spPr>
      </p:sp>
      <p:sp>
        <p:nvSpPr>
          <p:cNvPr id="976" name="CustomShape 16"/>
          <p:cNvSpPr/>
          <p:nvPr/>
        </p:nvSpPr>
        <p:spPr>
          <a:xfrm>
            <a:off x="3124080" y="5486400"/>
            <a:ext cx="2970000" cy="45540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/>
          </a:gradFill>
          <a:ln w="9360">
            <a:noFill/>
          </a:ln>
        </p:spPr>
      </p:sp>
      <p:sp>
        <p:nvSpPr>
          <p:cNvPr id="977" name="CustomShape 17"/>
          <p:cNvSpPr/>
          <p:nvPr/>
        </p:nvSpPr>
        <p:spPr>
          <a:xfrm>
            <a:off x="3048120" y="5486400"/>
            <a:ext cx="150480" cy="455400"/>
          </a:xfrm>
          <a:prstGeom prst="ellipse">
            <a:avLst/>
          </a:prstGeom>
          <a:solidFill>
            <a:srgbClr val="FFCC00"/>
          </a:solidFill>
          <a:ln w="9360">
            <a:noFill/>
          </a:ln>
        </p:spPr>
      </p:sp>
      <p:sp>
        <p:nvSpPr>
          <p:cNvPr id="978" name="Line 18"/>
          <p:cNvSpPr/>
          <p:nvPr/>
        </p:nvSpPr>
        <p:spPr>
          <a:xfrm>
            <a:off x="3276360" y="5715000"/>
            <a:ext cx="266724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979" name="CustomShape 19"/>
          <p:cNvSpPr/>
          <p:nvPr/>
        </p:nvSpPr>
        <p:spPr>
          <a:xfrm>
            <a:off x="3429000" y="556272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80" name="CustomShape 20"/>
          <p:cNvSpPr/>
          <p:nvPr/>
        </p:nvSpPr>
        <p:spPr>
          <a:xfrm>
            <a:off x="3581280" y="556272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81" name="CustomShape 21"/>
          <p:cNvSpPr/>
          <p:nvPr/>
        </p:nvSpPr>
        <p:spPr>
          <a:xfrm>
            <a:off x="3733920" y="571500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82" name="CustomShape 22"/>
          <p:cNvSpPr/>
          <p:nvPr/>
        </p:nvSpPr>
        <p:spPr>
          <a:xfrm>
            <a:off x="3886200" y="571500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83" name="CustomShape 23"/>
          <p:cNvSpPr/>
          <p:nvPr/>
        </p:nvSpPr>
        <p:spPr>
          <a:xfrm>
            <a:off x="4038480" y="571500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84" name="CustomShape 24"/>
          <p:cNvSpPr/>
          <p:nvPr/>
        </p:nvSpPr>
        <p:spPr>
          <a:xfrm>
            <a:off x="4191120" y="556272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85" name="CustomShape 25"/>
          <p:cNvSpPr/>
          <p:nvPr/>
        </p:nvSpPr>
        <p:spPr>
          <a:xfrm>
            <a:off x="4343400" y="571500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86" name="CustomShape 26"/>
          <p:cNvSpPr/>
          <p:nvPr/>
        </p:nvSpPr>
        <p:spPr>
          <a:xfrm>
            <a:off x="4495680" y="556272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87" name="CustomShape 27"/>
          <p:cNvSpPr/>
          <p:nvPr/>
        </p:nvSpPr>
        <p:spPr>
          <a:xfrm>
            <a:off x="4648320" y="556272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88" name="CustomShape 28"/>
          <p:cNvSpPr/>
          <p:nvPr/>
        </p:nvSpPr>
        <p:spPr>
          <a:xfrm>
            <a:off x="4800600" y="556272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89" name="CustomShape 29"/>
          <p:cNvSpPr/>
          <p:nvPr/>
        </p:nvSpPr>
        <p:spPr>
          <a:xfrm>
            <a:off x="4952880" y="556272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90" name="CustomShape 30"/>
          <p:cNvSpPr/>
          <p:nvPr/>
        </p:nvSpPr>
        <p:spPr>
          <a:xfrm>
            <a:off x="5105520" y="571500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91" name="CustomShape 31"/>
          <p:cNvSpPr/>
          <p:nvPr/>
        </p:nvSpPr>
        <p:spPr>
          <a:xfrm>
            <a:off x="5257800" y="571500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92" name="CustomShape 32"/>
          <p:cNvSpPr/>
          <p:nvPr/>
        </p:nvSpPr>
        <p:spPr>
          <a:xfrm>
            <a:off x="5410080" y="556272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93" name="CustomShape 33"/>
          <p:cNvSpPr/>
          <p:nvPr/>
        </p:nvSpPr>
        <p:spPr>
          <a:xfrm>
            <a:off x="5562720" y="571500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94" name="CustomShape 34"/>
          <p:cNvSpPr/>
          <p:nvPr/>
        </p:nvSpPr>
        <p:spPr>
          <a:xfrm>
            <a:off x="5715000" y="5562720"/>
            <a:ext cx="150480" cy="150480"/>
          </a:xfrm>
          <a:prstGeom prst="rect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</p:sp>
      <p:sp>
        <p:nvSpPr>
          <p:cNvPr id="995" name="CustomShape 35"/>
          <p:cNvSpPr/>
          <p:nvPr/>
        </p:nvSpPr>
        <p:spPr>
          <a:xfrm>
            <a:off x="5943600" y="2666880"/>
            <a:ext cx="1369800" cy="22680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L5 data</a:t>
            </a:r>
            <a:endParaRPr/>
          </a:p>
        </p:txBody>
      </p:sp>
      <p:sp>
        <p:nvSpPr>
          <p:cNvPr id="996" name="CustomShape 36"/>
          <p:cNvSpPr/>
          <p:nvPr/>
        </p:nvSpPr>
        <p:spPr>
          <a:xfrm>
            <a:off x="7315200" y="2666880"/>
            <a:ext cx="379080" cy="22680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H5</a:t>
            </a:r>
            <a:endParaRPr/>
          </a:p>
        </p:txBody>
      </p:sp>
      <p:sp>
        <p:nvSpPr>
          <p:cNvPr id="997" name="CustomShape 37"/>
          <p:cNvSpPr/>
          <p:nvPr/>
        </p:nvSpPr>
        <p:spPr>
          <a:xfrm>
            <a:off x="5943600" y="3200400"/>
            <a:ext cx="1750680" cy="226800"/>
          </a:xfrm>
          <a:prstGeom prst="rect">
            <a:avLst/>
          </a:prstGeom>
          <a:solidFill>
            <a:srgbClr val="336699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L4 data</a:t>
            </a:r>
            <a:endParaRPr/>
          </a:p>
        </p:txBody>
      </p:sp>
      <p:sp>
        <p:nvSpPr>
          <p:cNvPr id="998" name="CustomShape 38"/>
          <p:cNvSpPr/>
          <p:nvPr/>
        </p:nvSpPr>
        <p:spPr>
          <a:xfrm>
            <a:off x="7696080" y="3200400"/>
            <a:ext cx="379080" cy="226800"/>
          </a:xfrm>
          <a:prstGeom prst="rect">
            <a:avLst/>
          </a:prstGeom>
          <a:solidFill>
            <a:srgbClr val="336699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H4</a:t>
            </a:r>
            <a:endParaRPr/>
          </a:p>
        </p:txBody>
      </p:sp>
      <p:sp>
        <p:nvSpPr>
          <p:cNvPr id="999" name="CustomShape 39"/>
          <p:cNvSpPr/>
          <p:nvPr/>
        </p:nvSpPr>
        <p:spPr>
          <a:xfrm>
            <a:off x="5943600" y="3733920"/>
            <a:ext cx="2131920" cy="226800"/>
          </a:xfrm>
          <a:prstGeom prst="rect">
            <a:avLst/>
          </a:prstGeom>
          <a:solidFill>
            <a:srgbClr val="336699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L3 data</a:t>
            </a:r>
            <a:endParaRPr/>
          </a:p>
        </p:txBody>
      </p:sp>
      <p:sp>
        <p:nvSpPr>
          <p:cNvPr id="1000" name="CustomShape 40"/>
          <p:cNvSpPr/>
          <p:nvPr/>
        </p:nvSpPr>
        <p:spPr>
          <a:xfrm>
            <a:off x="8077320" y="3733920"/>
            <a:ext cx="379080" cy="226800"/>
          </a:xfrm>
          <a:prstGeom prst="rect">
            <a:avLst/>
          </a:prstGeom>
          <a:solidFill>
            <a:srgbClr val="336699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H3</a:t>
            </a:r>
            <a:endParaRPr/>
          </a:p>
        </p:txBody>
      </p:sp>
      <p:sp>
        <p:nvSpPr>
          <p:cNvPr id="1001" name="CustomShape 41"/>
          <p:cNvSpPr/>
          <p:nvPr/>
        </p:nvSpPr>
        <p:spPr>
          <a:xfrm>
            <a:off x="5943600" y="4267080"/>
            <a:ext cx="2512800" cy="226800"/>
          </a:xfrm>
          <a:prstGeom prst="rect">
            <a:avLst/>
          </a:prstGeom>
          <a:solidFill>
            <a:srgbClr val="2B5481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L2 data</a:t>
            </a:r>
            <a:endParaRPr/>
          </a:p>
        </p:txBody>
      </p:sp>
      <p:sp>
        <p:nvSpPr>
          <p:cNvPr id="1002" name="CustomShape 42"/>
          <p:cNvSpPr/>
          <p:nvPr/>
        </p:nvSpPr>
        <p:spPr>
          <a:xfrm>
            <a:off x="5562720" y="4267080"/>
            <a:ext cx="379080" cy="226800"/>
          </a:xfrm>
          <a:prstGeom prst="rect">
            <a:avLst/>
          </a:prstGeom>
          <a:solidFill>
            <a:srgbClr val="2B5481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T2</a:t>
            </a:r>
            <a:endParaRPr/>
          </a:p>
        </p:txBody>
      </p:sp>
      <p:sp>
        <p:nvSpPr>
          <p:cNvPr id="1003" name="CustomShape 43"/>
          <p:cNvSpPr/>
          <p:nvPr/>
        </p:nvSpPr>
        <p:spPr>
          <a:xfrm>
            <a:off x="8458200" y="4267080"/>
            <a:ext cx="379080" cy="226800"/>
          </a:xfrm>
          <a:prstGeom prst="rect">
            <a:avLst/>
          </a:prstGeom>
          <a:solidFill>
            <a:srgbClr val="2B5481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H2</a:t>
            </a:r>
            <a:endParaRPr/>
          </a:p>
        </p:txBody>
      </p:sp>
      <p:sp>
        <p:nvSpPr>
          <p:cNvPr id="1004" name="CustomShape 44"/>
          <p:cNvSpPr/>
          <p:nvPr/>
        </p:nvSpPr>
        <p:spPr>
          <a:xfrm>
            <a:off x="5562720" y="4800600"/>
            <a:ext cx="3274920" cy="226800"/>
          </a:xfrm>
          <a:prstGeom prst="rect">
            <a:avLst/>
          </a:prstGeom>
          <a:solidFill>
            <a:srgbClr val="080808"/>
          </a:solidFill>
          <a:ln w="9360">
            <a:solidFill>
              <a:srgbClr val="FFFFFF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0111010101010010101010101</a:t>
            </a:r>
            <a:endParaRPr/>
          </a:p>
        </p:txBody>
      </p:sp>
      <p:sp>
        <p:nvSpPr>
          <p:cNvPr id="1005" name="CustomShape 45"/>
          <p:cNvSpPr/>
          <p:nvPr/>
        </p:nvSpPr>
        <p:spPr>
          <a:xfrm>
            <a:off x="3809880" y="2514600"/>
            <a:ext cx="303120" cy="53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3366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2B5481"/>
                </a:solidFill>
                <a:latin typeface="Tahoma"/>
              </a:rPr>
              <a:t>5</a:t>
            </a:r>
            <a:endParaRPr/>
          </a:p>
        </p:txBody>
      </p:sp>
      <p:sp>
        <p:nvSpPr>
          <p:cNvPr id="1006" name="CustomShape 46"/>
          <p:cNvSpPr/>
          <p:nvPr/>
        </p:nvSpPr>
        <p:spPr>
          <a:xfrm>
            <a:off x="3809880" y="3048120"/>
            <a:ext cx="303120" cy="53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3366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2B5481"/>
                </a:solidFill>
                <a:latin typeface="Tahoma"/>
              </a:rPr>
              <a:t>4</a:t>
            </a:r>
            <a:endParaRPr/>
          </a:p>
        </p:txBody>
      </p:sp>
      <p:sp>
        <p:nvSpPr>
          <p:cNvPr id="1007" name="CustomShape 47"/>
          <p:cNvSpPr/>
          <p:nvPr/>
        </p:nvSpPr>
        <p:spPr>
          <a:xfrm>
            <a:off x="3809880" y="3581280"/>
            <a:ext cx="303120" cy="53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3366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2B5481"/>
                </a:solidFill>
                <a:latin typeface="Tahoma"/>
              </a:rPr>
              <a:t>3</a:t>
            </a:r>
            <a:endParaRPr/>
          </a:p>
        </p:txBody>
      </p:sp>
      <p:sp>
        <p:nvSpPr>
          <p:cNvPr id="1008" name="CustomShape 48"/>
          <p:cNvSpPr/>
          <p:nvPr/>
        </p:nvSpPr>
        <p:spPr>
          <a:xfrm>
            <a:off x="3809880" y="4114800"/>
            <a:ext cx="303120" cy="53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3366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2B5481"/>
                </a:solidFill>
                <a:latin typeface="Tahoma"/>
              </a:rPr>
              <a:t>2</a:t>
            </a:r>
            <a:endParaRPr/>
          </a:p>
        </p:txBody>
      </p:sp>
      <p:sp>
        <p:nvSpPr>
          <p:cNvPr id="1009" name="CustomShape 49"/>
          <p:cNvSpPr/>
          <p:nvPr/>
        </p:nvSpPr>
        <p:spPr>
          <a:xfrm>
            <a:off x="3809880" y="4648320"/>
            <a:ext cx="303120" cy="53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3366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2B5481"/>
                </a:solidFill>
                <a:latin typeface="Tahoma"/>
              </a:rPr>
              <a:t>1</a:t>
            </a:r>
            <a:endParaRPr/>
          </a:p>
        </p:txBody>
      </p:sp>
      <p:sp>
        <p:nvSpPr>
          <p:cNvPr id="1010" name="CustomShape 50"/>
          <p:cNvSpPr/>
          <p:nvPr/>
        </p:nvSpPr>
        <p:spPr>
          <a:xfrm>
            <a:off x="5105520" y="2514600"/>
            <a:ext cx="303120" cy="53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3366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2B5481"/>
                </a:solidFill>
                <a:latin typeface="Tahoma"/>
              </a:rPr>
              <a:t>5</a:t>
            </a:r>
            <a:endParaRPr/>
          </a:p>
        </p:txBody>
      </p:sp>
      <p:sp>
        <p:nvSpPr>
          <p:cNvPr id="1011" name="CustomShape 51"/>
          <p:cNvSpPr/>
          <p:nvPr/>
        </p:nvSpPr>
        <p:spPr>
          <a:xfrm>
            <a:off x="5105520" y="3048120"/>
            <a:ext cx="303120" cy="53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3366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2B5481"/>
                </a:solidFill>
                <a:latin typeface="Tahoma"/>
              </a:rPr>
              <a:t>4</a:t>
            </a:r>
            <a:endParaRPr/>
          </a:p>
        </p:txBody>
      </p:sp>
      <p:sp>
        <p:nvSpPr>
          <p:cNvPr id="1012" name="CustomShape 52"/>
          <p:cNvSpPr/>
          <p:nvPr/>
        </p:nvSpPr>
        <p:spPr>
          <a:xfrm>
            <a:off x="5105520" y="3581280"/>
            <a:ext cx="303120" cy="53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3366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2B5481"/>
                </a:solidFill>
                <a:latin typeface="Tahoma"/>
              </a:rPr>
              <a:t>3</a:t>
            </a:r>
            <a:endParaRPr/>
          </a:p>
        </p:txBody>
      </p:sp>
      <p:sp>
        <p:nvSpPr>
          <p:cNvPr id="1013" name="CustomShape 53"/>
          <p:cNvSpPr/>
          <p:nvPr/>
        </p:nvSpPr>
        <p:spPr>
          <a:xfrm>
            <a:off x="5105520" y="4114800"/>
            <a:ext cx="303120" cy="53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3366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2B5481"/>
                </a:solidFill>
                <a:latin typeface="Tahoma"/>
              </a:rPr>
              <a:t>2</a:t>
            </a:r>
            <a:endParaRPr/>
          </a:p>
        </p:txBody>
      </p:sp>
      <p:sp>
        <p:nvSpPr>
          <p:cNvPr id="1014" name="CustomShape 54"/>
          <p:cNvSpPr/>
          <p:nvPr/>
        </p:nvSpPr>
        <p:spPr>
          <a:xfrm>
            <a:off x="5105520" y="4648320"/>
            <a:ext cx="303120" cy="53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3366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2B5481"/>
                </a:solidFill>
                <a:latin typeface="Tahoma"/>
              </a:rPr>
              <a:t>1</a:t>
            </a:r>
            <a:endParaRPr/>
          </a:p>
        </p:txBody>
      </p:sp>
      <p:sp>
        <p:nvSpPr>
          <p:cNvPr id="1015" name="CustomShape 55"/>
          <p:cNvSpPr/>
          <p:nvPr/>
        </p:nvSpPr>
        <p:spPr>
          <a:xfrm rot="10800000" flipH="1">
            <a:off x="2057040" y="5107320"/>
            <a:ext cx="836280" cy="83628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1016" name="CustomShape 56"/>
          <p:cNvSpPr/>
          <p:nvPr/>
        </p:nvSpPr>
        <p:spPr>
          <a:xfrm rot="16200000" flipH="1">
            <a:off x="6324120" y="5106240"/>
            <a:ext cx="760320" cy="76032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1017" name="CustomShape 57"/>
          <p:cNvSpPr/>
          <p:nvPr/>
        </p:nvSpPr>
        <p:spPr>
          <a:xfrm>
            <a:off x="3286080" y="5899320"/>
            <a:ext cx="266688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Transmission medium</a:t>
            </a:r>
            <a:endParaRPr/>
          </a:p>
        </p:txBody>
      </p:sp>
      <p:sp>
        <p:nvSpPr>
          <p:cNvPr id="1018" name="Line 58"/>
          <p:cNvSpPr/>
          <p:nvPr/>
        </p:nvSpPr>
        <p:spPr>
          <a:xfrm>
            <a:off x="2438280" y="2895480"/>
            <a:ext cx="0" cy="30492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1019" name="Line 59"/>
          <p:cNvSpPr/>
          <p:nvPr/>
        </p:nvSpPr>
        <p:spPr>
          <a:xfrm>
            <a:off x="2819160" y="3429000"/>
            <a:ext cx="0" cy="30456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1020" name="Line 60"/>
          <p:cNvSpPr/>
          <p:nvPr/>
        </p:nvSpPr>
        <p:spPr>
          <a:xfrm>
            <a:off x="685800" y="3962160"/>
            <a:ext cx="0" cy="30492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1021" name="Line 61"/>
          <p:cNvSpPr/>
          <p:nvPr/>
        </p:nvSpPr>
        <p:spPr>
          <a:xfrm>
            <a:off x="3200400" y="3962160"/>
            <a:ext cx="0" cy="30492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1022" name="Line 62"/>
          <p:cNvSpPr/>
          <p:nvPr/>
        </p:nvSpPr>
        <p:spPr>
          <a:xfrm>
            <a:off x="3581280" y="4495680"/>
            <a:ext cx="0" cy="30492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1023" name="Line 63"/>
          <p:cNvSpPr/>
          <p:nvPr/>
        </p:nvSpPr>
        <p:spPr>
          <a:xfrm>
            <a:off x="304560" y="4495680"/>
            <a:ext cx="0" cy="30492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1024" name="Line 64"/>
          <p:cNvSpPr/>
          <p:nvPr/>
        </p:nvSpPr>
        <p:spPr>
          <a:xfrm>
            <a:off x="685800" y="2895480"/>
            <a:ext cx="0" cy="30492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1025" name="Line 65"/>
          <p:cNvSpPr/>
          <p:nvPr/>
        </p:nvSpPr>
        <p:spPr>
          <a:xfrm>
            <a:off x="685800" y="3429000"/>
            <a:ext cx="0" cy="30456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1026" name="Line 66"/>
          <p:cNvSpPr/>
          <p:nvPr/>
        </p:nvSpPr>
        <p:spPr>
          <a:xfrm>
            <a:off x="7696080" y="2895480"/>
            <a:ext cx="0" cy="30492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1027" name="Line 67"/>
          <p:cNvSpPr/>
          <p:nvPr/>
        </p:nvSpPr>
        <p:spPr>
          <a:xfrm>
            <a:off x="8076960" y="3429000"/>
            <a:ext cx="0" cy="30456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1028" name="Line 68"/>
          <p:cNvSpPr/>
          <p:nvPr/>
        </p:nvSpPr>
        <p:spPr>
          <a:xfrm>
            <a:off x="5943600" y="3962160"/>
            <a:ext cx="0" cy="30492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1029" name="Line 69"/>
          <p:cNvSpPr/>
          <p:nvPr/>
        </p:nvSpPr>
        <p:spPr>
          <a:xfrm>
            <a:off x="8458200" y="3962160"/>
            <a:ext cx="0" cy="30492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1030" name="Line 70"/>
          <p:cNvSpPr/>
          <p:nvPr/>
        </p:nvSpPr>
        <p:spPr>
          <a:xfrm>
            <a:off x="8839080" y="4495680"/>
            <a:ext cx="0" cy="30492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1031" name="Line 71"/>
          <p:cNvSpPr/>
          <p:nvPr/>
        </p:nvSpPr>
        <p:spPr>
          <a:xfrm>
            <a:off x="5562360" y="4495680"/>
            <a:ext cx="0" cy="30492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1032" name="Line 72"/>
          <p:cNvSpPr/>
          <p:nvPr/>
        </p:nvSpPr>
        <p:spPr>
          <a:xfrm>
            <a:off x="5943600" y="2895480"/>
            <a:ext cx="0" cy="30492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1033" name="Line 73"/>
          <p:cNvSpPr/>
          <p:nvPr/>
        </p:nvSpPr>
        <p:spPr>
          <a:xfrm>
            <a:off x="5943600" y="3429000"/>
            <a:ext cx="0" cy="30456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1034" name="CustomShape 74"/>
          <p:cNvSpPr/>
          <p:nvPr/>
        </p:nvSpPr>
        <p:spPr>
          <a:xfrm>
            <a:off x="6629400" y="2286000"/>
            <a:ext cx="226800" cy="303120"/>
          </a:xfrm>
          <a:prstGeom prst="upArrow">
            <a:avLst>
              <a:gd name="adj1" fmla="val 50000"/>
              <a:gd name="adj2" fmla="val 33333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1035" name="CustomShape 75"/>
          <p:cNvSpPr/>
          <p:nvPr/>
        </p:nvSpPr>
        <p:spPr>
          <a:xfrm flipV="1">
            <a:off x="1371600" y="2284560"/>
            <a:ext cx="226800" cy="303120"/>
          </a:xfrm>
          <a:prstGeom prst="upArrow">
            <a:avLst>
              <a:gd name="adj1" fmla="val 50000"/>
              <a:gd name="adj2" fmla="val 33333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CustomShape 1"/>
          <p:cNvSpPr/>
          <p:nvPr/>
        </p:nvSpPr>
        <p:spPr>
          <a:xfrm>
            <a:off x="4876920" y="4343400"/>
            <a:ext cx="1674720" cy="518760"/>
          </a:xfrm>
          <a:prstGeom prst="rect">
            <a:avLst/>
          </a:prstGeom>
          <a:solidFill>
            <a:srgbClr val="2B5481"/>
          </a:solidFill>
          <a:ln w="28440">
            <a:solidFill>
              <a:srgbClr val="FFFFFF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</a:rPr>
              <a:t>Network</a:t>
            </a:r>
            <a:endParaRPr/>
          </a:p>
        </p:txBody>
      </p:sp>
      <p:sp>
        <p:nvSpPr>
          <p:cNvPr id="1037" name="CustomShape 2"/>
          <p:cNvSpPr/>
          <p:nvPr/>
        </p:nvSpPr>
        <p:spPr>
          <a:xfrm>
            <a:off x="4876920" y="4863960"/>
            <a:ext cx="760320" cy="512640"/>
          </a:xfrm>
          <a:prstGeom prst="rect">
            <a:avLst/>
          </a:prstGeom>
          <a:solidFill>
            <a:srgbClr val="003366"/>
          </a:solidFill>
          <a:ln w="28440">
            <a:solidFill>
              <a:srgbClr val="FFFFFF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</a:rPr>
              <a:t>D.L.</a:t>
            </a:r>
            <a:endParaRPr/>
          </a:p>
        </p:txBody>
      </p:sp>
      <p:sp>
        <p:nvSpPr>
          <p:cNvPr id="1038" name="CustomShape 3"/>
          <p:cNvSpPr/>
          <p:nvPr/>
        </p:nvSpPr>
        <p:spPr>
          <a:xfrm>
            <a:off x="4876920" y="5365800"/>
            <a:ext cx="760320" cy="531720"/>
          </a:xfrm>
          <a:prstGeom prst="rect">
            <a:avLst/>
          </a:prstGeom>
          <a:solidFill>
            <a:srgbClr val="080808"/>
          </a:solidFill>
          <a:ln w="28440">
            <a:solidFill>
              <a:srgbClr val="FFFFFF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</a:rPr>
              <a:t>P.L.</a:t>
            </a:r>
            <a:endParaRPr/>
          </a:p>
        </p:txBody>
      </p:sp>
      <p:sp>
        <p:nvSpPr>
          <p:cNvPr id="1039" name="CustomShape 4"/>
          <p:cNvSpPr/>
          <p:nvPr/>
        </p:nvSpPr>
        <p:spPr>
          <a:xfrm>
            <a:off x="5791320" y="4863960"/>
            <a:ext cx="760320" cy="512640"/>
          </a:xfrm>
          <a:prstGeom prst="rect">
            <a:avLst/>
          </a:prstGeom>
          <a:solidFill>
            <a:srgbClr val="003366"/>
          </a:solidFill>
          <a:ln w="28440">
            <a:solidFill>
              <a:srgbClr val="FFFFFF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</a:rPr>
              <a:t>D.L.</a:t>
            </a:r>
            <a:endParaRPr/>
          </a:p>
        </p:txBody>
      </p:sp>
      <p:sp>
        <p:nvSpPr>
          <p:cNvPr id="1040" name="CustomShape 5"/>
          <p:cNvSpPr/>
          <p:nvPr/>
        </p:nvSpPr>
        <p:spPr>
          <a:xfrm>
            <a:off x="5791320" y="5365800"/>
            <a:ext cx="760320" cy="531720"/>
          </a:xfrm>
          <a:prstGeom prst="rect">
            <a:avLst/>
          </a:prstGeom>
          <a:solidFill>
            <a:srgbClr val="080808"/>
          </a:solidFill>
          <a:ln w="28440">
            <a:solidFill>
              <a:srgbClr val="FFFFFF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</a:rPr>
              <a:t>P.L.</a:t>
            </a:r>
            <a:endParaRPr/>
          </a:p>
        </p:txBody>
      </p:sp>
      <p:sp>
        <p:nvSpPr>
          <p:cNvPr id="1041" name="CustomShape 6"/>
          <p:cNvSpPr/>
          <p:nvPr/>
        </p:nvSpPr>
        <p:spPr>
          <a:xfrm>
            <a:off x="2743200" y="4343400"/>
            <a:ext cx="1674720" cy="518760"/>
          </a:xfrm>
          <a:prstGeom prst="rect">
            <a:avLst/>
          </a:prstGeom>
          <a:solidFill>
            <a:srgbClr val="2B5481"/>
          </a:solidFill>
          <a:ln w="28440">
            <a:solidFill>
              <a:srgbClr val="FFFFFF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</a:rPr>
              <a:t>Network</a:t>
            </a:r>
            <a:endParaRPr/>
          </a:p>
        </p:txBody>
      </p:sp>
      <p:sp>
        <p:nvSpPr>
          <p:cNvPr id="1042" name="CustomShape 7"/>
          <p:cNvSpPr/>
          <p:nvPr/>
        </p:nvSpPr>
        <p:spPr>
          <a:xfrm>
            <a:off x="2743200" y="4863960"/>
            <a:ext cx="760320" cy="512640"/>
          </a:xfrm>
          <a:prstGeom prst="rect">
            <a:avLst/>
          </a:prstGeom>
          <a:solidFill>
            <a:srgbClr val="003366"/>
          </a:solidFill>
          <a:ln w="28440">
            <a:solidFill>
              <a:srgbClr val="FFFFFF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</a:rPr>
              <a:t>D.L.</a:t>
            </a:r>
            <a:endParaRPr/>
          </a:p>
        </p:txBody>
      </p:sp>
      <p:sp>
        <p:nvSpPr>
          <p:cNvPr id="1043" name="CustomShape 8"/>
          <p:cNvSpPr/>
          <p:nvPr/>
        </p:nvSpPr>
        <p:spPr>
          <a:xfrm>
            <a:off x="2743200" y="5365800"/>
            <a:ext cx="760320" cy="531720"/>
          </a:xfrm>
          <a:prstGeom prst="rect">
            <a:avLst/>
          </a:prstGeom>
          <a:solidFill>
            <a:srgbClr val="080808"/>
          </a:solidFill>
          <a:ln w="28440">
            <a:solidFill>
              <a:srgbClr val="FFFFFF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</a:rPr>
              <a:t>P.L.</a:t>
            </a:r>
            <a:endParaRPr/>
          </a:p>
        </p:txBody>
      </p:sp>
      <p:sp>
        <p:nvSpPr>
          <p:cNvPr id="1044" name="CustomShape 9"/>
          <p:cNvSpPr/>
          <p:nvPr/>
        </p:nvSpPr>
        <p:spPr>
          <a:xfrm>
            <a:off x="3657600" y="4863960"/>
            <a:ext cx="760320" cy="512640"/>
          </a:xfrm>
          <a:prstGeom prst="rect">
            <a:avLst/>
          </a:prstGeom>
          <a:solidFill>
            <a:srgbClr val="003366"/>
          </a:solidFill>
          <a:ln w="28440">
            <a:solidFill>
              <a:srgbClr val="FFFFFF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</a:rPr>
              <a:t>D.L.</a:t>
            </a:r>
            <a:endParaRPr/>
          </a:p>
        </p:txBody>
      </p:sp>
      <p:sp>
        <p:nvSpPr>
          <p:cNvPr id="1045" name="CustomShape 10"/>
          <p:cNvSpPr/>
          <p:nvPr/>
        </p:nvSpPr>
        <p:spPr>
          <a:xfrm>
            <a:off x="3657600" y="5365800"/>
            <a:ext cx="760320" cy="531720"/>
          </a:xfrm>
          <a:prstGeom prst="rect">
            <a:avLst/>
          </a:prstGeom>
          <a:solidFill>
            <a:srgbClr val="080808"/>
          </a:solidFill>
          <a:ln w="28440">
            <a:solidFill>
              <a:srgbClr val="FFFFFF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</a:rPr>
              <a:t>P.L.</a:t>
            </a:r>
            <a:endParaRPr/>
          </a:p>
        </p:txBody>
      </p:sp>
      <p:sp>
        <p:nvSpPr>
          <p:cNvPr id="1046" name="CustomShape 1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1047" name="CustomShape 12"/>
          <p:cNvSpPr/>
          <p:nvPr/>
        </p:nvSpPr>
        <p:spPr>
          <a:xfrm>
            <a:off x="2362320" y="1295280"/>
            <a:ext cx="4875120" cy="197928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767676"/>
              </a:gs>
              <a:gs pos="100000">
                <a:srgbClr val="FFFFFF"/>
              </a:gs>
            </a:gsLst>
            <a:lin ang="2700000"/>
          </a:gradFill>
          <a:ln w="38160">
            <a:solidFill>
              <a:srgbClr val="FFFFFF"/>
            </a:solidFill>
            <a:miter/>
          </a:ln>
        </p:spPr>
      </p:sp>
      <p:sp>
        <p:nvSpPr>
          <p:cNvPr id="1048" name="Line 13"/>
          <p:cNvSpPr/>
          <p:nvPr/>
        </p:nvSpPr>
        <p:spPr>
          <a:xfrm flipV="1">
            <a:off x="1447560" y="1904760"/>
            <a:ext cx="2210040" cy="762120"/>
          </a:xfrm>
          <a:prstGeom prst="line">
            <a:avLst/>
          </a:prstGeom>
          <a:ln w="57240">
            <a:solidFill>
              <a:srgbClr val="FFCC00"/>
            </a:solidFill>
            <a:round/>
          </a:ln>
        </p:spPr>
      </p:sp>
      <p:sp>
        <p:nvSpPr>
          <p:cNvPr id="1049" name="Line 14"/>
          <p:cNvSpPr/>
          <p:nvPr/>
        </p:nvSpPr>
        <p:spPr>
          <a:xfrm>
            <a:off x="3657600" y="1904760"/>
            <a:ext cx="1904760" cy="533520"/>
          </a:xfrm>
          <a:prstGeom prst="line">
            <a:avLst/>
          </a:prstGeom>
          <a:ln w="57240">
            <a:solidFill>
              <a:srgbClr val="FFCC00"/>
            </a:solidFill>
            <a:round/>
          </a:ln>
        </p:spPr>
      </p:sp>
      <p:sp>
        <p:nvSpPr>
          <p:cNvPr id="1050" name="Line 15"/>
          <p:cNvSpPr/>
          <p:nvPr/>
        </p:nvSpPr>
        <p:spPr>
          <a:xfrm>
            <a:off x="5562360" y="2438280"/>
            <a:ext cx="2286000" cy="304920"/>
          </a:xfrm>
          <a:prstGeom prst="line">
            <a:avLst/>
          </a:prstGeom>
          <a:ln w="57240">
            <a:solidFill>
              <a:srgbClr val="FFCC00"/>
            </a:solidFill>
            <a:round/>
          </a:ln>
        </p:spPr>
      </p:sp>
      <p:sp>
        <p:nvSpPr>
          <p:cNvPr id="1051" name="CustomShape 16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Internet Model</a:t>
            </a:r>
            <a:endParaRPr/>
          </a:p>
        </p:txBody>
      </p:sp>
      <p:graphicFrame>
        <p:nvGraphicFramePr>
          <p:cNvPr id="1052" name="Table 17"/>
          <p:cNvGraphicFramePr/>
          <p:nvPr/>
        </p:nvGraphicFramePr>
        <p:xfrm>
          <a:off x="274320" y="3305160"/>
          <a:ext cx="2010240" cy="2633400"/>
        </p:xfrm>
        <a:graphic>
          <a:graphicData uri="http://schemas.openxmlformats.org/drawingml/2006/table">
            <a:tbl>
              <a:tblPr/>
              <a:tblGrid>
                <a:gridCol w="201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4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Tahoma"/>
                        </a:rPr>
                        <a:t>Application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Tahoma"/>
                        </a:rPr>
                        <a:t>Transport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Tahoma"/>
                        </a:rPr>
                        <a:t>Network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Tahoma"/>
                        </a:rPr>
                        <a:t>Data Link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Tahoma"/>
                        </a:rPr>
                        <a:t>Physical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53" name="Table 18"/>
          <p:cNvGraphicFramePr/>
          <p:nvPr/>
        </p:nvGraphicFramePr>
        <p:xfrm>
          <a:off x="7010280" y="3305160"/>
          <a:ext cx="1674720" cy="2634120"/>
        </p:xfrm>
        <a:graphic>
          <a:graphicData uri="http://schemas.openxmlformats.org/drawingml/2006/table">
            <a:tbl>
              <a:tblPr/>
              <a:tblGrid>
                <a:gridCol w="1674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5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Tahoma"/>
                        </a:rPr>
                        <a:t>Application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Tahoma"/>
                        </a:rPr>
                        <a:t>Transport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Tahoma"/>
                        </a:rPr>
                        <a:t>Network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Tahoma"/>
                        </a:rPr>
                        <a:t>Data Link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Tahoma"/>
                        </a:rPr>
                        <a:t>Physical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54" name="CustomShape 19"/>
          <p:cNvSpPr/>
          <p:nvPr/>
        </p:nvSpPr>
        <p:spPr>
          <a:xfrm>
            <a:off x="1143000" y="6033960"/>
            <a:ext cx="220788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/>
          </a:gradFill>
          <a:ln w="9360">
            <a:noFill/>
          </a:ln>
        </p:spPr>
      </p:sp>
      <p:sp>
        <p:nvSpPr>
          <p:cNvPr id="1055" name="CustomShape 20"/>
          <p:cNvSpPr/>
          <p:nvPr/>
        </p:nvSpPr>
        <p:spPr>
          <a:xfrm>
            <a:off x="3733920" y="6033960"/>
            <a:ext cx="182700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/>
          </a:gradFill>
          <a:ln w="9360">
            <a:noFill/>
          </a:ln>
        </p:spPr>
      </p:sp>
      <p:sp>
        <p:nvSpPr>
          <p:cNvPr id="1056" name="CustomShape 21"/>
          <p:cNvSpPr/>
          <p:nvPr/>
        </p:nvSpPr>
        <p:spPr>
          <a:xfrm>
            <a:off x="5867280" y="6033960"/>
            <a:ext cx="2360520" cy="3031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/>
          </a:gradFill>
          <a:ln w="9360">
            <a:noFill/>
          </a:ln>
        </p:spPr>
      </p:sp>
      <p:sp>
        <p:nvSpPr>
          <p:cNvPr id="1057" name="Line 22"/>
          <p:cNvSpPr/>
          <p:nvPr/>
        </p:nvSpPr>
        <p:spPr>
          <a:xfrm>
            <a:off x="1447560" y="3152520"/>
            <a:ext cx="0" cy="3033720"/>
          </a:xfrm>
          <a:prstGeom prst="line">
            <a:avLst/>
          </a:prstGeom>
          <a:ln w="57240">
            <a:solidFill>
              <a:srgbClr val="00CCFF"/>
            </a:solidFill>
            <a:round/>
          </a:ln>
        </p:spPr>
      </p:sp>
      <p:sp>
        <p:nvSpPr>
          <p:cNvPr id="1058" name="Line 23"/>
          <p:cNvSpPr/>
          <p:nvPr/>
        </p:nvSpPr>
        <p:spPr>
          <a:xfrm>
            <a:off x="1447560" y="6186240"/>
            <a:ext cx="1752840" cy="0"/>
          </a:xfrm>
          <a:prstGeom prst="line">
            <a:avLst/>
          </a:prstGeom>
          <a:ln w="57240">
            <a:solidFill>
              <a:srgbClr val="00CCFF"/>
            </a:solidFill>
            <a:round/>
          </a:ln>
        </p:spPr>
      </p:sp>
      <p:sp>
        <p:nvSpPr>
          <p:cNvPr id="1059" name="Line 24"/>
          <p:cNvSpPr/>
          <p:nvPr/>
        </p:nvSpPr>
        <p:spPr>
          <a:xfrm flipV="1">
            <a:off x="3200400" y="4600440"/>
            <a:ext cx="0" cy="1585800"/>
          </a:xfrm>
          <a:prstGeom prst="line">
            <a:avLst/>
          </a:prstGeom>
          <a:ln w="57240">
            <a:solidFill>
              <a:srgbClr val="00CCFF"/>
            </a:solidFill>
            <a:round/>
          </a:ln>
        </p:spPr>
      </p:sp>
      <p:sp>
        <p:nvSpPr>
          <p:cNvPr id="1060" name="Line 25"/>
          <p:cNvSpPr/>
          <p:nvPr/>
        </p:nvSpPr>
        <p:spPr>
          <a:xfrm>
            <a:off x="3200400" y="4600440"/>
            <a:ext cx="838080" cy="0"/>
          </a:xfrm>
          <a:prstGeom prst="line">
            <a:avLst/>
          </a:prstGeom>
          <a:ln w="57240">
            <a:solidFill>
              <a:srgbClr val="00CCFF"/>
            </a:solidFill>
            <a:round/>
          </a:ln>
        </p:spPr>
      </p:sp>
      <p:sp>
        <p:nvSpPr>
          <p:cNvPr id="1061" name="Line 26"/>
          <p:cNvSpPr/>
          <p:nvPr/>
        </p:nvSpPr>
        <p:spPr>
          <a:xfrm>
            <a:off x="4038480" y="4600440"/>
            <a:ext cx="0" cy="1585800"/>
          </a:xfrm>
          <a:prstGeom prst="line">
            <a:avLst/>
          </a:prstGeom>
          <a:ln w="57240">
            <a:solidFill>
              <a:srgbClr val="00CCFF"/>
            </a:solidFill>
            <a:round/>
          </a:ln>
        </p:spPr>
      </p:sp>
      <p:sp>
        <p:nvSpPr>
          <p:cNvPr id="1062" name="Line 27"/>
          <p:cNvSpPr/>
          <p:nvPr/>
        </p:nvSpPr>
        <p:spPr>
          <a:xfrm>
            <a:off x="4038480" y="6186240"/>
            <a:ext cx="1295280" cy="0"/>
          </a:xfrm>
          <a:prstGeom prst="line">
            <a:avLst/>
          </a:prstGeom>
          <a:ln w="57240">
            <a:solidFill>
              <a:srgbClr val="00CCFF"/>
            </a:solidFill>
            <a:round/>
          </a:ln>
        </p:spPr>
      </p:sp>
      <p:sp>
        <p:nvSpPr>
          <p:cNvPr id="1063" name="Line 28"/>
          <p:cNvSpPr/>
          <p:nvPr/>
        </p:nvSpPr>
        <p:spPr>
          <a:xfrm flipV="1">
            <a:off x="5333760" y="4600440"/>
            <a:ext cx="0" cy="1585800"/>
          </a:xfrm>
          <a:prstGeom prst="line">
            <a:avLst/>
          </a:prstGeom>
          <a:ln w="57240">
            <a:solidFill>
              <a:srgbClr val="00CCFF"/>
            </a:solidFill>
            <a:round/>
          </a:ln>
        </p:spPr>
      </p:sp>
      <p:sp>
        <p:nvSpPr>
          <p:cNvPr id="1064" name="Line 29"/>
          <p:cNvSpPr/>
          <p:nvPr/>
        </p:nvSpPr>
        <p:spPr>
          <a:xfrm>
            <a:off x="5333760" y="4600440"/>
            <a:ext cx="914400" cy="0"/>
          </a:xfrm>
          <a:prstGeom prst="line">
            <a:avLst/>
          </a:prstGeom>
          <a:ln w="57240">
            <a:solidFill>
              <a:srgbClr val="00CCFF"/>
            </a:solidFill>
            <a:round/>
          </a:ln>
        </p:spPr>
      </p:sp>
      <p:sp>
        <p:nvSpPr>
          <p:cNvPr id="1065" name="Line 30"/>
          <p:cNvSpPr/>
          <p:nvPr/>
        </p:nvSpPr>
        <p:spPr>
          <a:xfrm>
            <a:off x="6248160" y="4600440"/>
            <a:ext cx="0" cy="1585800"/>
          </a:xfrm>
          <a:prstGeom prst="line">
            <a:avLst/>
          </a:prstGeom>
          <a:ln w="57240">
            <a:solidFill>
              <a:srgbClr val="00CCFF"/>
            </a:solidFill>
            <a:round/>
          </a:ln>
        </p:spPr>
      </p:sp>
      <p:sp>
        <p:nvSpPr>
          <p:cNvPr id="1066" name="Line 31"/>
          <p:cNvSpPr/>
          <p:nvPr/>
        </p:nvSpPr>
        <p:spPr>
          <a:xfrm>
            <a:off x="6248160" y="6186240"/>
            <a:ext cx="1600200" cy="0"/>
          </a:xfrm>
          <a:prstGeom prst="line">
            <a:avLst/>
          </a:prstGeom>
          <a:ln w="57240">
            <a:solidFill>
              <a:srgbClr val="00CCFF"/>
            </a:solidFill>
            <a:round/>
          </a:ln>
        </p:spPr>
      </p:sp>
      <p:sp>
        <p:nvSpPr>
          <p:cNvPr id="1067" name="Line 32"/>
          <p:cNvSpPr/>
          <p:nvPr/>
        </p:nvSpPr>
        <p:spPr>
          <a:xfrm flipV="1">
            <a:off x="7848360" y="3152520"/>
            <a:ext cx="0" cy="3033720"/>
          </a:xfrm>
          <a:prstGeom prst="line">
            <a:avLst/>
          </a:prstGeom>
          <a:ln w="57240">
            <a:solidFill>
              <a:srgbClr val="00CCFF"/>
            </a:solidFill>
            <a:round/>
            <a:tailEnd type="triangle" w="med" len="med"/>
          </a:ln>
        </p:spPr>
      </p:sp>
      <p:sp>
        <p:nvSpPr>
          <p:cNvPr id="1068" name="Line 33"/>
          <p:cNvSpPr/>
          <p:nvPr/>
        </p:nvSpPr>
        <p:spPr>
          <a:xfrm>
            <a:off x="2286000" y="4587840"/>
            <a:ext cx="457200" cy="0"/>
          </a:xfrm>
          <a:prstGeom prst="line">
            <a:avLst/>
          </a:prstGeom>
          <a:ln w="38160" cap="rnd">
            <a:solidFill>
              <a:srgbClr val="FFFFFF"/>
            </a:solidFill>
            <a:custDash>
              <a:ds d="106000" sp="106000"/>
            </a:custDash>
            <a:round/>
            <a:headEnd type="triangle" w="med" len="med"/>
            <a:tailEnd type="triangle" w="med" len="med"/>
          </a:ln>
        </p:spPr>
      </p:sp>
      <p:sp>
        <p:nvSpPr>
          <p:cNvPr id="1069" name="Line 34"/>
          <p:cNvSpPr/>
          <p:nvPr/>
        </p:nvSpPr>
        <p:spPr>
          <a:xfrm>
            <a:off x="2286000" y="5095800"/>
            <a:ext cx="457200" cy="0"/>
          </a:xfrm>
          <a:prstGeom prst="line">
            <a:avLst/>
          </a:prstGeom>
          <a:ln w="38160" cap="rnd">
            <a:solidFill>
              <a:srgbClr val="FFFFFF"/>
            </a:solidFill>
            <a:custDash>
              <a:ds d="106000" sp="106000"/>
            </a:custDash>
            <a:round/>
            <a:headEnd type="triangle" w="med" len="med"/>
            <a:tailEnd type="triangle" w="med" len="med"/>
          </a:ln>
        </p:spPr>
      </p:sp>
      <p:sp>
        <p:nvSpPr>
          <p:cNvPr id="1070" name="Line 35"/>
          <p:cNvSpPr/>
          <p:nvPr/>
        </p:nvSpPr>
        <p:spPr>
          <a:xfrm>
            <a:off x="2286000" y="5627520"/>
            <a:ext cx="457200" cy="0"/>
          </a:xfrm>
          <a:prstGeom prst="line">
            <a:avLst/>
          </a:prstGeom>
          <a:ln w="38160" cap="rnd">
            <a:solidFill>
              <a:srgbClr val="FFFFFF"/>
            </a:solidFill>
            <a:custDash>
              <a:ds d="106000" sp="106000"/>
            </a:custDash>
            <a:round/>
            <a:headEnd type="triangle" w="med" len="med"/>
            <a:tailEnd type="triangle" w="med" len="med"/>
          </a:ln>
        </p:spPr>
      </p:sp>
      <p:sp>
        <p:nvSpPr>
          <p:cNvPr id="1071" name="Line 36"/>
          <p:cNvSpPr/>
          <p:nvPr/>
        </p:nvSpPr>
        <p:spPr>
          <a:xfrm>
            <a:off x="4419360" y="4587840"/>
            <a:ext cx="457200" cy="0"/>
          </a:xfrm>
          <a:prstGeom prst="line">
            <a:avLst/>
          </a:prstGeom>
          <a:ln w="38160" cap="rnd">
            <a:solidFill>
              <a:srgbClr val="FFFFFF"/>
            </a:solidFill>
            <a:custDash>
              <a:ds d="106000" sp="106000"/>
            </a:custDash>
            <a:round/>
            <a:headEnd type="triangle" w="med" len="med"/>
            <a:tailEnd type="triangle" w="med" len="med"/>
          </a:ln>
        </p:spPr>
      </p:sp>
      <p:sp>
        <p:nvSpPr>
          <p:cNvPr id="1072" name="Line 37"/>
          <p:cNvSpPr/>
          <p:nvPr/>
        </p:nvSpPr>
        <p:spPr>
          <a:xfrm>
            <a:off x="4419360" y="5095800"/>
            <a:ext cx="457200" cy="0"/>
          </a:xfrm>
          <a:prstGeom prst="line">
            <a:avLst/>
          </a:prstGeom>
          <a:ln w="38160" cap="rnd">
            <a:solidFill>
              <a:srgbClr val="FFFFFF"/>
            </a:solidFill>
            <a:custDash>
              <a:ds d="106000" sp="106000"/>
            </a:custDash>
            <a:round/>
            <a:headEnd type="triangle" w="med" len="med"/>
            <a:tailEnd type="triangle" w="med" len="med"/>
          </a:ln>
        </p:spPr>
      </p:sp>
      <p:sp>
        <p:nvSpPr>
          <p:cNvPr id="1073" name="Line 38"/>
          <p:cNvSpPr/>
          <p:nvPr/>
        </p:nvSpPr>
        <p:spPr>
          <a:xfrm>
            <a:off x="4419360" y="5627520"/>
            <a:ext cx="457200" cy="0"/>
          </a:xfrm>
          <a:prstGeom prst="line">
            <a:avLst/>
          </a:prstGeom>
          <a:ln w="38160" cap="rnd">
            <a:solidFill>
              <a:srgbClr val="FFFFFF"/>
            </a:solidFill>
            <a:custDash>
              <a:ds d="106000" sp="106000"/>
            </a:custDash>
            <a:round/>
            <a:headEnd type="triangle" w="med" len="med"/>
            <a:tailEnd type="triangle" w="med" len="med"/>
          </a:ln>
        </p:spPr>
      </p:sp>
      <p:sp>
        <p:nvSpPr>
          <p:cNvPr id="1074" name="Line 39"/>
          <p:cNvSpPr/>
          <p:nvPr/>
        </p:nvSpPr>
        <p:spPr>
          <a:xfrm>
            <a:off x="6553080" y="4587840"/>
            <a:ext cx="457200" cy="0"/>
          </a:xfrm>
          <a:prstGeom prst="line">
            <a:avLst/>
          </a:prstGeom>
          <a:ln w="38160" cap="rnd">
            <a:solidFill>
              <a:srgbClr val="FFFFFF"/>
            </a:solidFill>
            <a:custDash>
              <a:ds d="106000" sp="106000"/>
            </a:custDash>
            <a:round/>
            <a:headEnd type="triangle" w="med" len="med"/>
            <a:tailEnd type="triangle" w="med" len="med"/>
          </a:ln>
        </p:spPr>
      </p:sp>
      <p:sp>
        <p:nvSpPr>
          <p:cNvPr id="1075" name="Line 40"/>
          <p:cNvSpPr/>
          <p:nvPr/>
        </p:nvSpPr>
        <p:spPr>
          <a:xfrm>
            <a:off x="6553080" y="5095800"/>
            <a:ext cx="457200" cy="0"/>
          </a:xfrm>
          <a:prstGeom prst="line">
            <a:avLst/>
          </a:prstGeom>
          <a:ln w="38160" cap="rnd">
            <a:solidFill>
              <a:srgbClr val="FFFFFF"/>
            </a:solidFill>
            <a:custDash>
              <a:ds d="106000" sp="106000"/>
            </a:custDash>
            <a:round/>
            <a:headEnd type="triangle" w="med" len="med"/>
            <a:tailEnd type="triangle" w="med" len="med"/>
          </a:ln>
        </p:spPr>
      </p:sp>
      <p:sp>
        <p:nvSpPr>
          <p:cNvPr id="1076" name="Line 41"/>
          <p:cNvSpPr/>
          <p:nvPr/>
        </p:nvSpPr>
        <p:spPr>
          <a:xfrm>
            <a:off x="6553080" y="5627520"/>
            <a:ext cx="457200" cy="0"/>
          </a:xfrm>
          <a:prstGeom prst="line">
            <a:avLst/>
          </a:prstGeom>
          <a:ln w="38160" cap="rnd">
            <a:solidFill>
              <a:srgbClr val="FFFFFF"/>
            </a:solidFill>
            <a:custDash>
              <a:ds d="106000" sp="106000"/>
            </a:custDash>
            <a:round/>
            <a:headEnd type="triangle" w="med" len="med"/>
            <a:tailEnd type="triangle" w="med" len="med"/>
          </a:ln>
        </p:spPr>
      </p:sp>
      <p:sp>
        <p:nvSpPr>
          <p:cNvPr id="1077" name="Line 42"/>
          <p:cNvSpPr/>
          <p:nvPr/>
        </p:nvSpPr>
        <p:spPr>
          <a:xfrm>
            <a:off x="2286000" y="4093920"/>
            <a:ext cx="4724280" cy="0"/>
          </a:xfrm>
          <a:prstGeom prst="line">
            <a:avLst/>
          </a:prstGeom>
          <a:ln w="38160" cap="rnd">
            <a:solidFill>
              <a:srgbClr val="FFFFFF"/>
            </a:solidFill>
            <a:custDash>
              <a:ds d="106000" sp="106000"/>
            </a:custDash>
            <a:round/>
            <a:headEnd type="triangle" w="med" len="med"/>
            <a:tailEnd type="triangle" w="med" len="med"/>
          </a:ln>
        </p:spPr>
      </p:sp>
      <p:sp>
        <p:nvSpPr>
          <p:cNvPr id="1078" name="Line 43"/>
          <p:cNvSpPr/>
          <p:nvPr/>
        </p:nvSpPr>
        <p:spPr>
          <a:xfrm>
            <a:off x="2286000" y="3551040"/>
            <a:ext cx="4724280" cy="0"/>
          </a:xfrm>
          <a:prstGeom prst="line">
            <a:avLst/>
          </a:prstGeom>
          <a:ln w="38160" cap="rnd">
            <a:solidFill>
              <a:srgbClr val="FFFFFF"/>
            </a:solidFill>
            <a:custDash>
              <a:ds d="106000" sp="106000"/>
            </a:custDash>
            <a:round/>
            <a:headEnd type="triangle" w="med" len="med"/>
            <a:tailEnd type="triangle" w="med" len="med"/>
          </a:ln>
        </p:spPr>
      </p:sp>
      <p:sp>
        <p:nvSpPr>
          <p:cNvPr id="1079" name="CustomShape 44"/>
          <p:cNvSpPr/>
          <p:nvPr/>
        </p:nvSpPr>
        <p:spPr>
          <a:xfrm>
            <a:off x="923760" y="6262560"/>
            <a:ext cx="266688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Transmission medium</a:t>
            </a:r>
            <a:endParaRPr/>
          </a:p>
        </p:txBody>
      </p:sp>
      <p:sp>
        <p:nvSpPr>
          <p:cNvPr id="1080" name="CustomShape 45"/>
          <p:cNvSpPr/>
          <p:nvPr/>
        </p:nvSpPr>
        <p:spPr>
          <a:xfrm>
            <a:off x="1066680" y="2286000"/>
            <a:ext cx="760320" cy="836280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76765E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1081" name="CustomShape 46"/>
          <p:cNvSpPr/>
          <p:nvPr/>
        </p:nvSpPr>
        <p:spPr>
          <a:xfrm>
            <a:off x="7315200" y="2438280"/>
            <a:ext cx="988920" cy="684000"/>
          </a:xfrm>
          <a:prstGeom prst="rect">
            <a:avLst/>
          </a:prstGeom>
          <a:gradFill>
            <a:gsLst>
              <a:gs pos="0">
                <a:srgbClr val="C0C0C0"/>
              </a:gs>
              <a:gs pos="100000">
                <a:srgbClr val="595959"/>
              </a:gs>
            </a:gsLst>
            <a:lin ang="27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1082" name="CustomShape 47"/>
          <p:cNvSpPr/>
          <p:nvPr/>
        </p:nvSpPr>
        <p:spPr>
          <a:xfrm>
            <a:off x="1026720" y="1981080"/>
            <a:ext cx="789480" cy="302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Tahoma"/>
              </a:rPr>
              <a:t>sender</a:t>
            </a:r>
            <a:endParaRPr/>
          </a:p>
        </p:txBody>
      </p:sp>
      <p:sp>
        <p:nvSpPr>
          <p:cNvPr id="1083" name="CustomShape 48"/>
          <p:cNvSpPr/>
          <p:nvPr/>
        </p:nvSpPr>
        <p:spPr>
          <a:xfrm>
            <a:off x="3291840" y="2133720"/>
            <a:ext cx="722160" cy="302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00"/>
                </a:solidFill>
                <a:latin typeface="Tahoma"/>
              </a:rPr>
              <a:t>router</a:t>
            </a:r>
            <a:endParaRPr/>
          </a:p>
        </p:txBody>
      </p:sp>
      <p:sp>
        <p:nvSpPr>
          <p:cNvPr id="1084" name="CustomShape 49"/>
          <p:cNvSpPr/>
          <p:nvPr/>
        </p:nvSpPr>
        <p:spPr>
          <a:xfrm>
            <a:off x="5225400" y="1905120"/>
            <a:ext cx="722160" cy="302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00"/>
                </a:solidFill>
                <a:latin typeface="Tahoma"/>
              </a:rPr>
              <a:t>router</a:t>
            </a:r>
            <a:endParaRPr/>
          </a:p>
        </p:txBody>
      </p:sp>
      <p:sp>
        <p:nvSpPr>
          <p:cNvPr id="1085" name="CustomShape 50"/>
          <p:cNvSpPr/>
          <p:nvPr/>
        </p:nvSpPr>
        <p:spPr>
          <a:xfrm>
            <a:off x="7342200" y="2133720"/>
            <a:ext cx="902160" cy="302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Tahoma"/>
              </a:rPr>
              <a:t>receiver</a:t>
            </a:r>
            <a:endParaRPr/>
          </a:p>
        </p:txBody>
      </p:sp>
      <p:pic>
        <p:nvPicPr>
          <p:cNvPr id="1086" name="Picture 142"/>
          <p:cNvPicPr/>
          <p:nvPr/>
        </p:nvPicPr>
        <p:blipFill>
          <a:blip r:embed="rId2"/>
          <a:stretch>
            <a:fillRect/>
          </a:stretch>
        </p:blipFill>
        <p:spPr>
          <a:xfrm>
            <a:off x="3124080" y="1676520"/>
            <a:ext cx="941040" cy="407880"/>
          </a:xfrm>
          <a:prstGeom prst="rect">
            <a:avLst/>
          </a:prstGeom>
          <a:ln w="9360">
            <a:noFill/>
          </a:ln>
        </p:spPr>
      </p:pic>
      <p:pic>
        <p:nvPicPr>
          <p:cNvPr id="1087" name="Picture 143"/>
          <p:cNvPicPr/>
          <p:nvPr/>
        </p:nvPicPr>
        <p:blipFill>
          <a:blip r:embed="rId2"/>
          <a:stretch>
            <a:fillRect/>
          </a:stretch>
        </p:blipFill>
        <p:spPr>
          <a:xfrm>
            <a:off x="5105520" y="2209680"/>
            <a:ext cx="941040" cy="407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1089" name="CustomShape 2"/>
          <p:cNvSpPr/>
          <p:nvPr/>
        </p:nvSpPr>
        <p:spPr>
          <a:xfrm>
            <a:off x="228600" y="1752480"/>
            <a:ext cx="8761320" cy="3655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CC00"/>
            </a:solidFill>
            <a:miter/>
          </a:ln>
        </p:spPr>
      </p:sp>
      <p:sp>
        <p:nvSpPr>
          <p:cNvPr id="1090" name="CustomShape 3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Internet Model</a:t>
            </a:r>
            <a:endParaRPr/>
          </a:p>
        </p:txBody>
      </p:sp>
      <p:pic>
        <p:nvPicPr>
          <p:cNvPr id="1091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80880" y="1905120"/>
            <a:ext cx="8456400" cy="33368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1093" name="CustomShape 2"/>
          <p:cNvSpPr/>
          <p:nvPr/>
        </p:nvSpPr>
        <p:spPr>
          <a:xfrm>
            <a:off x="7467480" y="6400800"/>
            <a:ext cx="1217520" cy="3189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094" name="CustomShape 3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Protocol Suites</a:t>
            </a:r>
            <a:endParaRPr/>
          </a:p>
        </p:txBody>
      </p:sp>
      <p:sp>
        <p:nvSpPr>
          <p:cNvPr id="1095" name="CustomShape 4"/>
          <p:cNvSpPr/>
          <p:nvPr/>
        </p:nvSpPr>
        <p:spPr>
          <a:xfrm>
            <a:off x="457200" y="114300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A set of protocols must be constructed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to ensure that the resulting communication system is </a:t>
            </a:r>
            <a:r>
              <a:rPr lang="en-US" sz="2800">
                <a:solidFill>
                  <a:srgbClr val="FF3300"/>
                </a:solidFill>
                <a:latin typeface="Tahoma"/>
              </a:rPr>
              <a:t>complete</a:t>
            </a:r>
            <a:r>
              <a:rPr lang="en-US" sz="2800">
                <a:solidFill>
                  <a:srgbClr val="FFFFFF"/>
                </a:solidFill>
                <a:latin typeface="Tahoma"/>
              </a:rPr>
              <a:t> and </a:t>
            </a:r>
            <a:r>
              <a:rPr lang="en-US" sz="2800">
                <a:solidFill>
                  <a:srgbClr val="FF3300"/>
                </a:solidFill>
                <a:latin typeface="Tahoma"/>
              </a:rPr>
              <a:t>efficient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Each protocol should handle a part of communication not handled by other protocols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How can we guarantee that protocols work well together?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Instead of creating each protocol in isolation, protocols are designed in complete, cooperative sets called </a:t>
            </a:r>
            <a:r>
              <a:rPr lang="en-US" sz="2800">
                <a:solidFill>
                  <a:srgbClr val="FF3300"/>
                </a:solidFill>
                <a:latin typeface="Tahoma"/>
              </a:rPr>
              <a:t>suites</a:t>
            </a:r>
            <a:r>
              <a:rPr lang="en-US" sz="2800">
                <a:solidFill>
                  <a:srgbClr val="FFFFFF"/>
                </a:solidFill>
                <a:latin typeface="Tahoma"/>
              </a:rPr>
              <a:t> or </a:t>
            </a:r>
            <a:r>
              <a:rPr lang="en-US" sz="2800">
                <a:solidFill>
                  <a:srgbClr val="FF3300"/>
                </a:solidFill>
                <a:latin typeface="Tahoma"/>
              </a:rPr>
              <a:t>families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1097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Internet Protocol Suite</a:t>
            </a:r>
            <a:endParaRPr/>
          </a:p>
        </p:txBody>
      </p:sp>
      <p:graphicFrame>
        <p:nvGraphicFramePr>
          <p:cNvPr id="1098" name="Table 3"/>
          <p:cNvGraphicFramePr/>
          <p:nvPr>
            <p:extLst>
              <p:ext uri="{D42A27DB-BD31-4B8C-83A1-F6EECF244321}">
                <p14:modId xmlns:p14="http://schemas.microsoft.com/office/powerpoint/2010/main" val="3358039603"/>
              </p:ext>
            </p:extLst>
          </p:nvPr>
        </p:nvGraphicFramePr>
        <p:xfrm>
          <a:off x="533520" y="1812960"/>
          <a:ext cx="8075520" cy="3747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6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/>
                        <a:t>Layer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/>
                        <a:t>Protocols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/>
                        <a:t>Application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/>
                        <a:t>HTTP, FTP, Telnet, SMTP, ...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/>
                        <a:t>Transport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/>
                        <a:t>TCP, UDP, SCTP, ...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1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/>
                        <a:t>Network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/>
                        <a:t>IP (IPv4), IPv6, ICMP, IGMP, ...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/>
                        <a:t>Data Link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/>
                        <a:t>Ethernet, Wi-Fi, PPP, ...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/>
                        <a:t>Physical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/>
                        <a:t>RS-232, DSL, 10Base-T, ...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1100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OSI Model</a:t>
            </a:r>
            <a:endParaRPr/>
          </a:p>
        </p:txBody>
      </p:sp>
      <p:sp>
        <p:nvSpPr>
          <p:cNvPr id="1101" name="CustomShape 3"/>
          <p:cNvSpPr/>
          <p:nvPr/>
        </p:nvSpPr>
        <p:spPr>
          <a:xfrm>
            <a:off x="4038480" y="1752480"/>
            <a:ext cx="4798800" cy="4341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FFFFFF"/>
                </a:solidFill>
                <a:latin typeface="Arial"/>
              </a:rPr>
              <a:t>OSI – </a:t>
            </a:r>
            <a:r>
              <a:rPr lang="en-US" sz="2400" b="1" i="1" u="sng">
                <a:solidFill>
                  <a:srgbClr val="FFFFFF"/>
                </a:solidFill>
                <a:latin typeface="Arial"/>
              </a:rPr>
              <a:t>O</a:t>
            </a:r>
            <a:r>
              <a:rPr lang="en-US" sz="2400" i="1">
                <a:solidFill>
                  <a:srgbClr val="FFFFFF"/>
                </a:solidFill>
                <a:latin typeface="Arial"/>
              </a:rPr>
              <a:t>pen </a:t>
            </a:r>
            <a:r>
              <a:rPr lang="en-US" sz="2400" b="1" i="1" u="sng">
                <a:solidFill>
                  <a:srgbClr val="FFFFFF"/>
                </a:solidFill>
                <a:latin typeface="Arial"/>
              </a:rPr>
              <a:t>S</a:t>
            </a:r>
            <a:r>
              <a:rPr lang="en-US" sz="2400" i="1">
                <a:solidFill>
                  <a:srgbClr val="FFFFFF"/>
                </a:solidFill>
                <a:latin typeface="Arial"/>
              </a:rPr>
              <a:t>ystems </a:t>
            </a:r>
            <a:r>
              <a:rPr lang="en-US" sz="2400" b="1" i="1" u="sng">
                <a:solidFill>
                  <a:srgbClr val="FFFFFF"/>
                </a:solidFill>
                <a:latin typeface="Arial"/>
              </a:rPr>
              <a:t>I</a:t>
            </a:r>
            <a:r>
              <a:rPr lang="en-US" sz="2400" i="1">
                <a:solidFill>
                  <a:srgbClr val="FFFFFF"/>
                </a:solidFill>
                <a:latin typeface="Arial"/>
              </a:rPr>
              <a:t>nterconnection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FFFFFF"/>
                </a:solidFill>
                <a:latin typeface="Arial"/>
              </a:rPr>
              <a:t>Developed by the </a:t>
            </a:r>
            <a:r>
              <a:rPr lang="en-US" sz="2400" b="1" i="1" u="sng">
                <a:solidFill>
                  <a:srgbClr val="FFFFFF"/>
                </a:solidFill>
                <a:latin typeface="Arial"/>
              </a:rPr>
              <a:t>I</a:t>
            </a:r>
            <a:r>
              <a:rPr lang="en-US" sz="2400" i="1">
                <a:solidFill>
                  <a:srgbClr val="FFFFFF"/>
                </a:solidFill>
                <a:latin typeface="Arial"/>
              </a:rPr>
              <a:t>nternational </a:t>
            </a:r>
            <a:r>
              <a:rPr lang="en-US" sz="2400" b="1" i="1" u="sng">
                <a:solidFill>
                  <a:srgbClr val="FFFFFF"/>
                </a:solidFill>
                <a:latin typeface="Arial"/>
              </a:rPr>
              <a:t>S</a:t>
            </a:r>
            <a:r>
              <a:rPr lang="en-US" sz="2400" i="1">
                <a:solidFill>
                  <a:srgbClr val="FFFFFF"/>
                </a:solidFill>
                <a:latin typeface="Arial"/>
              </a:rPr>
              <a:t>tandards </a:t>
            </a:r>
            <a:r>
              <a:rPr lang="en-US" sz="2400" b="1" i="1" u="sng">
                <a:solidFill>
                  <a:srgbClr val="FFFFFF"/>
                </a:solidFill>
                <a:latin typeface="Arial"/>
              </a:rPr>
              <a:t>O</a:t>
            </a:r>
            <a:r>
              <a:rPr lang="en-US" sz="2400" i="1">
                <a:solidFill>
                  <a:srgbClr val="FFFFFF"/>
                </a:solidFill>
                <a:latin typeface="Arial"/>
              </a:rPr>
              <a:t>rganizations  </a:t>
            </a:r>
            <a:r>
              <a:rPr lang="en-US" sz="2400">
                <a:solidFill>
                  <a:srgbClr val="FFFFFF"/>
                </a:solidFill>
                <a:latin typeface="Arial"/>
              </a:rPr>
              <a:t>(ISO)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FFFFFF"/>
                </a:solidFill>
                <a:latin typeface="Arial"/>
              </a:rPr>
              <a:t>Two additional layers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000">
                <a:solidFill>
                  <a:srgbClr val="FFFFFF"/>
                </a:solidFill>
                <a:latin typeface="Tahoma"/>
              </a:rPr>
              <a:t>Presentation layer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000">
                <a:solidFill>
                  <a:srgbClr val="FFFFFF"/>
                </a:solidFill>
                <a:latin typeface="Tahoma"/>
              </a:rPr>
              <a:t>Session layer</a:t>
            </a:r>
            <a:endParaRPr/>
          </a:p>
        </p:txBody>
      </p:sp>
      <p:graphicFrame>
        <p:nvGraphicFramePr>
          <p:cNvPr id="1102" name="Table 4"/>
          <p:cNvGraphicFramePr/>
          <p:nvPr>
            <p:extLst>
              <p:ext uri="{D42A27DB-BD31-4B8C-83A1-F6EECF244321}">
                <p14:modId xmlns:p14="http://schemas.microsoft.com/office/powerpoint/2010/main" val="546707463"/>
              </p:ext>
            </p:extLst>
          </p:nvPr>
        </p:nvGraphicFramePr>
        <p:xfrm>
          <a:off x="533520" y="2133720"/>
          <a:ext cx="3274920" cy="3566160"/>
        </p:xfrm>
        <a:graphic>
          <a:graphicData uri="http://schemas.openxmlformats.org/drawingml/2006/table">
            <a:tbl>
              <a:tblPr/>
              <a:tblGrid>
                <a:gridCol w="3274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8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Tahoma"/>
                        </a:rPr>
                        <a:t>7.Application Layer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5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latin typeface="Tahoma"/>
                        </a:rPr>
                        <a:t>6.Presentation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latin typeface="Tahoma"/>
                        </a:rPr>
                        <a:t>Layer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latin typeface="Tahoma"/>
                        </a:rPr>
                        <a:t>5.Session Layer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Tahoma"/>
                        </a:rPr>
                        <a:t>4.Transport Layer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Tahoma"/>
                        </a:rPr>
                        <a:t>3.Network Layer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Tahoma"/>
                        </a:rPr>
                        <a:t>2.Data Link Layer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rgbClr val="FFFFFF"/>
                          </a:solidFill>
                          <a:latin typeface="Tahoma"/>
                        </a:rPr>
                        <a:t>1.Physical Layer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03" name="CustomShape 5"/>
          <p:cNvSpPr/>
          <p:nvPr/>
        </p:nvSpPr>
        <p:spPr>
          <a:xfrm>
            <a:off x="533520" y="1447920"/>
            <a:ext cx="3198600" cy="60768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FFCC00"/>
            </a:solidFill>
            <a:round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3366"/>
                </a:solidFill>
                <a:latin typeface="Tahoma"/>
              </a:rPr>
              <a:t>User</a:t>
            </a:r>
            <a:endParaRPr/>
          </a:p>
        </p:txBody>
      </p:sp>
      <p:sp>
        <p:nvSpPr>
          <p:cNvPr id="1104" name="CustomShape 6"/>
          <p:cNvSpPr/>
          <p:nvPr/>
        </p:nvSpPr>
        <p:spPr>
          <a:xfrm>
            <a:off x="609480" y="5638680"/>
            <a:ext cx="3122280" cy="60768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FFCC00"/>
            </a:solidFill>
            <a:round/>
          </a:ln>
        </p:spPr>
        <p:txBody>
          <a:bodyPr wrap="none" lIns="90000" tIns="45000" rIns="90000" bIns="45000" anchor="ctr"/>
          <a:lstStyle/>
          <a:p>
            <a:r>
              <a:rPr lang="en-US">
                <a:solidFill>
                  <a:srgbClr val="003366"/>
                </a:solidFill>
                <a:latin typeface="Tahoma"/>
              </a:rPr>
              <a:t>Transmission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3366"/>
                </a:solidFill>
                <a:latin typeface="Tahoma"/>
              </a:rPr>
              <a:t>Medium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7010280" y="6381720"/>
            <a:ext cx="2132280" cy="474840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CustomShape 2"/>
          <p:cNvSpPr/>
          <p:nvPr/>
        </p:nvSpPr>
        <p:spPr>
          <a:xfrm>
            <a:off x="457200" y="1522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The Need of Protocols</a:t>
            </a:r>
            <a:endParaRPr/>
          </a:p>
        </p:txBody>
      </p:sp>
      <p:sp>
        <p:nvSpPr>
          <p:cNvPr id="192" name="CustomShape 3"/>
          <p:cNvSpPr/>
          <p:nvPr/>
        </p:nvSpPr>
        <p:spPr>
          <a:xfrm>
            <a:off x="274320" y="1188720"/>
            <a:ext cx="8411040" cy="4905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imes New Roman"/>
              </a:rPr>
              <a:t>The scenario: Two people living in two different places want to speak together, what do they need:</a:t>
            </a:r>
            <a:endParaRPr/>
          </a:p>
          <a:p>
            <a:pPr lvl="1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Times New Roman"/>
              </a:rPr>
              <a:t>Links</a:t>
            </a:r>
            <a:endParaRPr/>
          </a:p>
          <a:p>
            <a:pPr lvl="1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Times New Roman"/>
              </a:rPr>
              <a:t>Phones</a:t>
            </a:r>
            <a:endParaRPr/>
          </a:p>
          <a:p>
            <a:pPr lvl="1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Times New Roman"/>
              </a:rPr>
              <a:t>Speak the same langauge</a:t>
            </a:r>
            <a:endParaRPr/>
          </a:p>
          <a:p>
            <a:pPr>
              <a:lnSpc>
                <a:spcPct val="90000"/>
              </a:lnSpc>
              <a:buSzPct val="65000"/>
              <a:buFont typeface="Wingdings" charset="2"/>
              <a:buChar char=""/>
            </a:pPr>
            <a:endParaRPr/>
          </a:p>
          <a:p>
            <a:pPr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imes New Roman"/>
              </a:rPr>
              <a:t>Two computers want to communicate together?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1106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Session Layer</a:t>
            </a:r>
            <a:endParaRPr/>
          </a:p>
        </p:txBody>
      </p:sp>
      <p:sp>
        <p:nvSpPr>
          <p:cNvPr id="1107" name="CustomShape 3"/>
          <p:cNvSpPr/>
          <p:nvPr/>
        </p:nvSpPr>
        <p:spPr>
          <a:xfrm>
            <a:off x="457200" y="2362320"/>
            <a:ext cx="8227800" cy="373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Duties/services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Interaction management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Wingdings"/>
              </a:rPr>
              <a:t></a:t>
            </a:r>
            <a:r>
              <a:rPr lang="en-US" sz="2400">
                <a:solidFill>
                  <a:srgbClr val="FFFFFF"/>
                </a:solidFill>
                <a:latin typeface="Tahoma"/>
              </a:rPr>
              <a:t> Simplex, half-duplex, full-duplex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Session recovery</a:t>
            </a:r>
            <a:endParaRPr/>
          </a:p>
        </p:txBody>
      </p:sp>
      <p:sp>
        <p:nvSpPr>
          <p:cNvPr id="1108" name="CustomShape 4"/>
          <p:cNvSpPr/>
          <p:nvPr/>
        </p:nvSpPr>
        <p:spPr>
          <a:xfrm>
            <a:off x="1066680" y="1219320"/>
            <a:ext cx="7008480" cy="942120"/>
          </a:xfrm>
          <a:prstGeom prst="rect">
            <a:avLst/>
          </a:prstGeom>
          <a:solidFill>
            <a:srgbClr val="E5FFFF"/>
          </a:solidFill>
          <a:ln w="9360"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i="1">
                <a:solidFill>
                  <a:srgbClr val="FF0000"/>
                </a:solidFill>
                <a:latin typeface="Times New Roman"/>
              </a:rPr>
              <a:t>Responsible for establishing, managing and terminating connections between applications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1110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Presentation Layer</a:t>
            </a:r>
            <a:endParaRPr/>
          </a:p>
        </p:txBody>
      </p:sp>
      <p:sp>
        <p:nvSpPr>
          <p:cNvPr id="1111" name="CustomShape 3"/>
          <p:cNvSpPr/>
          <p:nvPr/>
        </p:nvSpPr>
        <p:spPr>
          <a:xfrm>
            <a:off x="457200" y="2362320"/>
            <a:ext cx="8227800" cy="373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Duties/services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Data translation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Encryption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Decryption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Compression</a:t>
            </a:r>
            <a:endParaRPr/>
          </a:p>
        </p:txBody>
      </p:sp>
      <p:sp>
        <p:nvSpPr>
          <p:cNvPr id="1112" name="CustomShape 4"/>
          <p:cNvSpPr/>
          <p:nvPr/>
        </p:nvSpPr>
        <p:spPr>
          <a:xfrm>
            <a:off x="1066680" y="1219320"/>
            <a:ext cx="7008480" cy="942120"/>
          </a:xfrm>
          <a:prstGeom prst="rect">
            <a:avLst/>
          </a:prstGeom>
          <a:solidFill>
            <a:srgbClr val="E5FFFF"/>
          </a:solidFill>
          <a:ln w="9360">
            <a:noFill/>
          </a:ln>
        </p:spPr>
        <p:txBody>
          <a:bodyPr lIns="90000" tIns="45000" rIns="90000" bIns="45000"/>
          <a:lstStyle/>
          <a:p>
            <a:r>
              <a:rPr lang="en-US" sz="2800" b="1" i="1">
                <a:solidFill>
                  <a:srgbClr val="FF0000"/>
                </a:solidFill>
                <a:latin typeface="Times New Roman"/>
              </a:rPr>
              <a:t>Responsible for handling differences in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 b="1" i="1">
                <a:solidFill>
                  <a:srgbClr val="FF0000"/>
                </a:solidFill>
                <a:latin typeface="Times New Roman"/>
              </a:rPr>
              <a:t>data representation to applications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1114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OSI Layers in Real World</a:t>
            </a:r>
            <a:endParaRPr/>
          </a:p>
        </p:txBody>
      </p:sp>
      <p:pic>
        <p:nvPicPr>
          <p:cNvPr id="1115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4038480" y="5791320"/>
            <a:ext cx="998280" cy="455400"/>
          </a:xfrm>
          <a:prstGeom prst="rect">
            <a:avLst/>
          </a:prstGeom>
          <a:ln w="9360">
            <a:noFill/>
          </a:ln>
        </p:spPr>
      </p:pic>
      <p:sp>
        <p:nvSpPr>
          <p:cNvPr id="1116" name="Line 3"/>
          <p:cNvSpPr/>
          <p:nvPr/>
        </p:nvSpPr>
        <p:spPr>
          <a:xfrm>
            <a:off x="3733560" y="6019560"/>
            <a:ext cx="1524240" cy="0"/>
          </a:xfrm>
          <a:prstGeom prst="line">
            <a:avLst/>
          </a:prstGeom>
          <a:ln w="57240">
            <a:solidFill>
              <a:srgbClr val="FFCC00"/>
            </a:solidFill>
            <a:round/>
            <a:tailEnd type="triangle" w="med" len="med"/>
          </a:ln>
        </p:spPr>
      </p:sp>
      <p:sp>
        <p:nvSpPr>
          <p:cNvPr id="1117" name="CustomShape 4"/>
          <p:cNvSpPr/>
          <p:nvPr/>
        </p:nvSpPr>
        <p:spPr>
          <a:xfrm>
            <a:off x="3188880" y="6172200"/>
            <a:ext cx="265176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transmission medium</a:t>
            </a:r>
            <a:endParaRPr/>
          </a:p>
        </p:txBody>
      </p:sp>
      <p:pic>
        <p:nvPicPr>
          <p:cNvPr id="1118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6599160" y="1219320"/>
            <a:ext cx="798480" cy="569880"/>
          </a:xfrm>
          <a:prstGeom prst="rect">
            <a:avLst/>
          </a:prstGeom>
          <a:ln w="9360">
            <a:noFill/>
          </a:ln>
        </p:spPr>
      </p:pic>
      <p:sp>
        <p:nvSpPr>
          <p:cNvPr id="1119" name="CustomShape 5"/>
          <p:cNvSpPr/>
          <p:nvPr/>
        </p:nvSpPr>
        <p:spPr>
          <a:xfrm>
            <a:off x="5675400" y="1268280"/>
            <a:ext cx="1037520" cy="63828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FFFFFF"/>
            </a:solidFill>
            <a:round/>
          </a:ln>
        </p:spPr>
        <p:txBody>
          <a:bodyPr wrap="none" lIns="90000" tIns="45000" rIns="90000" bIns="45000"/>
          <a:lstStyle/>
          <a:p>
            <a:r>
              <a:rPr lang="en-US" sz="1600">
                <a:solidFill>
                  <a:srgbClr val="FFFFFF"/>
                </a:solidFill>
                <a:latin typeface="Times New Roman"/>
              </a:rPr>
              <a:t>Reads the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imes New Roman"/>
              </a:rPr>
              <a:t>message</a:t>
            </a:r>
            <a:endParaRPr/>
          </a:p>
        </p:txBody>
      </p:sp>
      <p:pic>
        <p:nvPicPr>
          <p:cNvPr id="1120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6842160" y="1922400"/>
            <a:ext cx="312480" cy="617400"/>
          </a:xfrm>
          <a:prstGeom prst="rect">
            <a:avLst/>
          </a:prstGeom>
          <a:ln w="9360">
            <a:noFill/>
          </a:ln>
        </p:spPr>
      </p:pic>
      <p:sp>
        <p:nvSpPr>
          <p:cNvPr id="1121" name="CustomShape 6"/>
          <p:cNvSpPr/>
          <p:nvPr/>
        </p:nvSpPr>
        <p:spPr>
          <a:xfrm>
            <a:off x="5233680" y="1954080"/>
            <a:ext cx="1474920" cy="63828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FFFFFF"/>
            </a:solidFill>
            <a:round/>
          </a:ln>
        </p:spPr>
        <p:txBody>
          <a:bodyPr wrap="none" lIns="90000" tIns="45000" rIns="90000" bIns="45000"/>
          <a:lstStyle/>
          <a:p>
            <a:r>
              <a:rPr lang="en-US" sz="1600">
                <a:solidFill>
                  <a:srgbClr val="FFFFFF"/>
                </a:solidFill>
                <a:latin typeface="Times New Roman"/>
              </a:rPr>
              <a:t>Summarizes or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imes New Roman"/>
              </a:rPr>
              <a:t>translates letter</a:t>
            </a:r>
            <a:endParaRPr/>
          </a:p>
        </p:txBody>
      </p:sp>
      <p:pic>
        <p:nvPicPr>
          <p:cNvPr id="1122" name="Picture 17"/>
          <p:cNvPicPr/>
          <p:nvPr/>
        </p:nvPicPr>
        <p:blipFill>
          <a:blip r:embed="rId5"/>
          <a:stretch>
            <a:fillRect/>
          </a:stretch>
        </p:blipFill>
        <p:spPr>
          <a:xfrm>
            <a:off x="6647040" y="2673360"/>
            <a:ext cx="703080" cy="598320"/>
          </a:xfrm>
          <a:prstGeom prst="rect">
            <a:avLst/>
          </a:prstGeom>
          <a:ln w="9360">
            <a:noFill/>
          </a:ln>
        </p:spPr>
      </p:pic>
      <p:sp>
        <p:nvSpPr>
          <p:cNvPr id="1123" name="CustomShape 7"/>
          <p:cNvSpPr/>
          <p:nvPr/>
        </p:nvSpPr>
        <p:spPr>
          <a:xfrm>
            <a:off x="5496840" y="2652840"/>
            <a:ext cx="1201320" cy="36828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FFFFFF"/>
            </a:solidFill>
            <a:round/>
          </a:ln>
        </p:spPr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imes New Roman"/>
              </a:rPr>
              <a:t>Opens letter</a:t>
            </a:r>
            <a:endParaRPr/>
          </a:p>
        </p:txBody>
      </p:sp>
      <p:pic>
        <p:nvPicPr>
          <p:cNvPr id="1124" name="Picture 18"/>
          <p:cNvPicPr/>
          <p:nvPr/>
        </p:nvPicPr>
        <p:blipFill>
          <a:blip r:embed="rId6"/>
          <a:stretch>
            <a:fillRect/>
          </a:stretch>
        </p:blipFill>
        <p:spPr>
          <a:xfrm>
            <a:off x="6513480" y="3405240"/>
            <a:ext cx="969840" cy="598320"/>
          </a:xfrm>
          <a:prstGeom prst="rect">
            <a:avLst/>
          </a:prstGeom>
          <a:ln w="9360">
            <a:noFill/>
          </a:ln>
        </p:spPr>
      </p:pic>
      <p:sp>
        <p:nvSpPr>
          <p:cNvPr id="1125" name="CustomShape 8"/>
          <p:cNvSpPr/>
          <p:nvPr/>
        </p:nvSpPr>
        <p:spPr>
          <a:xfrm>
            <a:off x="5115240" y="3402000"/>
            <a:ext cx="1590120" cy="63828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FFFFFF"/>
            </a:solidFill>
            <a:round/>
          </a:ln>
        </p:spPr>
        <p:txBody>
          <a:bodyPr wrap="none" lIns="90000" tIns="45000" rIns="90000" bIns="45000"/>
          <a:lstStyle/>
          <a:p>
            <a:r>
              <a:rPr lang="en-US" sz="1600">
                <a:solidFill>
                  <a:srgbClr val="FFFFFF"/>
                </a:solidFill>
                <a:latin typeface="Times New Roman"/>
              </a:rPr>
              <a:t>Withdraws letter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imes New Roman"/>
              </a:rPr>
              <a:t>from mailbox</a:t>
            </a:r>
            <a:endParaRPr/>
          </a:p>
        </p:txBody>
      </p:sp>
      <p:pic>
        <p:nvPicPr>
          <p:cNvPr id="1126" name="Picture 19"/>
          <p:cNvPicPr/>
          <p:nvPr/>
        </p:nvPicPr>
        <p:blipFill>
          <a:blip r:embed="rId7"/>
          <a:stretch>
            <a:fillRect/>
          </a:stretch>
        </p:blipFill>
        <p:spPr>
          <a:xfrm>
            <a:off x="6608880" y="4137120"/>
            <a:ext cx="779400" cy="626760"/>
          </a:xfrm>
          <a:prstGeom prst="rect">
            <a:avLst/>
          </a:prstGeom>
          <a:ln w="9360">
            <a:noFill/>
          </a:ln>
        </p:spPr>
      </p:pic>
      <p:sp>
        <p:nvSpPr>
          <p:cNvPr id="1127" name="CustomShape 9"/>
          <p:cNvSpPr/>
          <p:nvPr/>
        </p:nvSpPr>
        <p:spPr>
          <a:xfrm>
            <a:off x="5212080" y="4164120"/>
            <a:ext cx="1500840" cy="63828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FFFFFF"/>
            </a:solidFill>
            <a:round/>
          </a:ln>
        </p:spPr>
        <p:txBody>
          <a:bodyPr wrap="none" lIns="90000" tIns="45000" rIns="90000" bIns="45000"/>
          <a:lstStyle/>
          <a:p>
            <a:r>
              <a:rPr lang="en-US" sz="1600">
                <a:solidFill>
                  <a:srgbClr val="FFFFFF"/>
                </a:solidFill>
                <a:latin typeface="Times New Roman"/>
              </a:rPr>
              <a:t>Checks address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imes New Roman"/>
              </a:rPr>
              <a:t>and sorts letter</a:t>
            </a:r>
            <a:endParaRPr/>
          </a:p>
        </p:txBody>
      </p:sp>
      <p:pic>
        <p:nvPicPr>
          <p:cNvPr id="1128" name="Picture 20"/>
          <p:cNvPicPr/>
          <p:nvPr/>
        </p:nvPicPr>
        <p:blipFill>
          <a:blip r:embed="rId8"/>
          <a:stretch>
            <a:fillRect/>
          </a:stretch>
        </p:blipFill>
        <p:spPr>
          <a:xfrm>
            <a:off x="6613560" y="4897440"/>
            <a:ext cx="769680" cy="607680"/>
          </a:xfrm>
          <a:prstGeom prst="rect">
            <a:avLst/>
          </a:prstGeom>
          <a:ln w="9360">
            <a:noFill/>
          </a:ln>
        </p:spPr>
      </p:pic>
      <p:sp>
        <p:nvSpPr>
          <p:cNvPr id="1129" name="CustomShape 10"/>
          <p:cNvSpPr/>
          <p:nvPr/>
        </p:nvSpPr>
        <p:spPr>
          <a:xfrm>
            <a:off x="5725800" y="4849920"/>
            <a:ext cx="987120" cy="63828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FFFFFF"/>
            </a:solidFill>
            <a:round/>
          </a:ln>
        </p:spPr>
        <p:txBody>
          <a:bodyPr wrap="none" lIns="90000" tIns="45000" rIns="90000" bIns="45000"/>
          <a:lstStyle/>
          <a:p>
            <a:r>
              <a:rPr lang="en-US" sz="1600">
                <a:solidFill>
                  <a:srgbClr val="FFFFFF"/>
                </a:solidFill>
                <a:latin typeface="Times New Roman"/>
              </a:rPr>
              <a:t>Unpacks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imes New Roman"/>
              </a:rPr>
              <a:t>packages</a:t>
            </a:r>
            <a:endParaRPr/>
          </a:p>
        </p:txBody>
      </p:sp>
      <p:pic>
        <p:nvPicPr>
          <p:cNvPr id="1130" name="Picture 21"/>
          <p:cNvPicPr/>
          <p:nvPr/>
        </p:nvPicPr>
        <p:blipFill>
          <a:blip r:embed="rId9"/>
          <a:stretch>
            <a:fillRect/>
          </a:stretch>
        </p:blipFill>
        <p:spPr>
          <a:xfrm>
            <a:off x="6723000" y="5638680"/>
            <a:ext cx="550800" cy="712440"/>
          </a:xfrm>
          <a:prstGeom prst="rect">
            <a:avLst/>
          </a:prstGeom>
          <a:ln w="9360">
            <a:noFill/>
          </a:ln>
        </p:spPr>
      </p:pic>
      <p:sp>
        <p:nvSpPr>
          <p:cNvPr id="1131" name="CustomShape 11"/>
          <p:cNvSpPr/>
          <p:nvPr/>
        </p:nvSpPr>
        <p:spPr>
          <a:xfrm>
            <a:off x="5620680" y="5638680"/>
            <a:ext cx="1103040" cy="63828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FFFFFF"/>
            </a:solidFill>
            <a:round/>
          </a:ln>
        </p:spPr>
        <p:txBody>
          <a:bodyPr wrap="none" lIns="90000" tIns="45000" rIns="90000" bIns="45000"/>
          <a:lstStyle/>
          <a:p>
            <a:r>
              <a:rPr lang="en-US" sz="1600">
                <a:solidFill>
                  <a:srgbClr val="FFFFFF"/>
                </a:solidFill>
                <a:latin typeface="Times New Roman"/>
              </a:rPr>
              <a:t>Unloads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imes New Roman"/>
              </a:rPr>
              <a:t>from truck</a:t>
            </a:r>
            <a:endParaRPr/>
          </a:p>
        </p:txBody>
      </p:sp>
      <p:pic>
        <p:nvPicPr>
          <p:cNvPr id="1132" name="Picture 7"/>
          <p:cNvPicPr/>
          <p:nvPr/>
        </p:nvPicPr>
        <p:blipFill>
          <a:blip r:embed="rId10"/>
          <a:stretch>
            <a:fillRect/>
          </a:stretch>
        </p:blipFill>
        <p:spPr>
          <a:xfrm>
            <a:off x="1457280" y="1219320"/>
            <a:ext cx="798480" cy="569880"/>
          </a:xfrm>
          <a:prstGeom prst="rect">
            <a:avLst/>
          </a:prstGeom>
          <a:ln w="9360">
            <a:noFill/>
          </a:ln>
        </p:spPr>
      </p:pic>
      <p:sp>
        <p:nvSpPr>
          <p:cNvPr id="1133" name="CustomShape 12"/>
          <p:cNvSpPr/>
          <p:nvPr/>
        </p:nvSpPr>
        <p:spPr>
          <a:xfrm>
            <a:off x="2185200" y="1268280"/>
            <a:ext cx="1177560" cy="63828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FFFFFF"/>
            </a:solidFill>
            <a:round/>
          </a:ln>
        </p:spPr>
        <p:txBody>
          <a:bodyPr wrap="none" lIns="90000" tIns="45000" rIns="90000" bIns="45000"/>
          <a:lstStyle/>
          <a:p>
            <a:r>
              <a:rPr lang="en-US" sz="1600">
                <a:solidFill>
                  <a:srgbClr val="FFFFFF"/>
                </a:solidFill>
                <a:latin typeface="Times New Roman"/>
              </a:rPr>
              <a:t>Handwrites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imes New Roman"/>
              </a:rPr>
              <a:t>a message</a:t>
            </a:r>
            <a:endParaRPr/>
          </a:p>
        </p:txBody>
      </p:sp>
      <p:sp>
        <p:nvSpPr>
          <p:cNvPr id="1134" name="CustomShape 13"/>
          <p:cNvSpPr/>
          <p:nvPr/>
        </p:nvSpPr>
        <p:spPr>
          <a:xfrm>
            <a:off x="306000" y="1378080"/>
            <a:ext cx="1129320" cy="302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00CCFF"/>
                </a:solidFill>
                <a:latin typeface="Tahoma"/>
              </a:rPr>
              <a:t>7.Manager</a:t>
            </a:r>
            <a:endParaRPr/>
          </a:p>
        </p:txBody>
      </p:sp>
      <p:pic>
        <p:nvPicPr>
          <p:cNvPr id="1135" name="Picture 8"/>
          <p:cNvPicPr/>
          <p:nvPr/>
        </p:nvPicPr>
        <p:blipFill>
          <a:blip r:embed="rId11"/>
          <a:stretch>
            <a:fillRect/>
          </a:stretch>
        </p:blipFill>
        <p:spPr>
          <a:xfrm>
            <a:off x="1700280" y="1922400"/>
            <a:ext cx="312480" cy="617400"/>
          </a:xfrm>
          <a:prstGeom prst="rect">
            <a:avLst/>
          </a:prstGeom>
          <a:ln w="9360">
            <a:noFill/>
          </a:ln>
        </p:spPr>
      </p:pic>
      <p:sp>
        <p:nvSpPr>
          <p:cNvPr id="1136" name="CustomShape 14"/>
          <p:cNvSpPr/>
          <p:nvPr/>
        </p:nvSpPr>
        <p:spPr>
          <a:xfrm>
            <a:off x="2185920" y="1954080"/>
            <a:ext cx="1262880" cy="63828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FFFFFF"/>
            </a:solidFill>
            <a:round/>
          </a:ln>
        </p:spPr>
        <p:txBody>
          <a:bodyPr wrap="none" lIns="90000" tIns="45000" rIns="90000" bIns="45000"/>
          <a:lstStyle/>
          <a:p>
            <a:r>
              <a:rPr lang="en-US" sz="1600">
                <a:solidFill>
                  <a:srgbClr val="FFFFFF"/>
                </a:solidFill>
                <a:latin typeface="Times New Roman"/>
              </a:rPr>
              <a:t>Prepares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imes New Roman"/>
              </a:rPr>
              <a:t>final version</a:t>
            </a:r>
            <a:endParaRPr/>
          </a:p>
        </p:txBody>
      </p:sp>
      <p:sp>
        <p:nvSpPr>
          <p:cNvPr id="1137" name="CustomShape 15"/>
          <p:cNvSpPr/>
          <p:nvPr/>
        </p:nvSpPr>
        <p:spPr>
          <a:xfrm>
            <a:off x="298800" y="2125800"/>
            <a:ext cx="1161360" cy="302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00CCFF"/>
                </a:solidFill>
                <a:latin typeface="Tahoma"/>
              </a:rPr>
              <a:t>6.Assistant</a:t>
            </a:r>
            <a:endParaRPr/>
          </a:p>
        </p:txBody>
      </p:sp>
      <p:pic>
        <p:nvPicPr>
          <p:cNvPr id="1138" name="Picture 9"/>
          <p:cNvPicPr/>
          <p:nvPr/>
        </p:nvPicPr>
        <p:blipFill>
          <a:blip r:embed="rId12"/>
          <a:stretch>
            <a:fillRect/>
          </a:stretch>
        </p:blipFill>
        <p:spPr>
          <a:xfrm>
            <a:off x="1504800" y="2673360"/>
            <a:ext cx="703080" cy="598320"/>
          </a:xfrm>
          <a:prstGeom prst="rect">
            <a:avLst/>
          </a:prstGeom>
          <a:ln w="9360">
            <a:noFill/>
          </a:ln>
        </p:spPr>
      </p:pic>
      <p:sp>
        <p:nvSpPr>
          <p:cNvPr id="1139" name="CustomShape 16"/>
          <p:cNvSpPr/>
          <p:nvPr/>
        </p:nvSpPr>
        <p:spPr>
          <a:xfrm>
            <a:off x="2185200" y="2639880"/>
            <a:ext cx="1613520" cy="63828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FFFFFF"/>
            </a:solidFill>
            <a:round/>
          </a:ln>
        </p:spPr>
        <p:txBody>
          <a:bodyPr wrap="none" lIns="90000" tIns="45000" rIns="90000" bIns="45000"/>
          <a:lstStyle/>
          <a:p>
            <a:r>
              <a:rPr lang="en-US" sz="1600">
                <a:solidFill>
                  <a:srgbClr val="FFFFFF"/>
                </a:solidFill>
                <a:latin typeface="Times New Roman"/>
              </a:rPr>
              <a:t>Provides address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imes New Roman"/>
              </a:rPr>
              <a:t>and packs letter</a:t>
            </a:r>
            <a:endParaRPr/>
          </a:p>
        </p:txBody>
      </p:sp>
      <p:sp>
        <p:nvSpPr>
          <p:cNvPr id="1140" name="CustomShape 17"/>
          <p:cNvSpPr/>
          <p:nvPr/>
        </p:nvSpPr>
        <p:spPr>
          <a:xfrm>
            <a:off x="298080" y="2873520"/>
            <a:ext cx="1203840" cy="302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00CCFF"/>
                </a:solidFill>
                <a:latin typeface="Tahoma"/>
              </a:rPr>
              <a:t>5.Secretary</a:t>
            </a:r>
            <a:endParaRPr/>
          </a:p>
        </p:txBody>
      </p:sp>
      <p:pic>
        <p:nvPicPr>
          <p:cNvPr id="1141" name="Picture 10"/>
          <p:cNvPicPr/>
          <p:nvPr/>
        </p:nvPicPr>
        <p:blipFill>
          <a:blip r:embed="rId13"/>
          <a:stretch>
            <a:fillRect/>
          </a:stretch>
        </p:blipFill>
        <p:spPr>
          <a:xfrm>
            <a:off x="1371600" y="3405240"/>
            <a:ext cx="969840" cy="598320"/>
          </a:xfrm>
          <a:prstGeom prst="rect">
            <a:avLst/>
          </a:prstGeom>
          <a:ln w="9360">
            <a:noFill/>
          </a:ln>
        </p:spPr>
      </p:pic>
      <p:sp>
        <p:nvSpPr>
          <p:cNvPr id="1142" name="CustomShape 18"/>
          <p:cNvSpPr/>
          <p:nvPr/>
        </p:nvSpPr>
        <p:spPr>
          <a:xfrm>
            <a:off x="2187720" y="3402000"/>
            <a:ext cx="1395720" cy="63828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FFFFFF"/>
            </a:solidFill>
            <a:round/>
          </a:ln>
        </p:spPr>
        <p:txBody>
          <a:bodyPr wrap="none" lIns="90000" tIns="45000" rIns="90000" bIns="45000"/>
          <a:lstStyle/>
          <a:p>
            <a:r>
              <a:rPr lang="en-US" sz="1600">
                <a:solidFill>
                  <a:srgbClr val="FFFFFF"/>
                </a:solidFill>
                <a:latin typeface="Times New Roman"/>
              </a:rPr>
              <a:t>Delivers letter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imes New Roman"/>
              </a:rPr>
              <a:t>to post office</a:t>
            </a:r>
            <a:endParaRPr/>
          </a:p>
        </p:txBody>
      </p:sp>
      <p:sp>
        <p:nvSpPr>
          <p:cNvPr id="1143" name="CustomShape 19"/>
          <p:cNvSpPr/>
          <p:nvPr/>
        </p:nvSpPr>
        <p:spPr>
          <a:xfrm>
            <a:off x="319320" y="3622680"/>
            <a:ext cx="896040" cy="302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00CCFF"/>
                </a:solidFill>
                <a:latin typeface="Tahoma"/>
              </a:rPr>
              <a:t>4.Driver</a:t>
            </a:r>
            <a:endParaRPr/>
          </a:p>
        </p:txBody>
      </p:sp>
      <p:pic>
        <p:nvPicPr>
          <p:cNvPr id="1144" name="Picture 11"/>
          <p:cNvPicPr/>
          <p:nvPr/>
        </p:nvPicPr>
        <p:blipFill>
          <a:blip r:embed="rId14"/>
          <a:stretch>
            <a:fillRect/>
          </a:stretch>
        </p:blipFill>
        <p:spPr>
          <a:xfrm>
            <a:off x="1467000" y="4137120"/>
            <a:ext cx="779400" cy="626760"/>
          </a:xfrm>
          <a:prstGeom prst="rect">
            <a:avLst/>
          </a:prstGeom>
          <a:ln w="9360">
            <a:noFill/>
          </a:ln>
        </p:spPr>
      </p:pic>
      <p:sp>
        <p:nvSpPr>
          <p:cNvPr id="1145" name="CustomShape 20"/>
          <p:cNvSpPr/>
          <p:nvPr/>
        </p:nvSpPr>
        <p:spPr>
          <a:xfrm>
            <a:off x="2184480" y="4164120"/>
            <a:ext cx="1500840" cy="63828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FFFFFF"/>
            </a:solidFill>
            <a:round/>
          </a:ln>
        </p:spPr>
        <p:txBody>
          <a:bodyPr wrap="none" lIns="90000" tIns="45000" rIns="90000" bIns="45000"/>
          <a:lstStyle/>
          <a:p>
            <a:r>
              <a:rPr lang="en-US" sz="1600">
                <a:solidFill>
                  <a:srgbClr val="FFFFFF"/>
                </a:solidFill>
                <a:latin typeface="Times New Roman"/>
              </a:rPr>
              <a:t>Checks address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imes New Roman"/>
              </a:rPr>
              <a:t>and sorts letter</a:t>
            </a:r>
            <a:endParaRPr/>
          </a:p>
        </p:txBody>
      </p:sp>
      <p:sp>
        <p:nvSpPr>
          <p:cNvPr id="1146" name="CustomShape 21"/>
          <p:cNvSpPr/>
          <p:nvPr/>
        </p:nvSpPr>
        <p:spPr>
          <a:xfrm>
            <a:off x="299880" y="4370400"/>
            <a:ext cx="1333440" cy="302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00CCFF"/>
                </a:solidFill>
                <a:latin typeface="Tahoma"/>
              </a:rPr>
              <a:t>3.Postal staff</a:t>
            </a:r>
            <a:endParaRPr/>
          </a:p>
        </p:txBody>
      </p:sp>
      <p:pic>
        <p:nvPicPr>
          <p:cNvPr id="1147" name="Picture 12"/>
          <p:cNvPicPr/>
          <p:nvPr/>
        </p:nvPicPr>
        <p:blipFill>
          <a:blip r:embed="rId15"/>
          <a:stretch>
            <a:fillRect/>
          </a:stretch>
        </p:blipFill>
        <p:spPr>
          <a:xfrm>
            <a:off x="1471680" y="4897440"/>
            <a:ext cx="769680" cy="607680"/>
          </a:xfrm>
          <a:prstGeom prst="rect">
            <a:avLst/>
          </a:prstGeom>
          <a:ln w="9360">
            <a:noFill/>
          </a:ln>
        </p:spPr>
      </p:pic>
      <p:sp>
        <p:nvSpPr>
          <p:cNvPr id="1148" name="CustomShape 22"/>
          <p:cNvSpPr/>
          <p:nvPr/>
        </p:nvSpPr>
        <p:spPr>
          <a:xfrm>
            <a:off x="2188800" y="4849920"/>
            <a:ext cx="1932120" cy="63828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FFFFFF"/>
            </a:solidFill>
            <a:round/>
          </a:ln>
        </p:spPr>
        <p:txBody>
          <a:bodyPr wrap="none" lIns="90000" tIns="45000" rIns="90000" bIns="45000"/>
          <a:lstStyle/>
          <a:p>
            <a:r>
              <a:rPr lang="en-US" sz="1600">
                <a:solidFill>
                  <a:srgbClr val="FFFFFF"/>
                </a:solidFill>
                <a:latin typeface="Times New Roman"/>
              </a:rPr>
              <a:t>Packs letters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imes New Roman"/>
              </a:rPr>
              <a:t>for certain directions</a:t>
            </a:r>
            <a:endParaRPr/>
          </a:p>
        </p:txBody>
      </p:sp>
      <p:sp>
        <p:nvSpPr>
          <p:cNvPr id="1149" name="CustomShape 23"/>
          <p:cNvSpPr/>
          <p:nvPr/>
        </p:nvSpPr>
        <p:spPr>
          <a:xfrm>
            <a:off x="299880" y="5118120"/>
            <a:ext cx="1333440" cy="302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00CCFF"/>
                </a:solidFill>
                <a:latin typeface="Tahoma"/>
              </a:rPr>
              <a:t>2.Postal staff</a:t>
            </a:r>
            <a:endParaRPr/>
          </a:p>
        </p:txBody>
      </p:sp>
      <p:pic>
        <p:nvPicPr>
          <p:cNvPr id="1150" name="Picture 13"/>
          <p:cNvPicPr/>
          <p:nvPr/>
        </p:nvPicPr>
        <p:blipFill>
          <a:blip r:embed="rId9"/>
          <a:stretch>
            <a:fillRect/>
          </a:stretch>
        </p:blipFill>
        <p:spPr>
          <a:xfrm>
            <a:off x="1581120" y="5638680"/>
            <a:ext cx="550800" cy="712440"/>
          </a:xfrm>
          <a:prstGeom prst="rect">
            <a:avLst/>
          </a:prstGeom>
          <a:ln w="9360">
            <a:noFill/>
          </a:ln>
        </p:spPr>
      </p:pic>
      <p:sp>
        <p:nvSpPr>
          <p:cNvPr id="1151" name="CustomShape 24"/>
          <p:cNvSpPr/>
          <p:nvPr/>
        </p:nvSpPr>
        <p:spPr>
          <a:xfrm>
            <a:off x="2198160" y="5651640"/>
            <a:ext cx="1434600" cy="368280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FFFFFF"/>
            </a:solidFill>
            <a:round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Times New Roman"/>
              </a:rPr>
              <a:t>Loads on truck</a:t>
            </a:r>
            <a:endParaRPr/>
          </a:p>
        </p:txBody>
      </p:sp>
      <p:sp>
        <p:nvSpPr>
          <p:cNvPr id="1152" name="CustomShape 25"/>
          <p:cNvSpPr/>
          <p:nvPr/>
        </p:nvSpPr>
        <p:spPr>
          <a:xfrm>
            <a:off x="299880" y="5867280"/>
            <a:ext cx="1333440" cy="302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00CCFF"/>
                </a:solidFill>
                <a:latin typeface="Tahoma"/>
              </a:rPr>
              <a:t>1.Postal staff</a:t>
            </a:r>
            <a:endParaRPr/>
          </a:p>
        </p:txBody>
      </p:sp>
      <p:sp>
        <p:nvSpPr>
          <p:cNvPr id="1153" name="CustomShape 26"/>
          <p:cNvSpPr/>
          <p:nvPr/>
        </p:nvSpPr>
        <p:spPr>
          <a:xfrm>
            <a:off x="6863760" y="6432480"/>
            <a:ext cx="2244600" cy="2714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>
                <a:solidFill>
                  <a:srgbClr val="00CCFF"/>
                </a:solidFill>
                <a:latin typeface="Tahoma"/>
              </a:rPr>
              <a:t>Pictures from </a:t>
            </a:r>
            <a:r>
              <a:rPr lang="en-US" sz="1200" b="1" i="1">
                <a:solidFill>
                  <a:srgbClr val="00CCFF"/>
                </a:solidFill>
                <a:latin typeface="Tahoma"/>
              </a:rPr>
              <a:t>Wikipedia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7010280" y="6381720"/>
            <a:ext cx="2132280" cy="474840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CustomShape 2"/>
          <p:cNvSpPr/>
          <p:nvPr/>
        </p:nvSpPr>
        <p:spPr>
          <a:xfrm>
            <a:off x="457200" y="1522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Protocols and Standards</a:t>
            </a:r>
            <a:endParaRPr/>
          </a:p>
        </p:txBody>
      </p:sp>
      <p:sp>
        <p:nvSpPr>
          <p:cNvPr id="195" name="CustomShape 3"/>
          <p:cNvSpPr/>
          <p:nvPr/>
        </p:nvSpPr>
        <p:spPr>
          <a:xfrm>
            <a:off x="457200" y="1371600"/>
            <a:ext cx="8228160" cy="472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3200" b="1">
                <a:solidFill>
                  <a:srgbClr val="FFFFFF"/>
                </a:solidFill>
                <a:latin typeface="Tahoma"/>
              </a:rPr>
              <a:t>Protocol</a:t>
            </a:r>
            <a:endParaRPr/>
          </a:p>
          <a:p>
            <a:pPr lvl="1"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A set of rules governing data communications</a:t>
            </a:r>
            <a:endParaRPr/>
          </a:p>
          <a:p>
            <a:pPr lvl="2"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2400" b="1">
                <a:solidFill>
                  <a:srgbClr val="FFCC00"/>
                </a:solidFill>
                <a:latin typeface="Tahoma"/>
              </a:rPr>
              <a:t>Syntax:</a:t>
            </a:r>
            <a:r>
              <a:rPr lang="en-US" sz="2400">
                <a:solidFill>
                  <a:srgbClr val="FFFFFF"/>
                </a:solidFill>
                <a:latin typeface="Tahoma"/>
              </a:rPr>
              <a:t> format of data block</a:t>
            </a:r>
            <a:endParaRPr/>
          </a:p>
          <a:p>
            <a:pPr lvl="2"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2400" b="1">
                <a:solidFill>
                  <a:srgbClr val="FFCC00"/>
                </a:solidFill>
                <a:latin typeface="Tahoma"/>
              </a:rPr>
              <a:t>Operation:</a:t>
            </a:r>
            <a:r>
              <a:rPr lang="en-US" sz="2400">
                <a:solidFill>
                  <a:srgbClr val="FFFFFF"/>
                </a:solidFill>
                <a:latin typeface="Tahoma"/>
              </a:rPr>
              <a:t> Interaction between senders and recievers</a:t>
            </a:r>
            <a:endParaRPr/>
          </a:p>
          <a:p>
            <a:pPr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3200" b="1">
                <a:solidFill>
                  <a:srgbClr val="FFFFFF"/>
                </a:solidFill>
                <a:latin typeface="Tahoma"/>
              </a:rPr>
              <a:t>Standards</a:t>
            </a:r>
            <a:endParaRPr/>
          </a:p>
          <a:p>
            <a:pPr lvl="1"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2800" i="1">
                <a:solidFill>
                  <a:srgbClr val="FFFFFF"/>
                </a:solidFill>
                <a:latin typeface="Tahoma"/>
              </a:rPr>
              <a:t>De facto</a:t>
            </a:r>
            <a:r>
              <a:rPr lang="en-US" sz="2800">
                <a:solidFill>
                  <a:srgbClr val="FFFFFF"/>
                </a:solidFill>
                <a:latin typeface="Tahoma"/>
              </a:rPr>
              <a:t> (in practice) standards 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  <a:latin typeface="Symbol"/>
              </a:rPr>
              <a:t></a:t>
            </a:r>
            <a:r>
              <a:rPr lang="en-US" sz="2400">
                <a:solidFill>
                  <a:srgbClr val="FFFFFF"/>
                </a:solidFill>
                <a:latin typeface="Tahoma"/>
              </a:rPr>
              <a:t> not approved but widely adopted</a:t>
            </a:r>
            <a:endParaRPr/>
          </a:p>
          <a:p>
            <a:pPr lvl="1"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2800" i="1">
                <a:solidFill>
                  <a:srgbClr val="FFFFFF"/>
                </a:solidFill>
                <a:latin typeface="Tahoma"/>
              </a:rPr>
              <a:t>De jure</a:t>
            </a:r>
            <a:r>
              <a:rPr lang="en-US" sz="2800">
                <a:solidFill>
                  <a:srgbClr val="FFFFFF"/>
                </a:solidFill>
                <a:latin typeface="Tahoma"/>
              </a:rPr>
              <a:t> (in law) standards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  <a:latin typeface="Symbol"/>
              </a:rPr>
              <a:t></a:t>
            </a:r>
            <a:r>
              <a:rPr lang="en-US" sz="2400">
                <a:solidFill>
                  <a:srgbClr val="FFFFFF"/>
                </a:solidFill>
                <a:latin typeface="Tahoma"/>
              </a:rPr>
              <a:t> approved by an organization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7010280" y="6381720"/>
            <a:ext cx="2132280" cy="474840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CustomShape 2"/>
          <p:cNvSpPr/>
          <p:nvPr/>
        </p:nvSpPr>
        <p:spPr>
          <a:xfrm>
            <a:off x="457200" y="1522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Standards Organizations</a:t>
            </a:r>
            <a:endParaRPr/>
          </a:p>
        </p:txBody>
      </p:sp>
      <p:sp>
        <p:nvSpPr>
          <p:cNvPr id="198" name="CustomShape 3"/>
          <p:cNvSpPr/>
          <p:nvPr/>
        </p:nvSpPr>
        <p:spPr>
          <a:xfrm>
            <a:off x="457200" y="1371600"/>
            <a:ext cx="8228160" cy="472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Creation Committees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ISO, ITU-T, ANSI, IEEE, EIA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Forums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Regulatory Agencies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Layered Tasks</a:t>
            </a:r>
            <a:endParaRPr/>
          </a:p>
        </p:txBody>
      </p:sp>
      <p:sp>
        <p:nvSpPr>
          <p:cNvPr id="201" name="CustomShape 3"/>
          <p:cNvSpPr/>
          <p:nvPr/>
        </p:nvSpPr>
        <p:spPr>
          <a:xfrm>
            <a:off x="457200" y="114300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Computer networks are complex systems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Tasks involve varieties of hardware and software components, and protocols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Networking task is divided into several subtasks, or layers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CustomShape 2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Real World Example</a:t>
            </a:r>
            <a:endParaRPr/>
          </a:p>
        </p:txBody>
      </p:sp>
      <p:sp>
        <p:nvSpPr>
          <p:cNvPr id="204" name="CustomShape 3"/>
          <p:cNvSpPr/>
          <p:nvPr/>
        </p:nvSpPr>
        <p:spPr>
          <a:xfrm>
            <a:off x="457200" y="114300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Communication between managers of two companies</a:t>
            </a:r>
            <a:endParaRPr/>
          </a:p>
        </p:txBody>
      </p:sp>
      <p:pic>
        <p:nvPicPr>
          <p:cNvPr id="20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715000" y="3124080"/>
            <a:ext cx="1693800" cy="1342800"/>
          </a:xfrm>
          <a:prstGeom prst="rect">
            <a:avLst/>
          </a:prstGeom>
          <a:ln w="9360">
            <a:noFill/>
          </a:ln>
        </p:spPr>
      </p:pic>
      <p:pic>
        <p:nvPicPr>
          <p:cNvPr id="20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447560" y="3124080"/>
            <a:ext cx="2056320" cy="1385640"/>
          </a:xfrm>
          <a:prstGeom prst="rect">
            <a:avLst/>
          </a:prstGeom>
          <a:ln w="9360">
            <a:noFill/>
          </a:ln>
        </p:spPr>
      </p:pic>
      <p:sp>
        <p:nvSpPr>
          <p:cNvPr id="207" name="Line 4"/>
          <p:cNvSpPr/>
          <p:nvPr/>
        </p:nvSpPr>
        <p:spPr>
          <a:xfrm>
            <a:off x="3581280" y="3809880"/>
            <a:ext cx="2057400" cy="0"/>
          </a:xfrm>
          <a:prstGeom prst="line">
            <a:avLst/>
          </a:prstGeom>
          <a:ln w="57240">
            <a:solidFill>
              <a:srgbClr val="FFCC00"/>
            </a:solidFill>
            <a:round/>
            <a:headEnd type="triangle" w="med" len="med"/>
            <a:tailEnd type="triangle" w="med" len="med"/>
          </a:ln>
        </p:spPr>
      </p:sp>
      <p:sp>
        <p:nvSpPr>
          <p:cNvPr id="208" name="CustomShape 5"/>
          <p:cNvSpPr/>
          <p:nvPr/>
        </p:nvSpPr>
        <p:spPr>
          <a:xfrm>
            <a:off x="3685680" y="3460680"/>
            <a:ext cx="177228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Communicate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Line 2"/>
          <p:cNvSpPr/>
          <p:nvPr/>
        </p:nvSpPr>
        <p:spPr>
          <a:xfrm>
            <a:off x="1828800" y="5790960"/>
            <a:ext cx="2286000" cy="152640"/>
          </a:xfrm>
          <a:prstGeom prst="line">
            <a:avLst/>
          </a:prstGeom>
          <a:ln w="76320">
            <a:solidFill>
              <a:srgbClr val="080808"/>
            </a:solidFill>
            <a:round/>
          </a:ln>
        </p:spPr>
      </p:sp>
      <p:sp>
        <p:nvSpPr>
          <p:cNvPr id="211" name="Line 3"/>
          <p:cNvSpPr/>
          <p:nvPr/>
        </p:nvSpPr>
        <p:spPr>
          <a:xfrm>
            <a:off x="1752480" y="5790960"/>
            <a:ext cx="2286000" cy="15264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212" name="Line 4"/>
          <p:cNvSpPr/>
          <p:nvPr/>
        </p:nvSpPr>
        <p:spPr>
          <a:xfrm flipV="1">
            <a:off x="4114800" y="5562360"/>
            <a:ext cx="1828800" cy="457200"/>
          </a:xfrm>
          <a:prstGeom prst="line">
            <a:avLst/>
          </a:prstGeom>
          <a:ln w="76320">
            <a:solidFill>
              <a:srgbClr val="080808"/>
            </a:solidFill>
            <a:round/>
          </a:ln>
        </p:spPr>
      </p:sp>
      <p:sp>
        <p:nvSpPr>
          <p:cNvPr id="213" name="Line 5"/>
          <p:cNvSpPr/>
          <p:nvPr/>
        </p:nvSpPr>
        <p:spPr>
          <a:xfrm flipV="1">
            <a:off x="4038480" y="5562360"/>
            <a:ext cx="1828800" cy="45720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214" name="Line 6"/>
          <p:cNvSpPr/>
          <p:nvPr/>
        </p:nvSpPr>
        <p:spPr>
          <a:xfrm>
            <a:off x="5943600" y="5562360"/>
            <a:ext cx="1904760" cy="304920"/>
          </a:xfrm>
          <a:prstGeom prst="line">
            <a:avLst/>
          </a:prstGeom>
          <a:ln w="76320">
            <a:solidFill>
              <a:srgbClr val="080808"/>
            </a:solidFill>
            <a:round/>
          </a:ln>
        </p:spPr>
      </p:sp>
      <p:sp>
        <p:nvSpPr>
          <p:cNvPr id="215" name="Line 7"/>
          <p:cNvSpPr/>
          <p:nvPr/>
        </p:nvSpPr>
        <p:spPr>
          <a:xfrm>
            <a:off x="5867280" y="5562360"/>
            <a:ext cx="1905120" cy="304920"/>
          </a:xfrm>
          <a:prstGeom prst="line">
            <a:avLst/>
          </a:prstGeom>
          <a:ln w="9360" cap="rnd">
            <a:solidFill>
              <a:srgbClr val="FFFFFF"/>
            </a:solidFill>
            <a:custDash>
              <a:ds d="0" sp="0"/>
            </a:custDash>
            <a:round/>
          </a:ln>
        </p:spPr>
      </p:sp>
      <p:sp>
        <p:nvSpPr>
          <p:cNvPr id="216" name="CustomShape 8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What Actually Happens</a:t>
            </a:r>
            <a:endParaRPr/>
          </a:p>
        </p:txBody>
      </p:sp>
      <p:sp>
        <p:nvSpPr>
          <p:cNvPr id="217" name="CustomShape 9"/>
          <p:cNvSpPr/>
          <p:nvPr/>
        </p:nvSpPr>
        <p:spPr>
          <a:xfrm>
            <a:off x="457200" y="1143000"/>
            <a:ext cx="8227800" cy="4951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Communication takes place thru many layers</a:t>
            </a:r>
            <a:endParaRPr/>
          </a:p>
        </p:txBody>
      </p:sp>
      <p:pic>
        <p:nvPicPr>
          <p:cNvPr id="218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391520" y="1752480"/>
            <a:ext cx="1064880" cy="844200"/>
          </a:xfrm>
          <a:prstGeom prst="rect">
            <a:avLst/>
          </a:prstGeom>
          <a:ln w="9360">
            <a:noFill/>
          </a:ln>
        </p:spPr>
      </p:pic>
      <p:pic>
        <p:nvPicPr>
          <p:cNvPr id="219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142640" y="1752480"/>
            <a:ext cx="1294200" cy="871200"/>
          </a:xfrm>
          <a:prstGeom prst="rect">
            <a:avLst/>
          </a:prstGeom>
          <a:ln w="9360">
            <a:noFill/>
          </a:ln>
        </p:spPr>
      </p:pic>
      <p:sp>
        <p:nvSpPr>
          <p:cNvPr id="220" name="Line 10"/>
          <p:cNvSpPr/>
          <p:nvPr/>
        </p:nvSpPr>
        <p:spPr>
          <a:xfrm>
            <a:off x="2514600" y="2286000"/>
            <a:ext cx="4800600" cy="0"/>
          </a:xfrm>
          <a:prstGeom prst="line">
            <a:avLst/>
          </a:prstGeom>
          <a:ln w="57240" cap="rnd">
            <a:solidFill>
              <a:srgbClr val="FFCC00"/>
            </a:solidFill>
            <a:custDash>
              <a:ds d="159000" sp="159000"/>
            </a:custDash>
            <a:round/>
            <a:tailEnd type="triangle" w="med" len="med"/>
          </a:ln>
        </p:spPr>
      </p:sp>
      <p:pic>
        <p:nvPicPr>
          <p:cNvPr id="221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7467480" y="2895480"/>
            <a:ext cx="733320" cy="912600"/>
          </a:xfrm>
          <a:prstGeom prst="rect">
            <a:avLst/>
          </a:prstGeom>
          <a:ln w="9360">
            <a:noFill/>
          </a:ln>
        </p:spPr>
      </p:pic>
      <p:pic>
        <p:nvPicPr>
          <p:cNvPr id="222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1371240" y="2895480"/>
            <a:ext cx="734040" cy="912600"/>
          </a:xfrm>
          <a:prstGeom prst="rect">
            <a:avLst/>
          </a:prstGeom>
          <a:ln w="9360">
            <a:noFill/>
          </a:ln>
        </p:spPr>
      </p:pic>
      <p:sp>
        <p:nvSpPr>
          <p:cNvPr id="223" name="CustomShape 11"/>
          <p:cNvSpPr/>
          <p:nvPr/>
        </p:nvSpPr>
        <p:spPr>
          <a:xfrm>
            <a:off x="3447360" y="1860480"/>
            <a:ext cx="282096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Logical communication</a:t>
            </a:r>
            <a:endParaRPr/>
          </a:p>
        </p:txBody>
      </p:sp>
      <p:sp>
        <p:nvSpPr>
          <p:cNvPr id="224" name="CustomShape 12"/>
          <p:cNvSpPr/>
          <p:nvPr/>
        </p:nvSpPr>
        <p:spPr>
          <a:xfrm rot="296400">
            <a:off x="2590560" y="5424480"/>
            <a:ext cx="531720" cy="4410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25" name="CustomShape 13"/>
          <p:cNvSpPr/>
          <p:nvPr/>
        </p:nvSpPr>
        <p:spPr>
          <a:xfrm rot="296400">
            <a:off x="2606400" y="5519520"/>
            <a:ext cx="514440" cy="2847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26" name="CustomShape 14"/>
          <p:cNvSpPr/>
          <p:nvPr/>
        </p:nvSpPr>
        <p:spPr>
          <a:xfrm rot="296400">
            <a:off x="2624040" y="5532120"/>
            <a:ext cx="484920" cy="2134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27" name="CustomShape 15"/>
          <p:cNvSpPr/>
          <p:nvPr/>
        </p:nvSpPr>
        <p:spPr>
          <a:xfrm rot="296400">
            <a:off x="2952360" y="5555160"/>
            <a:ext cx="132480" cy="109800"/>
          </a:xfrm>
          <a:prstGeom prst="rect">
            <a:avLst/>
          </a:prstGeom>
          <a:solidFill>
            <a:srgbClr val="FFD877"/>
          </a:solidFill>
          <a:ln w="9360">
            <a:noFill/>
          </a:ln>
        </p:spPr>
      </p:sp>
      <p:sp>
        <p:nvSpPr>
          <p:cNvPr id="228" name="CustomShape 16"/>
          <p:cNvSpPr/>
          <p:nvPr/>
        </p:nvSpPr>
        <p:spPr>
          <a:xfrm rot="296400">
            <a:off x="2648160" y="5530320"/>
            <a:ext cx="149760" cy="191520"/>
          </a:xfrm>
          <a:prstGeom prst="rect">
            <a:avLst/>
          </a:prstGeom>
          <a:solidFill>
            <a:srgbClr val="FFC126"/>
          </a:solidFill>
          <a:ln w="9360">
            <a:noFill/>
          </a:ln>
        </p:spPr>
      </p:sp>
      <p:sp>
        <p:nvSpPr>
          <p:cNvPr id="229" name="CustomShape 17"/>
          <p:cNvSpPr/>
          <p:nvPr/>
        </p:nvSpPr>
        <p:spPr>
          <a:xfrm rot="296400">
            <a:off x="2686680" y="5544000"/>
            <a:ext cx="395280" cy="192600"/>
          </a:xfrm>
          <a:prstGeom prst="rect">
            <a:avLst/>
          </a:prstGeom>
          <a:solidFill>
            <a:srgbClr val="FFC126"/>
          </a:solidFill>
          <a:ln w="9360">
            <a:noFill/>
          </a:ln>
        </p:spPr>
      </p:sp>
      <p:sp>
        <p:nvSpPr>
          <p:cNvPr id="230" name="CustomShape 18"/>
          <p:cNvSpPr/>
          <p:nvPr/>
        </p:nvSpPr>
        <p:spPr>
          <a:xfrm rot="296400">
            <a:off x="3056400" y="5735520"/>
            <a:ext cx="39240" cy="259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31" name="CustomShape 19"/>
          <p:cNvSpPr/>
          <p:nvPr/>
        </p:nvSpPr>
        <p:spPr>
          <a:xfrm rot="296400">
            <a:off x="2623680" y="5697360"/>
            <a:ext cx="39240" cy="248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32" name="CustomShape 20"/>
          <p:cNvSpPr/>
          <p:nvPr/>
        </p:nvSpPr>
        <p:spPr>
          <a:xfrm rot="296400">
            <a:off x="2658600" y="5535720"/>
            <a:ext cx="259200" cy="192600"/>
          </a:xfrm>
          <a:prstGeom prst="rect">
            <a:avLst/>
          </a:prstGeom>
          <a:solidFill>
            <a:srgbClr val="FFDB82"/>
          </a:solidFill>
          <a:ln w="9360">
            <a:noFill/>
          </a:ln>
        </p:spPr>
      </p:sp>
      <p:sp>
        <p:nvSpPr>
          <p:cNvPr id="233" name="CustomShape 21"/>
          <p:cNvSpPr/>
          <p:nvPr/>
        </p:nvSpPr>
        <p:spPr>
          <a:xfrm rot="296400">
            <a:off x="2974680" y="5558040"/>
            <a:ext cx="63000" cy="820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34" name="CustomShape 22"/>
          <p:cNvSpPr/>
          <p:nvPr/>
        </p:nvSpPr>
        <p:spPr>
          <a:xfrm rot="296400">
            <a:off x="2974320" y="5720760"/>
            <a:ext cx="82800" cy="838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35" name="CustomShape 23"/>
          <p:cNvSpPr/>
          <p:nvPr/>
        </p:nvSpPr>
        <p:spPr>
          <a:xfrm rot="296400">
            <a:off x="2666880" y="5694120"/>
            <a:ext cx="83880" cy="838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36" name="CustomShape 24"/>
          <p:cNvSpPr/>
          <p:nvPr/>
        </p:nvSpPr>
        <p:spPr>
          <a:xfrm rot="296400">
            <a:off x="2690280" y="5720400"/>
            <a:ext cx="34560" cy="33480"/>
          </a:xfrm>
          <a:prstGeom prst="rect">
            <a:avLst/>
          </a:prstGeom>
          <a:solidFill>
            <a:srgbClr val="7FFFFF"/>
          </a:solidFill>
          <a:ln w="9360">
            <a:noFill/>
          </a:ln>
        </p:spPr>
      </p:sp>
      <p:sp>
        <p:nvSpPr>
          <p:cNvPr id="237" name="CustomShape 25"/>
          <p:cNvSpPr/>
          <p:nvPr/>
        </p:nvSpPr>
        <p:spPr>
          <a:xfrm rot="296400">
            <a:off x="2702160" y="5729400"/>
            <a:ext cx="13320" cy="133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38" name="CustomShape 26"/>
          <p:cNvSpPr/>
          <p:nvPr/>
        </p:nvSpPr>
        <p:spPr>
          <a:xfrm rot="296400">
            <a:off x="2998440" y="5745600"/>
            <a:ext cx="33480" cy="33480"/>
          </a:xfrm>
          <a:prstGeom prst="rect">
            <a:avLst/>
          </a:prstGeom>
          <a:solidFill>
            <a:srgbClr val="7FFFFF"/>
          </a:solidFill>
          <a:ln w="9360">
            <a:noFill/>
          </a:ln>
        </p:spPr>
      </p:sp>
      <p:sp>
        <p:nvSpPr>
          <p:cNvPr id="239" name="CustomShape 27"/>
          <p:cNvSpPr/>
          <p:nvPr/>
        </p:nvSpPr>
        <p:spPr>
          <a:xfrm rot="296400">
            <a:off x="3010680" y="5756040"/>
            <a:ext cx="13320" cy="133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40" name="CustomShape 28"/>
          <p:cNvSpPr/>
          <p:nvPr/>
        </p:nvSpPr>
        <p:spPr>
          <a:xfrm rot="296400">
            <a:off x="3066480" y="5675040"/>
            <a:ext cx="20880" cy="352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41" name="CustomShape 29"/>
          <p:cNvSpPr/>
          <p:nvPr/>
        </p:nvSpPr>
        <p:spPr>
          <a:xfrm rot="296400">
            <a:off x="3074400" y="5682240"/>
            <a:ext cx="7560" cy="18360"/>
          </a:xfrm>
          <a:prstGeom prst="rect">
            <a:avLst/>
          </a:prstGeom>
          <a:solidFill>
            <a:srgbClr val="FFF477"/>
          </a:solidFill>
          <a:ln w="9360">
            <a:noFill/>
          </a:ln>
        </p:spPr>
      </p:sp>
      <p:sp>
        <p:nvSpPr>
          <p:cNvPr id="242" name="CustomShape 30"/>
          <p:cNvSpPr/>
          <p:nvPr/>
        </p:nvSpPr>
        <p:spPr>
          <a:xfrm rot="296400">
            <a:off x="2973240" y="5702400"/>
            <a:ext cx="58320" cy="35280"/>
          </a:xfrm>
          <a:prstGeom prst="rect">
            <a:avLst/>
          </a:prstGeom>
          <a:solidFill>
            <a:srgbClr val="FFE29B"/>
          </a:solidFill>
          <a:ln w="9360">
            <a:noFill/>
          </a:ln>
        </p:spPr>
      </p:sp>
      <p:sp>
        <p:nvSpPr>
          <p:cNvPr id="243" name="CustomShape 31"/>
          <p:cNvSpPr/>
          <p:nvPr/>
        </p:nvSpPr>
        <p:spPr>
          <a:xfrm rot="296400">
            <a:off x="2667960" y="5676840"/>
            <a:ext cx="54360" cy="28800"/>
          </a:xfrm>
          <a:prstGeom prst="rect">
            <a:avLst/>
          </a:prstGeom>
          <a:solidFill>
            <a:srgbClr val="FFE29B"/>
          </a:solidFill>
          <a:ln w="9360">
            <a:noFill/>
          </a:ln>
        </p:spPr>
      </p:sp>
      <p:sp>
        <p:nvSpPr>
          <p:cNvPr id="244" name="CustomShape 32"/>
          <p:cNvSpPr/>
          <p:nvPr/>
        </p:nvSpPr>
        <p:spPr>
          <a:xfrm rot="296400">
            <a:off x="2982240" y="5565240"/>
            <a:ext cx="36360" cy="66600"/>
          </a:xfrm>
          <a:prstGeom prst="rect">
            <a:avLst/>
          </a:prstGeom>
          <a:solidFill>
            <a:srgbClr val="3FFFFF"/>
          </a:solidFill>
          <a:ln w="9360">
            <a:noFill/>
          </a:ln>
        </p:spPr>
      </p:sp>
      <p:sp>
        <p:nvSpPr>
          <p:cNvPr id="245" name="CustomShape 33"/>
          <p:cNvSpPr/>
          <p:nvPr/>
        </p:nvSpPr>
        <p:spPr>
          <a:xfrm rot="296400">
            <a:off x="2991960" y="5571720"/>
            <a:ext cx="36360" cy="61200"/>
          </a:xfrm>
          <a:prstGeom prst="rect">
            <a:avLst/>
          </a:prstGeom>
          <a:solidFill>
            <a:srgbClr val="BFFFFF"/>
          </a:solidFill>
          <a:ln w="9360">
            <a:noFill/>
          </a:ln>
        </p:spPr>
      </p:sp>
      <p:sp>
        <p:nvSpPr>
          <p:cNvPr id="246" name="CustomShape 34"/>
          <p:cNvSpPr/>
          <p:nvPr/>
        </p:nvSpPr>
        <p:spPr>
          <a:xfrm rot="296400">
            <a:off x="2997000" y="5591160"/>
            <a:ext cx="5760" cy="6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47" name="CustomShape 35"/>
          <p:cNvSpPr/>
          <p:nvPr/>
        </p:nvSpPr>
        <p:spPr>
          <a:xfrm rot="296400">
            <a:off x="2896560" y="5558400"/>
            <a:ext cx="82800" cy="752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48" name="CustomShape 36"/>
          <p:cNvSpPr/>
          <p:nvPr/>
        </p:nvSpPr>
        <p:spPr>
          <a:xfrm rot="296400">
            <a:off x="2909520" y="5565600"/>
            <a:ext cx="35280" cy="61200"/>
          </a:xfrm>
          <a:prstGeom prst="rect">
            <a:avLst/>
          </a:prstGeom>
          <a:solidFill>
            <a:srgbClr val="BFFFFF"/>
          </a:solidFill>
          <a:ln w="9360">
            <a:noFill/>
          </a:ln>
        </p:spPr>
      </p:sp>
      <p:sp>
        <p:nvSpPr>
          <p:cNvPr id="249" name="CustomShape 37"/>
          <p:cNvSpPr/>
          <p:nvPr/>
        </p:nvSpPr>
        <p:spPr>
          <a:xfrm rot="296400">
            <a:off x="2903760" y="5563440"/>
            <a:ext cx="17280" cy="61200"/>
          </a:xfrm>
          <a:prstGeom prst="rect">
            <a:avLst/>
          </a:prstGeom>
          <a:solidFill>
            <a:srgbClr val="3FFFFF"/>
          </a:solidFill>
          <a:ln w="9360">
            <a:noFill/>
          </a:ln>
        </p:spPr>
      </p:sp>
      <p:sp>
        <p:nvSpPr>
          <p:cNvPr id="250" name="CustomShape 38"/>
          <p:cNvSpPr/>
          <p:nvPr/>
        </p:nvSpPr>
        <p:spPr>
          <a:xfrm rot="296400">
            <a:off x="2953080" y="5570640"/>
            <a:ext cx="18360" cy="57240"/>
          </a:xfrm>
          <a:prstGeom prst="rect">
            <a:avLst/>
          </a:prstGeom>
          <a:solidFill>
            <a:srgbClr val="3FFFFF"/>
          </a:solidFill>
          <a:ln w="9360">
            <a:noFill/>
          </a:ln>
        </p:spPr>
      </p:sp>
      <p:sp>
        <p:nvSpPr>
          <p:cNvPr id="251" name="CustomShape 39"/>
          <p:cNvSpPr/>
          <p:nvPr/>
        </p:nvSpPr>
        <p:spPr>
          <a:xfrm rot="296400">
            <a:off x="2954160" y="5570280"/>
            <a:ext cx="7560" cy="56160"/>
          </a:xfrm>
          <a:prstGeom prst="rect">
            <a:avLst/>
          </a:prstGeom>
          <a:solidFill>
            <a:srgbClr val="BFFFFF"/>
          </a:solidFill>
          <a:ln w="9360">
            <a:noFill/>
          </a:ln>
        </p:spPr>
      </p:sp>
      <p:sp>
        <p:nvSpPr>
          <p:cNvPr id="252" name="CustomShape 40"/>
          <p:cNvSpPr/>
          <p:nvPr/>
        </p:nvSpPr>
        <p:spPr>
          <a:xfrm rot="296400">
            <a:off x="2933640" y="5600160"/>
            <a:ext cx="5040" cy="8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53" name="CustomShape 41"/>
          <p:cNvSpPr/>
          <p:nvPr/>
        </p:nvSpPr>
        <p:spPr>
          <a:xfrm rot="296400">
            <a:off x="2927160" y="5583240"/>
            <a:ext cx="5040" cy="6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54" name="CustomShape 42"/>
          <p:cNvSpPr/>
          <p:nvPr/>
        </p:nvSpPr>
        <p:spPr>
          <a:xfrm rot="296400">
            <a:off x="2876760" y="5548680"/>
            <a:ext cx="3960" cy="1897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55" name="CustomShape 43"/>
          <p:cNvSpPr/>
          <p:nvPr/>
        </p:nvSpPr>
        <p:spPr>
          <a:xfrm rot="296400">
            <a:off x="2965680" y="5654880"/>
            <a:ext cx="32400" cy="925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56" name="CustomShape 44"/>
          <p:cNvSpPr/>
          <p:nvPr/>
        </p:nvSpPr>
        <p:spPr>
          <a:xfrm rot="296400">
            <a:off x="3055680" y="5658480"/>
            <a:ext cx="5760" cy="39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57" name="CustomShape 45"/>
          <p:cNvSpPr/>
          <p:nvPr/>
        </p:nvSpPr>
        <p:spPr>
          <a:xfrm rot="296400">
            <a:off x="2724480" y="5630760"/>
            <a:ext cx="91440" cy="208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58" name="CustomShape 46"/>
          <p:cNvSpPr/>
          <p:nvPr/>
        </p:nvSpPr>
        <p:spPr>
          <a:xfrm rot="296400">
            <a:off x="2759760" y="5635440"/>
            <a:ext cx="23040" cy="26640"/>
          </a:xfrm>
          <a:prstGeom prst="rect">
            <a:avLst/>
          </a:prstGeom>
          <a:solidFill>
            <a:srgbClr val="FFDB82"/>
          </a:solidFill>
          <a:ln w="9360">
            <a:noFill/>
          </a:ln>
        </p:spPr>
      </p:sp>
      <p:sp>
        <p:nvSpPr>
          <p:cNvPr id="259" name="CustomShape 47"/>
          <p:cNvSpPr/>
          <p:nvPr/>
        </p:nvSpPr>
        <p:spPr>
          <a:xfrm rot="296400">
            <a:off x="2725920" y="5569920"/>
            <a:ext cx="101160" cy="33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60" name="CustomShape 48"/>
          <p:cNvSpPr/>
          <p:nvPr/>
        </p:nvSpPr>
        <p:spPr>
          <a:xfrm rot="296400">
            <a:off x="2720880" y="5600160"/>
            <a:ext cx="16200" cy="24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61" name="CustomShape 49"/>
          <p:cNvSpPr/>
          <p:nvPr/>
        </p:nvSpPr>
        <p:spPr>
          <a:xfrm rot="296400">
            <a:off x="2807280" y="5607720"/>
            <a:ext cx="16200" cy="24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62" name="CustomShape 50"/>
          <p:cNvSpPr/>
          <p:nvPr/>
        </p:nvSpPr>
        <p:spPr>
          <a:xfrm rot="296400">
            <a:off x="2760480" y="5637240"/>
            <a:ext cx="25920" cy="104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63" name="CustomShape 51"/>
          <p:cNvSpPr/>
          <p:nvPr/>
        </p:nvSpPr>
        <p:spPr>
          <a:xfrm rot="296400">
            <a:off x="2759400" y="5646960"/>
            <a:ext cx="25920" cy="104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64" name="CustomShape 52"/>
          <p:cNvSpPr/>
          <p:nvPr/>
        </p:nvSpPr>
        <p:spPr>
          <a:xfrm rot="296400">
            <a:off x="2757960" y="5656320"/>
            <a:ext cx="25920" cy="97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65" name="CustomShape 53"/>
          <p:cNvSpPr/>
          <p:nvPr/>
        </p:nvSpPr>
        <p:spPr>
          <a:xfrm rot="296400">
            <a:off x="2766600" y="5666760"/>
            <a:ext cx="9720" cy="5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66" name="CustomShape 54"/>
          <p:cNvSpPr/>
          <p:nvPr/>
        </p:nvSpPr>
        <p:spPr>
          <a:xfrm rot="296400">
            <a:off x="2764440" y="5635440"/>
            <a:ext cx="19080" cy="21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67" name="CustomShape 55"/>
          <p:cNvSpPr/>
          <p:nvPr/>
        </p:nvSpPr>
        <p:spPr>
          <a:xfrm rot="296400">
            <a:off x="2744640" y="5570280"/>
            <a:ext cx="54360" cy="64080"/>
          </a:xfrm>
          <a:prstGeom prst="rect">
            <a:avLst/>
          </a:prstGeom>
          <a:solidFill>
            <a:srgbClr val="FFFF00"/>
          </a:solidFill>
          <a:ln w="9360">
            <a:noFill/>
          </a:ln>
        </p:spPr>
      </p:sp>
      <p:sp>
        <p:nvSpPr>
          <p:cNvPr id="268" name="CustomShape 56"/>
          <p:cNvSpPr/>
          <p:nvPr/>
        </p:nvSpPr>
        <p:spPr>
          <a:xfrm rot="296400">
            <a:off x="2741400" y="5567400"/>
            <a:ext cx="61200" cy="666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69" name="CustomShape 57"/>
          <p:cNvSpPr/>
          <p:nvPr/>
        </p:nvSpPr>
        <p:spPr>
          <a:xfrm rot="296400">
            <a:off x="2765880" y="5587200"/>
            <a:ext cx="17280" cy="237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70" name="CustomShape 58"/>
          <p:cNvSpPr/>
          <p:nvPr/>
        </p:nvSpPr>
        <p:spPr>
          <a:xfrm rot="296400">
            <a:off x="2814120" y="5571720"/>
            <a:ext cx="19080" cy="97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71" name="CustomShape 59"/>
          <p:cNvSpPr/>
          <p:nvPr/>
        </p:nvSpPr>
        <p:spPr>
          <a:xfrm rot="296400">
            <a:off x="2820600" y="5595120"/>
            <a:ext cx="17280" cy="39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72" name="CustomShape 60"/>
          <p:cNvSpPr/>
          <p:nvPr/>
        </p:nvSpPr>
        <p:spPr>
          <a:xfrm rot="296400">
            <a:off x="2817360" y="5614200"/>
            <a:ext cx="17280" cy="75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73" name="CustomShape 61"/>
          <p:cNvSpPr/>
          <p:nvPr/>
        </p:nvSpPr>
        <p:spPr>
          <a:xfrm rot="296400">
            <a:off x="2718000" y="5565600"/>
            <a:ext cx="19080" cy="86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74" name="CustomShape 62"/>
          <p:cNvSpPr/>
          <p:nvPr/>
        </p:nvSpPr>
        <p:spPr>
          <a:xfrm rot="296400">
            <a:off x="2712240" y="5586840"/>
            <a:ext cx="19080" cy="5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75" name="CustomShape 63"/>
          <p:cNvSpPr/>
          <p:nvPr/>
        </p:nvSpPr>
        <p:spPr>
          <a:xfrm rot="296400">
            <a:off x="2711520" y="5608080"/>
            <a:ext cx="17280" cy="86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76" name="CustomShape 64"/>
          <p:cNvSpPr/>
          <p:nvPr/>
        </p:nvSpPr>
        <p:spPr>
          <a:xfrm rot="296400">
            <a:off x="2777760" y="5640480"/>
            <a:ext cx="360" cy="3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77" name="CustomShape 65"/>
          <p:cNvSpPr/>
          <p:nvPr/>
        </p:nvSpPr>
        <p:spPr>
          <a:xfrm rot="296400">
            <a:off x="2777040" y="5650920"/>
            <a:ext cx="360" cy="3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78" name="CustomShape 66"/>
          <p:cNvSpPr/>
          <p:nvPr/>
        </p:nvSpPr>
        <p:spPr>
          <a:xfrm rot="296400">
            <a:off x="2775960" y="5660640"/>
            <a:ext cx="1080" cy="3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79" name="CustomShape 67"/>
          <p:cNvSpPr/>
          <p:nvPr/>
        </p:nvSpPr>
        <p:spPr>
          <a:xfrm rot="296400">
            <a:off x="2985120" y="5762520"/>
            <a:ext cx="19080" cy="27720"/>
          </a:xfrm>
          <a:prstGeom prst="rect">
            <a:avLst/>
          </a:prstGeom>
          <a:solidFill>
            <a:srgbClr val="7F7F7F"/>
          </a:solidFill>
          <a:ln w="9360">
            <a:noFill/>
          </a:ln>
        </p:spPr>
      </p:sp>
      <p:sp>
        <p:nvSpPr>
          <p:cNvPr id="280" name="CustomShape 68"/>
          <p:cNvSpPr/>
          <p:nvPr/>
        </p:nvSpPr>
        <p:spPr>
          <a:xfrm rot="296400">
            <a:off x="2674800" y="5735880"/>
            <a:ext cx="20160" cy="27720"/>
          </a:xfrm>
          <a:prstGeom prst="rect">
            <a:avLst/>
          </a:prstGeom>
          <a:solidFill>
            <a:srgbClr val="7F7F7F"/>
          </a:solidFill>
          <a:ln w="9360">
            <a:noFill/>
          </a:ln>
        </p:spPr>
      </p:sp>
      <p:sp>
        <p:nvSpPr>
          <p:cNvPr id="281" name="CustomShape 69"/>
          <p:cNvSpPr/>
          <p:nvPr/>
        </p:nvSpPr>
        <p:spPr>
          <a:xfrm rot="296400">
            <a:off x="3025800" y="5752440"/>
            <a:ext cx="5760" cy="5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82" name="CustomShape 70"/>
          <p:cNvSpPr/>
          <p:nvPr/>
        </p:nvSpPr>
        <p:spPr>
          <a:xfrm rot="296400">
            <a:off x="2718360" y="5725800"/>
            <a:ext cx="5760" cy="5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83" name="CustomShape 71"/>
          <p:cNvSpPr/>
          <p:nvPr/>
        </p:nvSpPr>
        <p:spPr>
          <a:xfrm rot="296400">
            <a:off x="3070080" y="5744520"/>
            <a:ext cx="21960" cy="11520"/>
          </a:xfrm>
          <a:prstGeom prst="rect">
            <a:avLst/>
          </a:prstGeom>
          <a:solidFill>
            <a:srgbClr val="47C6C6"/>
          </a:solidFill>
          <a:ln w="9360">
            <a:noFill/>
          </a:ln>
        </p:spPr>
      </p:sp>
      <p:sp>
        <p:nvSpPr>
          <p:cNvPr id="284" name="CustomShape 72"/>
          <p:cNvSpPr/>
          <p:nvPr/>
        </p:nvSpPr>
        <p:spPr>
          <a:xfrm rot="296400">
            <a:off x="3067560" y="5740560"/>
            <a:ext cx="23040" cy="12600"/>
          </a:xfrm>
          <a:prstGeom prst="rect">
            <a:avLst/>
          </a:prstGeom>
          <a:solidFill>
            <a:srgbClr val="7FFFFF"/>
          </a:solidFill>
          <a:ln w="9360">
            <a:noFill/>
          </a:ln>
        </p:spPr>
      </p:sp>
      <p:sp>
        <p:nvSpPr>
          <p:cNvPr id="285" name="CustomShape 73"/>
          <p:cNvSpPr/>
          <p:nvPr/>
        </p:nvSpPr>
        <p:spPr>
          <a:xfrm rot="296400">
            <a:off x="2629080" y="5702400"/>
            <a:ext cx="23040" cy="13320"/>
          </a:xfrm>
          <a:prstGeom prst="rect">
            <a:avLst/>
          </a:prstGeom>
          <a:solidFill>
            <a:srgbClr val="7FFFFF"/>
          </a:solidFill>
          <a:ln w="9360">
            <a:noFill/>
          </a:ln>
        </p:spPr>
      </p:sp>
      <p:sp>
        <p:nvSpPr>
          <p:cNvPr id="286" name="CustomShape 74"/>
          <p:cNvSpPr/>
          <p:nvPr/>
        </p:nvSpPr>
        <p:spPr>
          <a:xfrm rot="296400">
            <a:off x="2631600" y="5706720"/>
            <a:ext cx="21960" cy="11520"/>
          </a:xfrm>
          <a:prstGeom prst="rect">
            <a:avLst/>
          </a:prstGeom>
          <a:solidFill>
            <a:srgbClr val="47C6C6"/>
          </a:solidFill>
          <a:ln w="9360">
            <a:noFill/>
          </a:ln>
        </p:spPr>
      </p:sp>
      <p:sp>
        <p:nvSpPr>
          <p:cNvPr id="287" name="CustomShape 75"/>
          <p:cNvSpPr/>
          <p:nvPr/>
        </p:nvSpPr>
        <p:spPr>
          <a:xfrm rot="20822400">
            <a:off x="4646520" y="5333400"/>
            <a:ext cx="531720" cy="4410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88" name="CustomShape 76"/>
          <p:cNvSpPr/>
          <p:nvPr/>
        </p:nvSpPr>
        <p:spPr>
          <a:xfrm rot="20822400">
            <a:off x="4667040" y="5425560"/>
            <a:ext cx="514440" cy="2847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89" name="CustomShape 77"/>
          <p:cNvSpPr/>
          <p:nvPr/>
        </p:nvSpPr>
        <p:spPr>
          <a:xfrm rot="20822400">
            <a:off x="4679280" y="5439240"/>
            <a:ext cx="484920" cy="2134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90" name="CustomShape 78"/>
          <p:cNvSpPr/>
          <p:nvPr/>
        </p:nvSpPr>
        <p:spPr>
          <a:xfrm rot="20822400">
            <a:off x="4989600" y="5416200"/>
            <a:ext cx="132480" cy="109800"/>
          </a:xfrm>
          <a:prstGeom prst="rect">
            <a:avLst/>
          </a:prstGeom>
          <a:solidFill>
            <a:srgbClr val="FFD877"/>
          </a:solidFill>
          <a:ln w="9360">
            <a:noFill/>
          </a:ln>
        </p:spPr>
      </p:sp>
      <p:sp>
        <p:nvSpPr>
          <p:cNvPr id="291" name="CustomShape 79"/>
          <p:cNvSpPr/>
          <p:nvPr/>
        </p:nvSpPr>
        <p:spPr>
          <a:xfrm rot="20822400">
            <a:off x="4704840" y="5482440"/>
            <a:ext cx="149760" cy="191520"/>
          </a:xfrm>
          <a:prstGeom prst="rect">
            <a:avLst/>
          </a:prstGeom>
          <a:solidFill>
            <a:srgbClr val="FFC126"/>
          </a:solidFill>
          <a:ln w="9360">
            <a:noFill/>
          </a:ln>
        </p:spPr>
      </p:sp>
      <p:sp>
        <p:nvSpPr>
          <p:cNvPr id="292" name="CustomShape 80"/>
          <p:cNvSpPr/>
          <p:nvPr/>
        </p:nvSpPr>
        <p:spPr>
          <a:xfrm rot="20822400">
            <a:off x="4743000" y="5443560"/>
            <a:ext cx="395280" cy="192600"/>
          </a:xfrm>
          <a:prstGeom prst="rect">
            <a:avLst/>
          </a:prstGeom>
          <a:solidFill>
            <a:srgbClr val="FFC126"/>
          </a:solidFill>
          <a:ln w="9360">
            <a:noFill/>
          </a:ln>
        </p:spPr>
      </p:sp>
      <p:sp>
        <p:nvSpPr>
          <p:cNvPr id="293" name="CustomShape 81"/>
          <p:cNvSpPr/>
          <p:nvPr/>
        </p:nvSpPr>
        <p:spPr>
          <a:xfrm rot="20822400">
            <a:off x="5135400" y="5573160"/>
            <a:ext cx="39240" cy="259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94" name="CustomShape 82"/>
          <p:cNvSpPr/>
          <p:nvPr/>
        </p:nvSpPr>
        <p:spPr>
          <a:xfrm rot="20822400">
            <a:off x="4712040" y="5669280"/>
            <a:ext cx="39240" cy="248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95" name="CustomShape 83"/>
          <p:cNvSpPr/>
          <p:nvPr/>
        </p:nvSpPr>
        <p:spPr>
          <a:xfrm rot="20822400">
            <a:off x="4715280" y="5466600"/>
            <a:ext cx="259200" cy="192600"/>
          </a:xfrm>
          <a:prstGeom prst="rect">
            <a:avLst/>
          </a:prstGeom>
          <a:solidFill>
            <a:srgbClr val="FFDB82"/>
          </a:solidFill>
          <a:ln w="9360">
            <a:noFill/>
          </a:ln>
        </p:spPr>
      </p:sp>
      <p:sp>
        <p:nvSpPr>
          <p:cNvPr id="296" name="CustomShape 84"/>
          <p:cNvSpPr/>
          <p:nvPr/>
        </p:nvSpPr>
        <p:spPr>
          <a:xfrm rot="20822400">
            <a:off x="5010840" y="5423400"/>
            <a:ext cx="63000" cy="820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97" name="CustomShape 85"/>
          <p:cNvSpPr/>
          <p:nvPr/>
        </p:nvSpPr>
        <p:spPr>
          <a:xfrm rot="20822400">
            <a:off x="5060160" y="5576400"/>
            <a:ext cx="82800" cy="838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98" name="CustomShape 86"/>
          <p:cNvSpPr/>
          <p:nvPr/>
        </p:nvSpPr>
        <p:spPr>
          <a:xfrm rot="20822400">
            <a:off x="4759560" y="5645160"/>
            <a:ext cx="83880" cy="838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99" name="CustomShape 87"/>
          <p:cNvSpPr/>
          <p:nvPr/>
        </p:nvSpPr>
        <p:spPr>
          <a:xfrm rot="20822400">
            <a:off x="4783680" y="5670000"/>
            <a:ext cx="34560" cy="33480"/>
          </a:xfrm>
          <a:prstGeom prst="rect">
            <a:avLst/>
          </a:prstGeom>
          <a:solidFill>
            <a:srgbClr val="7FFFFF"/>
          </a:solidFill>
          <a:ln w="9360">
            <a:noFill/>
          </a:ln>
        </p:spPr>
      </p:sp>
      <p:sp>
        <p:nvSpPr>
          <p:cNvPr id="300" name="CustomShape 88"/>
          <p:cNvSpPr/>
          <p:nvPr/>
        </p:nvSpPr>
        <p:spPr>
          <a:xfrm rot="20822400">
            <a:off x="4793760" y="5681520"/>
            <a:ext cx="13320" cy="133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01" name="CustomShape 89"/>
          <p:cNvSpPr/>
          <p:nvPr/>
        </p:nvSpPr>
        <p:spPr>
          <a:xfrm rot="20822400">
            <a:off x="5085360" y="5601600"/>
            <a:ext cx="33480" cy="33480"/>
          </a:xfrm>
          <a:prstGeom prst="rect">
            <a:avLst/>
          </a:prstGeom>
          <a:solidFill>
            <a:srgbClr val="7FFFFF"/>
          </a:solidFill>
          <a:ln w="9360">
            <a:noFill/>
          </a:ln>
        </p:spPr>
      </p:sp>
      <p:sp>
        <p:nvSpPr>
          <p:cNvPr id="302" name="CustomShape 90"/>
          <p:cNvSpPr/>
          <p:nvPr/>
        </p:nvSpPr>
        <p:spPr>
          <a:xfrm rot="20822400">
            <a:off x="5095440" y="5612040"/>
            <a:ext cx="13320" cy="133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03" name="CustomShape 91"/>
          <p:cNvSpPr/>
          <p:nvPr/>
        </p:nvSpPr>
        <p:spPr>
          <a:xfrm rot="20822400">
            <a:off x="5127840" y="5513400"/>
            <a:ext cx="21240" cy="352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04" name="CustomShape 92"/>
          <p:cNvSpPr/>
          <p:nvPr/>
        </p:nvSpPr>
        <p:spPr>
          <a:xfrm rot="20822400">
            <a:off x="5135760" y="5521320"/>
            <a:ext cx="7560" cy="18360"/>
          </a:xfrm>
          <a:prstGeom prst="rect">
            <a:avLst/>
          </a:prstGeom>
          <a:solidFill>
            <a:srgbClr val="FFF477"/>
          </a:solidFill>
          <a:ln w="9360">
            <a:noFill/>
          </a:ln>
        </p:spPr>
      </p:sp>
      <p:sp>
        <p:nvSpPr>
          <p:cNvPr id="305" name="CustomShape 93"/>
          <p:cNvSpPr/>
          <p:nvPr/>
        </p:nvSpPr>
        <p:spPr>
          <a:xfrm rot="20822400">
            <a:off x="5046840" y="5564880"/>
            <a:ext cx="58320" cy="35280"/>
          </a:xfrm>
          <a:prstGeom prst="rect">
            <a:avLst/>
          </a:prstGeom>
          <a:solidFill>
            <a:srgbClr val="FFE29B"/>
          </a:solidFill>
          <a:ln w="9360">
            <a:noFill/>
          </a:ln>
        </p:spPr>
      </p:sp>
      <p:sp>
        <p:nvSpPr>
          <p:cNvPr id="306" name="CustomShape 94"/>
          <p:cNvSpPr/>
          <p:nvPr/>
        </p:nvSpPr>
        <p:spPr>
          <a:xfrm rot="20822400">
            <a:off x="4747320" y="5632920"/>
            <a:ext cx="54360" cy="28800"/>
          </a:xfrm>
          <a:prstGeom prst="rect">
            <a:avLst/>
          </a:prstGeom>
          <a:solidFill>
            <a:srgbClr val="FFE29B"/>
          </a:solidFill>
          <a:ln w="9360">
            <a:noFill/>
          </a:ln>
        </p:spPr>
      </p:sp>
      <p:sp>
        <p:nvSpPr>
          <p:cNvPr id="307" name="CustomShape 95"/>
          <p:cNvSpPr/>
          <p:nvPr/>
        </p:nvSpPr>
        <p:spPr>
          <a:xfrm rot="20822400">
            <a:off x="5018400" y="5431680"/>
            <a:ext cx="36360" cy="66960"/>
          </a:xfrm>
          <a:prstGeom prst="rect">
            <a:avLst/>
          </a:prstGeom>
          <a:solidFill>
            <a:srgbClr val="3FFFFF"/>
          </a:solidFill>
          <a:ln w="9360">
            <a:noFill/>
          </a:ln>
        </p:spPr>
      </p:sp>
      <p:sp>
        <p:nvSpPr>
          <p:cNvPr id="308" name="CustomShape 96"/>
          <p:cNvSpPr/>
          <p:nvPr/>
        </p:nvSpPr>
        <p:spPr>
          <a:xfrm rot="20822400">
            <a:off x="5027760" y="5436360"/>
            <a:ext cx="36360" cy="61200"/>
          </a:xfrm>
          <a:prstGeom prst="rect">
            <a:avLst/>
          </a:prstGeom>
          <a:solidFill>
            <a:srgbClr val="BFFFFF"/>
          </a:solidFill>
          <a:ln w="9360">
            <a:noFill/>
          </a:ln>
        </p:spPr>
      </p:sp>
      <p:sp>
        <p:nvSpPr>
          <p:cNvPr id="309" name="CustomShape 97"/>
          <p:cNvSpPr/>
          <p:nvPr/>
        </p:nvSpPr>
        <p:spPr>
          <a:xfrm rot="20822400">
            <a:off x="5032440" y="5459400"/>
            <a:ext cx="5760" cy="6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10" name="CustomShape 98"/>
          <p:cNvSpPr/>
          <p:nvPr/>
        </p:nvSpPr>
        <p:spPr>
          <a:xfrm rot="20822400">
            <a:off x="4934160" y="5446440"/>
            <a:ext cx="82800" cy="752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11" name="CustomShape 99"/>
          <p:cNvSpPr/>
          <p:nvPr/>
        </p:nvSpPr>
        <p:spPr>
          <a:xfrm rot="20822400">
            <a:off x="4947840" y="5455800"/>
            <a:ext cx="35280" cy="61200"/>
          </a:xfrm>
          <a:prstGeom prst="rect">
            <a:avLst/>
          </a:prstGeom>
          <a:solidFill>
            <a:srgbClr val="BFFFFF"/>
          </a:solidFill>
          <a:ln w="9360">
            <a:noFill/>
          </a:ln>
        </p:spPr>
      </p:sp>
      <p:sp>
        <p:nvSpPr>
          <p:cNvPr id="312" name="CustomShape 100"/>
          <p:cNvSpPr/>
          <p:nvPr/>
        </p:nvSpPr>
        <p:spPr>
          <a:xfrm rot="20822400">
            <a:off x="4942440" y="5459400"/>
            <a:ext cx="17280" cy="61200"/>
          </a:xfrm>
          <a:prstGeom prst="rect">
            <a:avLst/>
          </a:prstGeom>
          <a:solidFill>
            <a:srgbClr val="3FFFFF"/>
          </a:solidFill>
          <a:ln w="9360">
            <a:noFill/>
          </a:ln>
        </p:spPr>
      </p:sp>
      <p:sp>
        <p:nvSpPr>
          <p:cNvPr id="313" name="CustomShape 101"/>
          <p:cNvSpPr/>
          <p:nvPr/>
        </p:nvSpPr>
        <p:spPr>
          <a:xfrm rot="20822400">
            <a:off x="4992120" y="5450040"/>
            <a:ext cx="18360" cy="57240"/>
          </a:xfrm>
          <a:prstGeom prst="rect">
            <a:avLst/>
          </a:prstGeom>
          <a:solidFill>
            <a:srgbClr val="3FFFFF"/>
          </a:solidFill>
          <a:ln w="9360">
            <a:noFill/>
          </a:ln>
        </p:spPr>
      </p:sp>
      <p:sp>
        <p:nvSpPr>
          <p:cNvPr id="314" name="CustomShape 102"/>
          <p:cNvSpPr/>
          <p:nvPr/>
        </p:nvSpPr>
        <p:spPr>
          <a:xfrm rot="20822400">
            <a:off x="4991760" y="5452200"/>
            <a:ext cx="7560" cy="56160"/>
          </a:xfrm>
          <a:prstGeom prst="rect">
            <a:avLst/>
          </a:prstGeom>
          <a:solidFill>
            <a:srgbClr val="BFFFFF"/>
          </a:solidFill>
          <a:ln w="9360">
            <a:noFill/>
          </a:ln>
        </p:spPr>
      </p:sp>
      <p:sp>
        <p:nvSpPr>
          <p:cNvPr id="315" name="CustomShape 103"/>
          <p:cNvSpPr/>
          <p:nvPr/>
        </p:nvSpPr>
        <p:spPr>
          <a:xfrm rot="20822400">
            <a:off x="4975200" y="5487120"/>
            <a:ext cx="5040" cy="8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16" name="CustomShape 104"/>
          <p:cNvSpPr/>
          <p:nvPr/>
        </p:nvSpPr>
        <p:spPr>
          <a:xfrm rot="20822400">
            <a:off x="4963320" y="5473800"/>
            <a:ext cx="5040" cy="6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17" name="CustomShape 105"/>
          <p:cNvSpPr/>
          <p:nvPr/>
        </p:nvSpPr>
        <p:spPr>
          <a:xfrm rot="20822400">
            <a:off x="4932360" y="5451840"/>
            <a:ext cx="3960" cy="1897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18" name="CustomShape 106"/>
          <p:cNvSpPr/>
          <p:nvPr/>
        </p:nvSpPr>
        <p:spPr>
          <a:xfrm rot="20822400">
            <a:off x="5034600" y="5523120"/>
            <a:ext cx="32400" cy="925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19" name="CustomShape 107"/>
          <p:cNvSpPr/>
          <p:nvPr/>
        </p:nvSpPr>
        <p:spPr>
          <a:xfrm rot="20822400">
            <a:off x="5108400" y="5505480"/>
            <a:ext cx="5760" cy="39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20" name="CustomShape 108"/>
          <p:cNvSpPr/>
          <p:nvPr/>
        </p:nvSpPr>
        <p:spPr>
          <a:xfrm rot="20822400">
            <a:off x="4785480" y="5567400"/>
            <a:ext cx="91440" cy="212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21" name="CustomShape 109"/>
          <p:cNvSpPr/>
          <p:nvPr/>
        </p:nvSpPr>
        <p:spPr>
          <a:xfrm rot="20822400">
            <a:off x="4822920" y="5571000"/>
            <a:ext cx="23040" cy="26640"/>
          </a:xfrm>
          <a:prstGeom prst="rect">
            <a:avLst/>
          </a:prstGeom>
          <a:solidFill>
            <a:srgbClr val="FFDB82"/>
          </a:solidFill>
          <a:ln w="9360">
            <a:noFill/>
          </a:ln>
        </p:spPr>
      </p:sp>
      <p:sp>
        <p:nvSpPr>
          <p:cNvPr id="322" name="CustomShape 110"/>
          <p:cNvSpPr/>
          <p:nvPr/>
        </p:nvSpPr>
        <p:spPr>
          <a:xfrm rot="20822400">
            <a:off x="4768560" y="5506920"/>
            <a:ext cx="101160" cy="33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23" name="CustomShape 111"/>
          <p:cNvSpPr/>
          <p:nvPr/>
        </p:nvSpPr>
        <p:spPr>
          <a:xfrm rot="20822400">
            <a:off x="4776120" y="5550480"/>
            <a:ext cx="16200" cy="24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24" name="CustomShape 112"/>
          <p:cNvSpPr/>
          <p:nvPr/>
        </p:nvSpPr>
        <p:spPr>
          <a:xfrm rot="20822400">
            <a:off x="4860360" y="5531040"/>
            <a:ext cx="16200" cy="24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25" name="CustomShape 113"/>
          <p:cNvSpPr/>
          <p:nvPr/>
        </p:nvSpPr>
        <p:spPr>
          <a:xfrm rot="20822400">
            <a:off x="4820400" y="5572440"/>
            <a:ext cx="25920" cy="104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26" name="CustomShape 114"/>
          <p:cNvSpPr/>
          <p:nvPr/>
        </p:nvSpPr>
        <p:spPr>
          <a:xfrm rot="20822400">
            <a:off x="4822560" y="5581800"/>
            <a:ext cx="25920" cy="104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27" name="CustomShape 115"/>
          <p:cNvSpPr/>
          <p:nvPr/>
        </p:nvSpPr>
        <p:spPr>
          <a:xfrm rot="20822400">
            <a:off x="4825440" y="5590800"/>
            <a:ext cx="25920" cy="97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28" name="CustomShape 116"/>
          <p:cNvSpPr/>
          <p:nvPr/>
        </p:nvSpPr>
        <p:spPr>
          <a:xfrm rot="20822400">
            <a:off x="4834440" y="5600520"/>
            <a:ext cx="9720" cy="5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29" name="CustomShape 117"/>
          <p:cNvSpPr/>
          <p:nvPr/>
        </p:nvSpPr>
        <p:spPr>
          <a:xfrm rot="20822400">
            <a:off x="4823640" y="5569200"/>
            <a:ext cx="19080" cy="21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30" name="CustomShape 118"/>
          <p:cNvSpPr/>
          <p:nvPr/>
        </p:nvSpPr>
        <p:spPr>
          <a:xfrm rot="20822400">
            <a:off x="4793760" y="5506920"/>
            <a:ext cx="54360" cy="64080"/>
          </a:xfrm>
          <a:prstGeom prst="rect">
            <a:avLst/>
          </a:prstGeom>
          <a:solidFill>
            <a:srgbClr val="FFFF00"/>
          </a:solidFill>
          <a:ln w="9360">
            <a:noFill/>
          </a:ln>
        </p:spPr>
      </p:sp>
      <p:sp>
        <p:nvSpPr>
          <p:cNvPr id="331" name="CustomShape 119"/>
          <p:cNvSpPr/>
          <p:nvPr/>
        </p:nvSpPr>
        <p:spPr>
          <a:xfrm rot="20822400">
            <a:off x="4789440" y="5504760"/>
            <a:ext cx="61200" cy="669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32" name="CustomShape 120"/>
          <p:cNvSpPr/>
          <p:nvPr/>
        </p:nvSpPr>
        <p:spPr>
          <a:xfrm rot="20822400">
            <a:off x="4812840" y="5523840"/>
            <a:ext cx="17280" cy="237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33" name="CustomShape 121"/>
          <p:cNvSpPr/>
          <p:nvPr/>
        </p:nvSpPr>
        <p:spPr>
          <a:xfrm rot="20822400">
            <a:off x="4852080" y="5493960"/>
            <a:ext cx="19080" cy="97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34" name="CustomShape 122"/>
          <p:cNvSpPr/>
          <p:nvPr/>
        </p:nvSpPr>
        <p:spPr>
          <a:xfrm rot="20822400">
            <a:off x="4863240" y="5515200"/>
            <a:ext cx="17280" cy="39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35" name="CustomShape 123"/>
          <p:cNvSpPr/>
          <p:nvPr/>
        </p:nvSpPr>
        <p:spPr>
          <a:xfrm rot="20822400">
            <a:off x="4868280" y="5533560"/>
            <a:ext cx="17280" cy="75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36" name="CustomShape 124"/>
          <p:cNvSpPr/>
          <p:nvPr/>
        </p:nvSpPr>
        <p:spPr>
          <a:xfrm rot="20822400">
            <a:off x="4759920" y="5517000"/>
            <a:ext cx="19080" cy="86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37" name="CustomShape 125"/>
          <p:cNvSpPr/>
          <p:nvPr/>
        </p:nvSpPr>
        <p:spPr>
          <a:xfrm rot="20822400">
            <a:off x="4758120" y="5539320"/>
            <a:ext cx="19080" cy="5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38" name="CustomShape 126"/>
          <p:cNvSpPr/>
          <p:nvPr/>
        </p:nvSpPr>
        <p:spPr>
          <a:xfrm rot="20822400">
            <a:off x="4766760" y="5559840"/>
            <a:ext cx="17280" cy="86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39" name="CustomShape 127"/>
          <p:cNvSpPr/>
          <p:nvPr/>
        </p:nvSpPr>
        <p:spPr>
          <a:xfrm rot="20822400">
            <a:off x="4839120" y="5572440"/>
            <a:ext cx="360" cy="3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40" name="CustomShape 128"/>
          <p:cNvSpPr/>
          <p:nvPr/>
        </p:nvSpPr>
        <p:spPr>
          <a:xfrm rot="20822400">
            <a:off x="4841280" y="5582880"/>
            <a:ext cx="360" cy="3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41" name="CustomShape 129"/>
          <p:cNvSpPr/>
          <p:nvPr/>
        </p:nvSpPr>
        <p:spPr>
          <a:xfrm rot="20822400">
            <a:off x="4843440" y="5593320"/>
            <a:ext cx="1080" cy="3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42" name="CustomShape 130"/>
          <p:cNvSpPr/>
          <p:nvPr/>
        </p:nvSpPr>
        <p:spPr>
          <a:xfrm rot="20822400">
            <a:off x="5076360" y="5622120"/>
            <a:ext cx="19080" cy="27720"/>
          </a:xfrm>
          <a:prstGeom prst="rect">
            <a:avLst/>
          </a:prstGeom>
          <a:solidFill>
            <a:srgbClr val="7F7F7F"/>
          </a:solidFill>
          <a:ln w="9360">
            <a:noFill/>
          </a:ln>
        </p:spPr>
      </p:sp>
      <p:sp>
        <p:nvSpPr>
          <p:cNvPr id="343" name="CustomShape 131"/>
          <p:cNvSpPr/>
          <p:nvPr/>
        </p:nvSpPr>
        <p:spPr>
          <a:xfrm rot="20822400">
            <a:off x="4772880" y="5692680"/>
            <a:ext cx="20160" cy="27720"/>
          </a:xfrm>
          <a:prstGeom prst="rect">
            <a:avLst/>
          </a:prstGeom>
          <a:solidFill>
            <a:srgbClr val="7F7F7F"/>
          </a:solidFill>
          <a:ln w="9360">
            <a:noFill/>
          </a:ln>
        </p:spPr>
      </p:sp>
      <p:sp>
        <p:nvSpPr>
          <p:cNvPr id="344" name="CustomShape 132"/>
          <p:cNvSpPr/>
          <p:nvPr/>
        </p:nvSpPr>
        <p:spPr>
          <a:xfrm rot="20822400">
            <a:off x="5107680" y="5604120"/>
            <a:ext cx="5760" cy="5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45" name="CustomShape 133"/>
          <p:cNvSpPr/>
          <p:nvPr/>
        </p:nvSpPr>
        <p:spPr>
          <a:xfrm rot="20822400">
            <a:off x="4807080" y="5673240"/>
            <a:ext cx="5760" cy="5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46" name="CustomShape 134"/>
          <p:cNvSpPr/>
          <p:nvPr/>
        </p:nvSpPr>
        <p:spPr>
          <a:xfrm rot="20822400">
            <a:off x="5148720" y="5580720"/>
            <a:ext cx="21960" cy="11520"/>
          </a:xfrm>
          <a:prstGeom prst="rect">
            <a:avLst/>
          </a:prstGeom>
          <a:solidFill>
            <a:srgbClr val="47C6C6"/>
          </a:solidFill>
          <a:ln w="9360">
            <a:noFill/>
          </a:ln>
        </p:spPr>
      </p:sp>
      <p:sp>
        <p:nvSpPr>
          <p:cNvPr id="347" name="CustomShape 135"/>
          <p:cNvSpPr/>
          <p:nvPr/>
        </p:nvSpPr>
        <p:spPr>
          <a:xfrm rot="20822400">
            <a:off x="5145480" y="5577840"/>
            <a:ext cx="23040" cy="12600"/>
          </a:xfrm>
          <a:prstGeom prst="rect">
            <a:avLst/>
          </a:prstGeom>
          <a:solidFill>
            <a:srgbClr val="7FFFFF"/>
          </a:solidFill>
          <a:ln w="9360">
            <a:noFill/>
          </a:ln>
        </p:spPr>
      </p:sp>
      <p:sp>
        <p:nvSpPr>
          <p:cNvPr id="348" name="CustomShape 136"/>
          <p:cNvSpPr/>
          <p:nvPr/>
        </p:nvSpPr>
        <p:spPr>
          <a:xfrm rot="20822400">
            <a:off x="4715640" y="5676480"/>
            <a:ext cx="23040" cy="13320"/>
          </a:xfrm>
          <a:prstGeom prst="rect">
            <a:avLst/>
          </a:prstGeom>
          <a:solidFill>
            <a:srgbClr val="7FFFFF"/>
          </a:solidFill>
          <a:ln w="9360">
            <a:noFill/>
          </a:ln>
        </p:spPr>
      </p:sp>
      <p:sp>
        <p:nvSpPr>
          <p:cNvPr id="349" name="CustomShape 137"/>
          <p:cNvSpPr/>
          <p:nvPr/>
        </p:nvSpPr>
        <p:spPr>
          <a:xfrm rot="20822400">
            <a:off x="4719960" y="5679360"/>
            <a:ext cx="21960" cy="11520"/>
          </a:xfrm>
          <a:prstGeom prst="rect">
            <a:avLst/>
          </a:prstGeom>
          <a:solidFill>
            <a:srgbClr val="47C6C6"/>
          </a:solidFill>
          <a:ln w="9360">
            <a:noFill/>
          </a:ln>
        </p:spPr>
      </p:sp>
      <p:sp>
        <p:nvSpPr>
          <p:cNvPr id="350" name="CustomShape 138"/>
          <p:cNvSpPr/>
          <p:nvPr/>
        </p:nvSpPr>
        <p:spPr>
          <a:xfrm rot="444600">
            <a:off x="6627960" y="5257800"/>
            <a:ext cx="531720" cy="4410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351" name="CustomShape 139"/>
          <p:cNvSpPr/>
          <p:nvPr/>
        </p:nvSpPr>
        <p:spPr>
          <a:xfrm rot="444600">
            <a:off x="6643080" y="5351760"/>
            <a:ext cx="514440" cy="2847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52" name="CustomShape 140"/>
          <p:cNvSpPr/>
          <p:nvPr/>
        </p:nvSpPr>
        <p:spPr>
          <a:xfrm rot="444600">
            <a:off x="6663240" y="5365440"/>
            <a:ext cx="484920" cy="2134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53" name="CustomShape 141"/>
          <p:cNvSpPr/>
          <p:nvPr/>
        </p:nvSpPr>
        <p:spPr>
          <a:xfrm rot="444600">
            <a:off x="6990840" y="5394240"/>
            <a:ext cx="132480" cy="109800"/>
          </a:xfrm>
          <a:prstGeom prst="rect">
            <a:avLst/>
          </a:prstGeom>
          <a:solidFill>
            <a:srgbClr val="FFD877"/>
          </a:solidFill>
          <a:ln w="9360">
            <a:noFill/>
          </a:ln>
        </p:spPr>
      </p:sp>
      <p:sp>
        <p:nvSpPr>
          <p:cNvPr id="354" name="CustomShape 142"/>
          <p:cNvSpPr/>
          <p:nvPr/>
        </p:nvSpPr>
        <p:spPr>
          <a:xfrm rot="444600">
            <a:off x="6685920" y="5356800"/>
            <a:ext cx="149760" cy="191520"/>
          </a:xfrm>
          <a:prstGeom prst="rect">
            <a:avLst/>
          </a:prstGeom>
          <a:solidFill>
            <a:srgbClr val="FFC126"/>
          </a:solidFill>
          <a:ln w="9360">
            <a:noFill/>
          </a:ln>
        </p:spPr>
      </p:sp>
      <p:sp>
        <p:nvSpPr>
          <p:cNvPr id="355" name="CustomShape 143"/>
          <p:cNvSpPr/>
          <p:nvPr/>
        </p:nvSpPr>
        <p:spPr>
          <a:xfrm rot="444600">
            <a:off x="6725520" y="5376960"/>
            <a:ext cx="395280" cy="192600"/>
          </a:xfrm>
          <a:prstGeom prst="rect">
            <a:avLst/>
          </a:prstGeom>
          <a:solidFill>
            <a:srgbClr val="FFC126"/>
          </a:solidFill>
          <a:ln w="9360">
            <a:noFill/>
          </a:ln>
        </p:spPr>
      </p:sp>
      <p:sp>
        <p:nvSpPr>
          <p:cNvPr id="356" name="CustomShape 144"/>
          <p:cNvSpPr/>
          <p:nvPr/>
        </p:nvSpPr>
        <p:spPr>
          <a:xfrm rot="444600">
            <a:off x="7090200" y="5578200"/>
            <a:ext cx="39240" cy="259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57" name="CustomShape 145"/>
          <p:cNvSpPr/>
          <p:nvPr/>
        </p:nvSpPr>
        <p:spPr>
          <a:xfrm rot="444600">
            <a:off x="6660360" y="5521320"/>
            <a:ext cx="39240" cy="248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58" name="CustomShape 146"/>
          <p:cNvSpPr/>
          <p:nvPr/>
        </p:nvSpPr>
        <p:spPr>
          <a:xfrm rot="444600">
            <a:off x="6698520" y="5366160"/>
            <a:ext cx="259200" cy="192600"/>
          </a:xfrm>
          <a:prstGeom prst="rect">
            <a:avLst/>
          </a:prstGeom>
          <a:solidFill>
            <a:srgbClr val="FFDB82"/>
          </a:solidFill>
          <a:ln w="9360">
            <a:noFill/>
          </a:ln>
        </p:spPr>
      </p:sp>
      <p:sp>
        <p:nvSpPr>
          <p:cNvPr id="359" name="CustomShape 147"/>
          <p:cNvSpPr/>
          <p:nvPr/>
        </p:nvSpPr>
        <p:spPr>
          <a:xfrm rot="444600">
            <a:off x="7016760" y="5397120"/>
            <a:ext cx="63000" cy="820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60" name="CustomShape 148"/>
          <p:cNvSpPr/>
          <p:nvPr/>
        </p:nvSpPr>
        <p:spPr>
          <a:xfrm rot="444600">
            <a:off x="7006320" y="5561280"/>
            <a:ext cx="82800" cy="838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61" name="CustomShape 149"/>
          <p:cNvSpPr/>
          <p:nvPr/>
        </p:nvSpPr>
        <p:spPr>
          <a:xfrm rot="444600">
            <a:off x="6700320" y="5522760"/>
            <a:ext cx="83880" cy="838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62" name="CustomShape 150"/>
          <p:cNvSpPr/>
          <p:nvPr/>
        </p:nvSpPr>
        <p:spPr>
          <a:xfrm rot="444600">
            <a:off x="6726240" y="5546160"/>
            <a:ext cx="34560" cy="33480"/>
          </a:xfrm>
          <a:prstGeom prst="rect">
            <a:avLst/>
          </a:prstGeom>
          <a:solidFill>
            <a:srgbClr val="7FFFFF"/>
          </a:solidFill>
          <a:ln w="9360">
            <a:noFill/>
          </a:ln>
        </p:spPr>
      </p:sp>
      <p:sp>
        <p:nvSpPr>
          <p:cNvPr id="363" name="CustomShape 151"/>
          <p:cNvSpPr/>
          <p:nvPr/>
        </p:nvSpPr>
        <p:spPr>
          <a:xfrm rot="444600">
            <a:off x="6737040" y="5558040"/>
            <a:ext cx="13320" cy="133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64" name="CustomShape 152"/>
          <p:cNvSpPr/>
          <p:nvPr/>
        </p:nvSpPr>
        <p:spPr>
          <a:xfrm rot="444600">
            <a:off x="7032960" y="5585760"/>
            <a:ext cx="33480" cy="33480"/>
          </a:xfrm>
          <a:prstGeom prst="rect">
            <a:avLst/>
          </a:prstGeom>
          <a:solidFill>
            <a:srgbClr val="7FFFFF"/>
          </a:solidFill>
          <a:ln w="9360">
            <a:noFill/>
          </a:ln>
        </p:spPr>
      </p:sp>
      <p:sp>
        <p:nvSpPr>
          <p:cNvPr id="365" name="CustomShape 153"/>
          <p:cNvSpPr/>
          <p:nvPr/>
        </p:nvSpPr>
        <p:spPr>
          <a:xfrm rot="444600">
            <a:off x="7044120" y="5597640"/>
            <a:ext cx="13320" cy="133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66" name="CustomShape 154"/>
          <p:cNvSpPr/>
          <p:nvPr/>
        </p:nvSpPr>
        <p:spPr>
          <a:xfrm rot="444600">
            <a:off x="7103880" y="5516640"/>
            <a:ext cx="21240" cy="352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67" name="CustomShape 155"/>
          <p:cNvSpPr/>
          <p:nvPr/>
        </p:nvSpPr>
        <p:spPr>
          <a:xfrm rot="444600">
            <a:off x="7112160" y="5526720"/>
            <a:ext cx="7560" cy="18360"/>
          </a:xfrm>
          <a:prstGeom prst="rect">
            <a:avLst/>
          </a:prstGeom>
          <a:solidFill>
            <a:srgbClr val="FFF477"/>
          </a:solidFill>
          <a:ln w="9360">
            <a:noFill/>
          </a:ln>
        </p:spPr>
      </p:sp>
      <p:sp>
        <p:nvSpPr>
          <p:cNvPr id="368" name="CustomShape 156"/>
          <p:cNvSpPr/>
          <p:nvPr/>
        </p:nvSpPr>
        <p:spPr>
          <a:xfrm rot="444600">
            <a:off x="7007040" y="5543280"/>
            <a:ext cx="58320" cy="35280"/>
          </a:xfrm>
          <a:prstGeom prst="rect">
            <a:avLst/>
          </a:prstGeom>
          <a:solidFill>
            <a:srgbClr val="FFE29B"/>
          </a:solidFill>
          <a:ln w="9360">
            <a:noFill/>
          </a:ln>
        </p:spPr>
      </p:sp>
      <p:sp>
        <p:nvSpPr>
          <p:cNvPr id="369" name="CustomShape 157"/>
          <p:cNvSpPr/>
          <p:nvPr/>
        </p:nvSpPr>
        <p:spPr>
          <a:xfrm rot="444600">
            <a:off x="6704640" y="5502600"/>
            <a:ext cx="54360" cy="28800"/>
          </a:xfrm>
          <a:prstGeom prst="rect">
            <a:avLst/>
          </a:prstGeom>
          <a:solidFill>
            <a:srgbClr val="FFE29B"/>
          </a:solidFill>
          <a:ln w="9360">
            <a:noFill/>
          </a:ln>
        </p:spPr>
      </p:sp>
      <p:sp>
        <p:nvSpPr>
          <p:cNvPr id="370" name="CustomShape 158"/>
          <p:cNvSpPr/>
          <p:nvPr/>
        </p:nvSpPr>
        <p:spPr>
          <a:xfrm rot="444600">
            <a:off x="7023960" y="5403240"/>
            <a:ext cx="36360" cy="66960"/>
          </a:xfrm>
          <a:prstGeom prst="rect">
            <a:avLst/>
          </a:prstGeom>
          <a:solidFill>
            <a:srgbClr val="3FFFFF"/>
          </a:solidFill>
          <a:ln w="9360">
            <a:noFill/>
          </a:ln>
        </p:spPr>
      </p:sp>
      <p:sp>
        <p:nvSpPr>
          <p:cNvPr id="371" name="CustomShape 159"/>
          <p:cNvSpPr/>
          <p:nvPr/>
        </p:nvSpPr>
        <p:spPr>
          <a:xfrm rot="444600">
            <a:off x="7032240" y="5410440"/>
            <a:ext cx="36360" cy="61200"/>
          </a:xfrm>
          <a:prstGeom prst="rect">
            <a:avLst/>
          </a:prstGeom>
          <a:solidFill>
            <a:srgbClr val="BFFFFF"/>
          </a:solidFill>
          <a:ln w="9360">
            <a:noFill/>
          </a:ln>
        </p:spPr>
      </p:sp>
      <p:sp>
        <p:nvSpPr>
          <p:cNvPr id="372" name="CustomShape 160"/>
          <p:cNvSpPr/>
          <p:nvPr/>
        </p:nvSpPr>
        <p:spPr>
          <a:xfrm rot="444600">
            <a:off x="7036920" y="5432040"/>
            <a:ext cx="5760" cy="6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73" name="CustomShape 161"/>
          <p:cNvSpPr/>
          <p:nvPr/>
        </p:nvSpPr>
        <p:spPr>
          <a:xfrm rot="444600">
            <a:off x="6937560" y="5396400"/>
            <a:ext cx="82800" cy="752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74" name="CustomShape 162"/>
          <p:cNvSpPr/>
          <p:nvPr/>
        </p:nvSpPr>
        <p:spPr>
          <a:xfrm rot="444600">
            <a:off x="6949800" y="5401080"/>
            <a:ext cx="35280" cy="61200"/>
          </a:xfrm>
          <a:prstGeom prst="rect">
            <a:avLst/>
          </a:prstGeom>
          <a:solidFill>
            <a:srgbClr val="BFFFFF"/>
          </a:solidFill>
          <a:ln w="9360">
            <a:noFill/>
          </a:ln>
        </p:spPr>
      </p:sp>
      <p:sp>
        <p:nvSpPr>
          <p:cNvPr id="375" name="CustomShape 163"/>
          <p:cNvSpPr/>
          <p:nvPr/>
        </p:nvSpPr>
        <p:spPr>
          <a:xfrm rot="444600">
            <a:off x="6943680" y="5400000"/>
            <a:ext cx="17280" cy="61200"/>
          </a:xfrm>
          <a:prstGeom prst="rect">
            <a:avLst/>
          </a:prstGeom>
          <a:solidFill>
            <a:srgbClr val="3FFFFF"/>
          </a:solidFill>
          <a:ln w="9360">
            <a:noFill/>
          </a:ln>
        </p:spPr>
      </p:sp>
      <p:sp>
        <p:nvSpPr>
          <p:cNvPr id="376" name="CustomShape 164"/>
          <p:cNvSpPr/>
          <p:nvPr/>
        </p:nvSpPr>
        <p:spPr>
          <a:xfrm rot="444600">
            <a:off x="6994440" y="5407920"/>
            <a:ext cx="18360" cy="57240"/>
          </a:xfrm>
          <a:prstGeom prst="rect">
            <a:avLst/>
          </a:prstGeom>
          <a:solidFill>
            <a:srgbClr val="3FFFFF"/>
          </a:solidFill>
          <a:ln w="9360">
            <a:noFill/>
          </a:ln>
        </p:spPr>
      </p:sp>
      <p:sp>
        <p:nvSpPr>
          <p:cNvPr id="377" name="CustomShape 165"/>
          <p:cNvSpPr/>
          <p:nvPr/>
        </p:nvSpPr>
        <p:spPr>
          <a:xfrm rot="444600">
            <a:off x="6993000" y="5407920"/>
            <a:ext cx="7560" cy="56160"/>
          </a:xfrm>
          <a:prstGeom prst="rect">
            <a:avLst/>
          </a:prstGeom>
          <a:solidFill>
            <a:srgbClr val="BFFFFF"/>
          </a:solidFill>
          <a:ln w="9360">
            <a:noFill/>
          </a:ln>
        </p:spPr>
      </p:sp>
      <p:sp>
        <p:nvSpPr>
          <p:cNvPr id="378" name="CustomShape 166"/>
          <p:cNvSpPr/>
          <p:nvPr/>
        </p:nvSpPr>
        <p:spPr>
          <a:xfrm rot="444600">
            <a:off x="6975720" y="5437080"/>
            <a:ext cx="5040" cy="8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79" name="CustomShape 167"/>
          <p:cNvSpPr/>
          <p:nvPr/>
        </p:nvSpPr>
        <p:spPr>
          <a:xfrm rot="444600">
            <a:off x="6967080" y="5420160"/>
            <a:ext cx="5040" cy="6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80" name="CustomShape 168"/>
          <p:cNvSpPr/>
          <p:nvPr/>
        </p:nvSpPr>
        <p:spPr>
          <a:xfrm rot="444600">
            <a:off x="6913440" y="5382720"/>
            <a:ext cx="3960" cy="1897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81" name="CustomShape 169"/>
          <p:cNvSpPr/>
          <p:nvPr/>
        </p:nvSpPr>
        <p:spPr>
          <a:xfrm rot="444600">
            <a:off x="7002000" y="5492520"/>
            <a:ext cx="32400" cy="925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82" name="CustomShape 170"/>
          <p:cNvSpPr/>
          <p:nvPr/>
        </p:nvSpPr>
        <p:spPr>
          <a:xfrm rot="444600">
            <a:off x="7093080" y="5501520"/>
            <a:ext cx="5760" cy="39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83" name="CustomShape 171"/>
          <p:cNvSpPr/>
          <p:nvPr/>
        </p:nvSpPr>
        <p:spPr>
          <a:xfrm rot="444600">
            <a:off x="6763680" y="5461920"/>
            <a:ext cx="91440" cy="212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84" name="CustomShape 172"/>
          <p:cNvSpPr/>
          <p:nvPr/>
        </p:nvSpPr>
        <p:spPr>
          <a:xfrm rot="444600">
            <a:off x="6798240" y="5465520"/>
            <a:ext cx="23040" cy="26640"/>
          </a:xfrm>
          <a:prstGeom prst="rect">
            <a:avLst/>
          </a:prstGeom>
          <a:solidFill>
            <a:srgbClr val="FFDB82"/>
          </a:solidFill>
          <a:ln w="9360">
            <a:noFill/>
          </a:ln>
        </p:spPr>
      </p:sp>
      <p:sp>
        <p:nvSpPr>
          <p:cNvPr id="385" name="CustomShape 173"/>
          <p:cNvSpPr/>
          <p:nvPr/>
        </p:nvSpPr>
        <p:spPr>
          <a:xfrm rot="444600">
            <a:off x="6765480" y="5398920"/>
            <a:ext cx="101160" cy="33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86" name="CustomShape 174"/>
          <p:cNvSpPr/>
          <p:nvPr/>
        </p:nvSpPr>
        <p:spPr>
          <a:xfrm rot="444600">
            <a:off x="6762600" y="5428080"/>
            <a:ext cx="16200" cy="24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87" name="CustomShape 175"/>
          <p:cNvSpPr/>
          <p:nvPr/>
        </p:nvSpPr>
        <p:spPr>
          <a:xfrm rot="444600">
            <a:off x="6848640" y="5439600"/>
            <a:ext cx="16200" cy="24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88" name="CustomShape 176"/>
          <p:cNvSpPr/>
          <p:nvPr/>
        </p:nvSpPr>
        <p:spPr>
          <a:xfrm rot="444600">
            <a:off x="6798240" y="5465520"/>
            <a:ext cx="25920" cy="104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89" name="CustomShape 177"/>
          <p:cNvSpPr/>
          <p:nvPr/>
        </p:nvSpPr>
        <p:spPr>
          <a:xfrm rot="444600">
            <a:off x="6797160" y="5474880"/>
            <a:ext cx="25920" cy="104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90" name="CustomShape 178"/>
          <p:cNvSpPr/>
          <p:nvPr/>
        </p:nvSpPr>
        <p:spPr>
          <a:xfrm rot="444600">
            <a:off x="6796080" y="5484240"/>
            <a:ext cx="25920" cy="97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91" name="CustomShape 179"/>
          <p:cNvSpPr/>
          <p:nvPr/>
        </p:nvSpPr>
        <p:spPr>
          <a:xfrm rot="444600">
            <a:off x="6802560" y="5494680"/>
            <a:ext cx="9720" cy="5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92" name="CustomShape 180"/>
          <p:cNvSpPr/>
          <p:nvPr/>
        </p:nvSpPr>
        <p:spPr>
          <a:xfrm rot="444600">
            <a:off x="6804720" y="5464080"/>
            <a:ext cx="19080" cy="21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93" name="CustomShape 181"/>
          <p:cNvSpPr/>
          <p:nvPr/>
        </p:nvSpPr>
        <p:spPr>
          <a:xfrm rot="444600">
            <a:off x="6784560" y="5399640"/>
            <a:ext cx="54360" cy="64080"/>
          </a:xfrm>
          <a:prstGeom prst="rect">
            <a:avLst/>
          </a:prstGeom>
          <a:solidFill>
            <a:srgbClr val="FFFF00"/>
          </a:solidFill>
          <a:ln w="9360">
            <a:noFill/>
          </a:ln>
        </p:spPr>
      </p:sp>
      <p:sp>
        <p:nvSpPr>
          <p:cNvPr id="394" name="CustomShape 182"/>
          <p:cNvSpPr/>
          <p:nvPr/>
        </p:nvSpPr>
        <p:spPr>
          <a:xfrm rot="444600">
            <a:off x="6783480" y="5397120"/>
            <a:ext cx="61200" cy="669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95" name="CustomShape 183"/>
          <p:cNvSpPr/>
          <p:nvPr/>
        </p:nvSpPr>
        <p:spPr>
          <a:xfrm rot="444600">
            <a:off x="6807240" y="5416560"/>
            <a:ext cx="17280" cy="237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96" name="CustomShape 184"/>
          <p:cNvSpPr/>
          <p:nvPr/>
        </p:nvSpPr>
        <p:spPr>
          <a:xfrm rot="444600">
            <a:off x="6855840" y="5403600"/>
            <a:ext cx="19080" cy="97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97" name="CustomShape 185"/>
          <p:cNvSpPr/>
          <p:nvPr/>
        </p:nvSpPr>
        <p:spPr>
          <a:xfrm rot="444600">
            <a:off x="6860160" y="5427360"/>
            <a:ext cx="17280" cy="39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98" name="CustomShape 186"/>
          <p:cNvSpPr/>
          <p:nvPr/>
        </p:nvSpPr>
        <p:spPr>
          <a:xfrm rot="444600">
            <a:off x="6858360" y="5446080"/>
            <a:ext cx="17280" cy="75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399" name="CustomShape 187"/>
          <p:cNvSpPr/>
          <p:nvPr/>
        </p:nvSpPr>
        <p:spPr>
          <a:xfrm rot="444600">
            <a:off x="6761160" y="5392800"/>
            <a:ext cx="19080" cy="86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00" name="CustomShape 188"/>
          <p:cNvSpPr/>
          <p:nvPr/>
        </p:nvSpPr>
        <p:spPr>
          <a:xfrm rot="444600">
            <a:off x="6751800" y="5413680"/>
            <a:ext cx="19080" cy="5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01" name="CustomShape 189"/>
          <p:cNvSpPr/>
          <p:nvPr/>
        </p:nvSpPr>
        <p:spPr>
          <a:xfrm rot="444600">
            <a:off x="6752880" y="5434920"/>
            <a:ext cx="17280" cy="86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02" name="CustomShape 190"/>
          <p:cNvSpPr/>
          <p:nvPr/>
        </p:nvSpPr>
        <p:spPr>
          <a:xfrm rot="444600">
            <a:off x="6816600" y="5470560"/>
            <a:ext cx="360" cy="3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03" name="CustomShape 191"/>
          <p:cNvSpPr/>
          <p:nvPr/>
        </p:nvSpPr>
        <p:spPr>
          <a:xfrm rot="444600">
            <a:off x="6815160" y="5481000"/>
            <a:ext cx="360" cy="3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04" name="CustomShape 192"/>
          <p:cNvSpPr/>
          <p:nvPr/>
        </p:nvSpPr>
        <p:spPr>
          <a:xfrm rot="444600">
            <a:off x="6814080" y="5490360"/>
            <a:ext cx="1080" cy="3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05" name="CustomShape 193"/>
          <p:cNvSpPr/>
          <p:nvPr/>
        </p:nvSpPr>
        <p:spPr>
          <a:xfrm rot="444600">
            <a:off x="7017120" y="5601600"/>
            <a:ext cx="19080" cy="27720"/>
          </a:xfrm>
          <a:prstGeom prst="rect">
            <a:avLst/>
          </a:prstGeom>
          <a:solidFill>
            <a:srgbClr val="7F7F7F"/>
          </a:solidFill>
          <a:ln w="9360">
            <a:noFill/>
          </a:ln>
        </p:spPr>
      </p:sp>
      <p:sp>
        <p:nvSpPr>
          <p:cNvPr id="406" name="CustomShape 194"/>
          <p:cNvSpPr/>
          <p:nvPr/>
        </p:nvSpPr>
        <p:spPr>
          <a:xfrm rot="444600">
            <a:off x="6708240" y="5561280"/>
            <a:ext cx="20160" cy="27720"/>
          </a:xfrm>
          <a:prstGeom prst="rect">
            <a:avLst/>
          </a:prstGeom>
          <a:solidFill>
            <a:srgbClr val="7F7F7F"/>
          </a:solidFill>
          <a:ln w="9360">
            <a:noFill/>
          </a:ln>
        </p:spPr>
      </p:sp>
      <p:sp>
        <p:nvSpPr>
          <p:cNvPr id="407" name="CustomShape 195"/>
          <p:cNvSpPr/>
          <p:nvPr/>
        </p:nvSpPr>
        <p:spPr>
          <a:xfrm rot="444600">
            <a:off x="7058160" y="5594040"/>
            <a:ext cx="5760" cy="5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08" name="CustomShape 196"/>
          <p:cNvSpPr/>
          <p:nvPr/>
        </p:nvSpPr>
        <p:spPr>
          <a:xfrm rot="444600">
            <a:off x="6751800" y="5554440"/>
            <a:ext cx="5760" cy="5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09" name="CustomShape 197"/>
          <p:cNvSpPr/>
          <p:nvPr/>
        </p:nvSpPr>
        <p:spPr>
          <a:xfrm rot="444600">
            <a:off x="7103160" y="5587560"/>
            <a:ext cx="21960" cy="11520"/>
          </a:xfrm>
          <a:prstGeom prst="rect">
            <a:avLst/>
          </a:prstGeom>
          <a:solidFill>
            <a:srgbClr val="47C6C6"/>
          </a:solidFill>
          <a:ln w="9360">
            <a:noFill/>
          </a:ln>
        </p:spPr>
      </p:sp>
      <p:sp>
        <p:nvSpPr>
          <p:cNvPr id="410" name="CustomShape 198"/>
          <p:cNvSpPr/>
          <p:nvPr/>
        </p:nvSpPr>
        <p:spPr>
          <a:xfrm rot="444600">
            <a:off x="7101360" y="5584680"/>
            <a:ext cx="23040" cy="12600"/>
          </a:xfrm>
          <a:prstGeom prst="rect">
            <a:avLst/>
          </a:prstGeom>
          <a:solidFill>
            <a:srgbClr val="7FFFFF"/>
          </a:solidFill>
          <a:ln w="9360">
            <a:noFill/>
          </a:ln>
        </p:spPr>
      </p:sp>
      <p:sp>
        <p:nvSpPr>
          <p:cNvPr id="411" name="CustomShape 199"/>
          <p:cNvSpPr/>
          <p:nvPr/>
        </p:nvSpPr>
        <p:spPr>
          <a:xfrm rot="444600">
            <a:off x="6665040" y="5527800"/>
            <a:ext cx="23040" cy="13320"/>
          </a:xfrm>
          <a:prstGeom prst="rect">
            <a:avLst/>
          </a:prstGeom>
          <a:solidFill>
            <a:srgbClr val="7FFFFF"/>
          </a:solidFill>
          <a:ln w="9360">
            <a:noFill/>
          </a:ln>
        </p:spPr>
      </p:sp>
      <p:sp>
        <p:nvSpPr>
          <p:cNvPr id="412" name="CustomShape 200"/>
          <p:cNvSpPr/>
          <p:nvPr/>
        </p:nvSpPr>
        <p:spPr>
          <a:xfrm rot="444600">
            <a:off x="6666840" y="5530680"/>
            <a:ext cx="21960" cy="11520"/>
          </a:xfrm>
          <a:prstGeom prst="rect">
            <a:avLst/>
          </a:prstGeom>
          <a:solidFill>
            <a:srgbClr val="47C6C6"/>
          </a:solidFill>
          <a:ln w="9360">
            <a:noFill/>
          </a:ln>
        </p:spPr>
      </p:sp>
      <p:sp>
        <p:nvSpPr>
          <p:cNvPr id="413" name="CustomShape 201"/>
          <p:cNvSpPr/>
          <p:nvPr/>
        </p:nvSpPr>
        <p:spPr>
          <a:xfrm flipH="1" flipV="1">
            <a:off x="8532360" y="2284560"/>
            <a:ext cx="379080" cy="1064880"/>
          </a:xfrm>
          <a:prstGeom prst="curvedRightArrow">
            <a:avLst>
              <a:gd name="adj1" fmla="val 41196"/>
              <a:gd name="adj2" fmla="val 80578"/>
              <a:gd name="adj3" fmla="val 36667"/>
            </a:avLst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414" name="CustomShape 202"/>
          <p:cNvSpPr/>
          <p:nvPr/>
        </p:nvSpPr>
        <p:spPr>
          <a:xfrm>
            <a:off x="914400" y="3505320"/>
            <a:ext cx="379080" cy="1064880"/>
          </a:xfrm>
          <a:prstGeom prst="curvedRightArrow">
            <a:avLst>
              <a:gd name="adj1" fmla="val 41196"/>
              <a:gd name="adj2" fmla="val 80578"/>
              <a:gd name="adj3" fmla="val 36667"/>
            </a:avLst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415" name="CustomShape 203"/>
          <p:cNvSpPr/>
          <p:nvPr/>
        </p:nvSpPr>
        <p:spPr>
          <a:xfrm>
            <a:off x="914400" y="4648320"/>
            <a:ext cx="379080" cy="1217520"/>
          </a:xfrm>
          <a:prstGeom prst="curvedRightArrow">
            <a:avLst>
              <a:gd name="adj1" fmla="val 47081"/>
              <a:gd name="adj2" fmla="val 92089"/>
              <a:gd name="adj3" fmla="val 36667"/>
            </a:avLst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416" name="CustomShape 204"/>
          <p:cNvSpPr/>
          <p:nvPr/>
        </p:nvSpPr>
        <p:spPr>
          <a:xfrm>
            <a:off x="1962360" y="3130560"/>
            <a:ext cx="1374480" cy="5151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r>
              <a:rPr lang="en-US" sz="1400" i="1">
                <a:solidFill>
                  <a:srgbClr val="FFFFFF"/>
                </a:solidFill>
                <a:latin typeface="Tahoma"/>
              </a:rPr>
              <a:t>Secretary: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Tahoma"/>
              </a:rPr>
              <a:t>types a letter</a:t>
            </a:r>
            <a:endParaRPr/>
          </a:p>
        </p:txBody>
      </p:sp>
      <p:sp>
        <p:nvSpPr>
          <p:cNvPr id="417" name="CustomShape 205"/>
          <p:cNvSpPr/>
          <p:nvPr/>
        </p:nvSpPr>
        <p:spPr>
          <a:xfrm>
            <a:off x="2199600" y="4089240"/>
            <a:ext cx="1563480" cy="5151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r>
              <a:rPr lang="en-US" sz="1400" i="1">
                <a:solidFill>
                  <a:srgbClr val="FFFFFF"/>
                </a:solidFill>
                <a:latin typeface="Tahoma"/>
              </a:rPr>
              <a:t>Delivery boy: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Tahoma"/>
              </a:rPr>
              <a:t>drops the letter</a:t>
            </a:r>
            <a:endParaRPr/>
          </a:p>
        </p:txBody>
      </p:sp>
      <p:pic>
        <p:nvPicPr>
          <p:cNvPr id="418" name="Picture 12"/>
          <p:cNvPicPr/>
          <p:nvPr/>
        </p:nvPicPr>
        <p:blipFill>
          <a:blip r:embed="rId5"/>
          <a:stretch>
            <a:fillRect/>
          </a:stretch>
        </p:blipFill>
        <p:spPr>
          <a:xfrm>
            <a:off x="7315200" y="5245200"/>
            <a:ext cx="988920" cy="842760"/>
          </a:xfrm>
          <a:prstGeom prst="rect">
            <a:avLst/>
          </a:prstGeom>
          <a:ln w="9360">
            <a:noFill/>
          </a:ln>
        </p:spPr>
      </p:pic>
      <p:pic>
        <p:nvPicPr>
          <p:cNvPr id="419" name="Picture 15"/>
          <p:cNvPicPr/>
          <p:nvPr/>
        </p:nvPicPr>
        <p:blipFill>
          <a:blip r:embed="rId5"/>
          <a:stretch>
            <a:fillRect/>
          </a:stretch>
        </p:blipFill>
        <p:spPr>
          <a:xfrm>
            <a:off x="1294920" y="5245200"/>
            <a:ext cx="989640" cy="842760"/>
          </a:xfrm>
          <a:prstGeom prst="rect">
            <a:avLst/>
          </a:prstGeom>
          <a:ln w="9360">
            <a:noFill/>
          </a:ln>
        </p:spPr>
      </p:pic>
      <p:pic>
        <p:nvPicPr>
          <p:cNvPr id="420" name="Picture 16"/>
          <p:cNvPicPr/>
          <p:nvPr/>
        </p:nvPicPr>
        <p:blipFill>
          <a:blip r:embed="rId5"/>
          <a:stretch>
            <a:fillRect/>
          </a:stretch>
        </p:blipFill>
        <p:spPr>
          <a:xfrm>
            <a:off x="3505320" y="5479920"/>
            <a:ext cx="988920" cy="842760"/>
          </a:xfrm>
          <a:prstGeom prst="rect">
            <a:avLst/>
          </a:prstGeom>
          <a:ln w="9360">
            <a:noFill/>
          </a:ln>
        </p:spPr>
      </p:pic>
      <p:pic>
        <p:nvPicPr>
          <p:cNvPr id="421" name="Picture 17"/>
          <p:cNvPicPr/>
          <p:nvPr/>
        </p:nvPicPr>
        <p:blipFill>
          <a:blip r:embed="rId5"/>
          <a:stretch>
            <a:fillRect/>
          </a:stretch>
        </p:blipFill>
        <p:spPr>
          <a:xfrm>
            <a:off x="5333400" y="4940280"/>
            <a:ext cx="989640" cy="842760"/>
          </a:xfrm>
          <a:prstGeom prst="rect">
            <a:avLst/>
          </a:prstGeom>
          <a:ln w="9360">
            <a:noFill/>
          </a:ln>
        </p:spPr>
      </p:pic>
      <p:sp>
        <p:nvSpPr>
          <p:cNvPr id="422" name="CustomShape 206"/>
          <p:cNvSpPr/>
          <p:nvPr/>
        </p:nvSpPr>
        <p:spPr>
          <a:xfrm>
            <a:off x="5924880" y="2971800"/>
            <a:ext cx="1757160" cy="7282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r>
              <a:rPr lang="en-US" sz="1400" i="1">
                <a:solidFill>
                  <a:srgbClr val="FFFFFF"/>
                </a:solidFill>
                <a:latin typeface="Tahoma"/>
              </a:rPr>
              <a:t>Secretary:</a:t>
            </a:r>
            <a:endParaRPr/>
          </a:p>
          <a:p>
            <a:r>
              <a:rPr lang="en-US" sz="1400">
                <a:solidFill>
                  <a:srgbClr val="FFFFFF"/>
                </a:solidFill>
                <a:latin typeface="Tahoma"/>
              </a:rPr>
              <a:t>reads and reports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Tahoma"/>
              </a:rPr>
              <a:t>the message</a:t>
            </a:r>
            <a:endParaRPr/>
          </a:p>
        </p:txBody>
      </p:sp>
      <p:sp>
        <p:nvSpPr>
          <p:cNvPr id="423" name="CustomShape 207"/>
          <p:cNvSpPr/>
          <p:nvPr/>
        </p:nvSpPr>
        <p:spPr>
          <a:xfrm>
            <a:off x="5703120" y="4159080"/>
            <a:ext cx="1545120" cy="5151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r>
              <a:rPr lang="en-US" sz="1400" i="1">
                <a:solidFill>
                  <a:srgbClr val="FFFFFF"/>
                </a:solidFill>
                <a:latin typeface="Tahoma"/>
              </a:rPr>
              <a:t>Delivery boy: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Tahoma"/>
              </a:rPr>
              <a:t>takes the letter</a:t>
            </a:r>
            <a:endParaRPr/>
          </a:p>
        </p:txBody>
      </p:sp>
      <p:pic>
        <p:nvPicPr>
          <p:cNvPr id="424" name="Picture 13"/>
          <p:cNvPicPr/>
          <p:nvPr/>
        </p:nvPicPr>
        <p:blipFill>
          <a:blip r:embed="rId6"/>
          <a:stretch>
            <a:fillRect/>
          </a:stretch>
        </p:blipFill>
        <p:spPr>
          <a:xfrm>
            <a:off x="7086240" y="3962520"/>
            <a:ext cx="684720" cy="836280"/>
          </a:xfrm>
          <a:prstGeom prst="rect">
            <a:avLst/>
          </a:prstGeom>
          <a:ln w="9360">
            <a:noFill/>
          </a:ln>
        </p:spPr>
      </p:pic>
      <p:sp>
        <p:nvSpPr>
          <p:cNvPr id="425" name="CustomShape 208"/>
          <p:cNvSpPr/>
          <p:nvPr/>
        </p:nvSpPr>
        <p:spPr>
          <a:xfrm>
            <a:off x="7772400" y="4038480"/>
            <a:ext cx="607680" cy="8362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26" name="CustomShape 209"/>
          <p:cNvSpPr/>
          <p:nvPr/>
        </p:nvSpPr>
        <p:spPr>
          <a:xfrm>
            <a:off x="8259120" y="4192920"/>
            <a:ext cx="91440" cy="68760"/>
          </a:xfrm>
          <a:prstGeom prst="rect">
            <a:avLst/>
          </a:prstGeom>
          <a:solidFill>
            <a:srgbClr val="FAC9B0"/>
          </a:solidFill>
          <a:ln w="9360">
            <a:noFill/>
          </a:ln>
        </p:spPr>
      </p:sp>
      <p:sp>
        <p:nvSpPr>
          <p:cNvPr id="427" name="CustomShape 210"/>
          <p:cNvSpPr/>
          <p:nvPr/>
        </p:nvSpPr>
        <p:spPr>
          <a:xfrm>
            <a:off x="8269920" y="4708440"/>
            <a:ext cx="76320" cy="58680"/>
          </a:xfrm>
          <a:prstGeom prst="rect">
            <a:avLst/>
          </a:prstGeom>
          <a:solidFill>
            <a:srgbClr val="85A19C"/>
          </a:solidFill>
          <a:ln w="9360">
            <a:noFill/>
          </a:ln>
        </p:spPr>
      </p:sp>
      <p:sp>
        <p:nvSpPr>
          <p:cNvPr id="428" name="CustomShape 211"/>
          <p:cNvSpPr/>
          <p:nvPr/>
        </p:nvSpPr>
        <p:spPr>
          <a:xfrm>
            <a:off x="7929360" y="4624920"/>
            <a:ext cx="44640" cy="140760"/>
          </a:xfrm>
          <a:prstGeom prst="rect">
            <a:avLst/>
          </a:prstGeom>
          <a:solidFill>
            <a:srgbClr val="85A19C"/>
          </a:solidFill>
          <a:ln w="9360">
            <a:noFill/>
          </a:ln>
        </p:spPr>
      </p:sp>
      <p:sp>
        <p:nvSpPr>
          <p:cNvPr id="429" name="CustomShape 212"/>
          <p:cNvSpPr/>
          <p:nvPr/>
        </p:nvSpPr>
        <p:spPr>
          <a:xfrm>
            <a:off x="7822080" y="4431600"/>
            <a:ext cx="150480" cy="2307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30" name="CustomShape 213"/>
          <p:cNvSpPr/>
          <p:nvPr/>
        </p:nvSpPr>
        <p:spPr>
          <a:xfrm>
            <a:off x="8067240" y="4121640"/>
            <a:ext cx="58320" cy="150840"/>
          </a:xfrm>
          <a:prstGeom prst="rect">
            <a:avLst/>
          </a:prstGeom>
          <a:solidFill>
            <a:srgbClr val="FAC9B0"/>
          </a:solidFill>
          <a:ln w="9360">
            <a:noFill/>
          </a:ln>
        </p:spPr>
      </p:sp>
      <p:sp>
        <p:nvSpPr>
          <p:cNvPr id="431" name="CustomShape 214"/>
          <p:cNvSpPr/>
          <p:nvPr/>
        </p:nvSpPr>
        <p:spPr>
          <a:xfrm>
            <a:off x="7900200" y="4489920"/>
            <a:ext cx="64080" cy="57960"/>
          </a:xfrm>
          <a:prstGeom prst="rect">
            <a:avLst/>
          </a:prstGeom>
          <a:solidFill>
            <a:srgbClr val="FAC9B0"/>
          </a:solidFill>
          <a:ln w="9360">
            <a:noFill/>
          </a:ln>
        </p:spPr>
      </p:sp>
      <p:sp>
        <p:nvSpPr>
          <p:cNvPr id="432" name="CustomShape 215"/>
          <p:cNvSpPr/>
          <p:nvPr/>
        </p:nvSpPr>
        <p:spPr>
          <a:xfrm>
            <a:off x="8030160" y="4097520"/>
            <a:ext cx="63360" cy="110520"/>
          </a:xfrm>
          <a:prstGeom prst="rect">
            <a:avLst/>
          </a:prstGeom>
          <a:solidFill>
            <a:srgbClr val="999999"/>
          </a:solidFill>
          <a:ln w="9360">
            <a:noFill/>
          </a:ln>
        </p:spPr>
      </p:sp>
      <p:sp>
        <p:nvSpPr>
          <p:cNvPr id="433" name="CustomShape 216"/>
          <p:cNvSpPr/>
          <p:nvPr/>
        </p:nvSpPr>
        <p:spPr>
          <a:xfrm>
            <a:off x="7926840" y="4222440"/>
            <a:ext cx="368280" cy="321480"/>
          </a:xfrm>
          <a:prstGeom prst="rect">
            <a:avLst/>
          </a:prstGeom>
          <a:solidFill>
            <a:srgbClr val="A6BFFF"/>
          </a:solidFill>
          <a:ln w="9360">
            <a:noFill/>
          </a:ln>
        </p:spPr>
      </p:sp>
      <p:sp>
        <p:nvSpPr>
          <p:cNvPr id="434" name="CustomShape 217"/>
          <p:cNvSpPr/>
          <p:nvPr/>
        </p:nvSpPr>
        <p:spPr>
          <a:xfrm>
            <a:off x="7962120" y="4448160"/>
            <a:ext cx="325080" cy="302760"/>
          </a:xfrm>
          <a:prstGeom prst="rect">
            <a:avLst/>
          </a:prstGeom>
          <a:solidFill>
            <a:srgbClr val="B5667A"/>
          </a:solidFill>
          <a:ln w="9360">
            <a:noFill/>
          </a:ln>
        </p:spPr>
      </p:sp>
      <p:sp>
        <p:nvSpPr>
          <p:cNvPr id="435" name="CustomShape 218"/>
          <p:cNvSpPr/>
          <p:nvPr/>
        </p:nvSpPr>
        <p:spPr>
          <a:xfrm>
            <a:off x="8076600" y="4119120"/>
            <a:ext cx="48600" cy="867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36" name="CustomShape 219"/>
          <p:cNvSpPr/>
          <p:nvPr/>
        </p:nvSpPr>
        <p:spPr>
          <a:xfrm>
            <a:off x="8125560" y="4223880"/>
            <a:ext cx="144000" cy="237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37" name="CustomShape 220"/>
          <p:cNvSpPr/>
          <p:nvPr/>
        </p:nvSpPr>
        <p:spPr>
          <a:xfrm>
            <a:off x="8034480" y="4316040"/>
            <a:ext cx="60480" cy="2106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38" name="CustomShape 221"/>
          <p:cNvSpPr/>
          <p:nvPr/>
        </p:nvSpPr>
        <p:spPr>
          <a:xfrm>
            <a:off x="8086320" y="4251960"/>
            <a:ext cx="50400" cy="152640"/>
          </a:xfrm>
          <a:prstGeom prst="rect">
            <a:avLst/>
          </a:prstGeom>
          <a:solidFill>
            <a:srgbClr val="FF1FC7"/>
          </a:solidFill>
          <a:ln w="9360">
            <a:noFill/>
          </a:ln>
        </p:spPr>
      </p:sp>
      <p:sp>
        <p:nvSpPr>
          <p:cNvPr id="439" name="CustomShape 222"/>
          <p:cNvSpPr/>
          <p:nvPr/>
        </p:nvSpPr>
        <p:spPr>
          <a:xfrm>
            <a:off x="7970400" y="4492080"/>
            <a:ext cx="200880" cy="2588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40" name="CustomShape 223"/>
          <p:cNvSpPr/>
          <p:nvPr/>
        </p:nvSpPr>
        <p:spPr>
          <a:xfrm>
            <a:off x="7971120" y="4507560"/>
            <a:ext cx="133200" cy="1749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41" name="CustomShape 224"/>
          <p:cNvSpPr/>
          <p:nvPr/>
        </p:nvSpPr>
        <p:spPr>
          <a:xfrm>
            <a:off x="7921440" y="4680000"/>
            <a:ext cx="54720" cy="896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42" name="CustomShape 225"/>
          <p:cNvSpPr/>
          <p:nvPr/>
        </p:nvSpPr>
        <p:spPr>
          <a:xfrm>
            <a:off x="8156880" y="4514040"/>
            <a:ext cx="93240" cy="525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43" name="CustomShape 226"/>
          <p:cNvSpPr/>
          <p:nvPr/>
        </p:nvSpPr>
        <p:spPr>
          <a:xfrm>
            <a:off x="8183520" y="4445640"/>
            <a:ext cx="107280" cy="2718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44" name="CustomShape 227"/>
          <p:cNvSpPr/>
          <p:nvPr/>
        </p:nvSpPr>
        <p:spPr>
          <a:xfrm>
            <a:off x="8046360" y="4109040"/>
            <a:ext cx="30240" cy="115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45" name="CustomShape 228"/>
          <p:cNvSpPr/>
          <p:nvPr/>
        </p:nvSpPr>
        <p:spPr>
          <a:xfrm>
            <a:off x="8034840" y="4132440"/>
            <a:ext cx="34920" cy="162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46" name="CustomShape 229"/>
          <p:cNvSpPr/>
          <p:nvPr/>
        </p:nvSpPr>
        <p:spPr>
          <a:xfrm>
            <a:off x="8041320" y="4155840"/>
            <a:ext cx="33120" cy="237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47" name="CustomShape 230"/>
          <p:cNvSpPr/>
          <p:nvPr/>
        </p:nvSpPr>
        <p:spPr>
          <a:xfrm>
            <a:off x="8040600" y="4179600"/>
            <a:ext cx="37800" cy="277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48" name="CustomShape 231"/>
          <p:cNvSpPr/>
          <p:nvPr/>
        </p:nvSpPr>
        <p:spPr>
          <a:xfrm>
            <a:off x="8109000" y="4240800"/>
            <a:ext cx="15120" cy="1051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49" name="CustomShape 232"/>
          <p:cNvSpPr/>
          <p:nvPr/>
        </p:nvSpPr>
        <p:spPr>
          <a:xfrm>
            <a:off x="7926840" y="4456440"/>
            <a:ext cx="35640" cy="666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50" name="CustomShape 233"/>
          <p:cNvSpPr/>
          <p:nvPr/>
        </p:nvSpPr>
        <p:spPr>
          <a:xfrm>
            <a:off x="8067960" y="4270320"/>
            <a:ext cx="26640" cy="1184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51" name="CustomShape 234"/>
          <p:cNvSpPr/>
          <p:nvPr/>
        </p:nvSpPr>
        <p:spPr>
          <a:xfrm>
            <a:off x="8265960" y="4203000"/>
            <a:ext cx="32760" cy="774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52" name="CustomShape 235"/>
          <p:cNvSpPr/>
          <p:nvPr/>
        </p:nvSpPr>
        <p:spPr>
          <a:xfrm>
            <a:off x="8235720" y="4570560"/>
            <a:ext cx="38520" cy="1494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53" name="CustomShape 236"/>
          <p:cNvSpPr/>
          <p:nvPr/>
        </p:nvSpPr>
        <p:spPr>
          <a:xfrm>
            <a:off x="8277120" y="4703040"/>
            <a:ext cx="57240" cy="648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54" name="CustomShape 237"/>
          <p:cNvSpPr/>
          <p:nvPr/>
        </p:nvSpPr>
        <p:spPr>
          <a:xfrm>
            <a:off x="8168760" y="4268160"/>
            <a:ext cx="18000" cy="1857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55" name="CustomShape 238"/>
          <p:cNvSpPr/>
          <p:nvPr/>
        </p:nvSpPr>
        <p:spPr>
          <a:xfrm>
            <a:off x="7905960" y="4482000"/>
            <a:ext cx="53280" cy="774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56" name="CustomShape 239"/>
          <p:cNvSpPr/>
          <p:nvPr/>
        </p:nvSpPr>
        <p:spPr>
          <a:xfrm>
            <a:off x="8179560" y="4245480"/>
            <a:ext cx="108360" cy="1036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57" name="CustomShape 240"/>
          <p:cNvSpPr/>
          <p:nvPr/>
        </p:nvSpPr>
        <p:spPr>
          <a:xfrm>
            <a:off x="8272440" y="4206240"/>
            <a:ext cx="19440" cy="579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58" name="CustomShape 241"/>
          <p:cNvSpPr/>
          <p:nvPr/>
        </p:nvSpPr>
        <p:spPr>
          <a:xfrm>
            <a:off x="8271360" y="4188240"/>
            <a:ext cx="71640" cy="439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59" name="CustomShape 242"/>
          <p:cNvSpPr/>
          <p:nvPr/>
        </p:nvSpPr>
        <p:spPr>
          <a:xfrm>
            <a:off x="7957080" y="4384440"/>
            <a:ext cx="97560" cy="1224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60" name="CustomShape 243"/>
          <p:cNvSpPr/>
          <p:nvPr/>
        </p:nvSpPr>
        <p:spPr>
          <a:xfrm>
            <a:off x="7932960" y="4193640"/>
            <a:ext cx="142560" cy="2757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61" name="CustomShape 244"/>
          <p:cNvSpPr/>
          <p:nvPr/>
        </p:nvSpPr>
        <p:spPr>
          <a:xfrm>
            <a:off x="8101800" y="4384440"/>
            <a:ext cx="39600" cy="1378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62" name="CustomShape 245"/>
          <p:cNvSpPr/>
          <p:nvPr/>
        </p:nvSpPr>
        <p:spPr>
          <a:xfrm>
            <a:off x="8015400" y="4420800"/>
            <a:ext cx="46800" cy="464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63" name="CustomShape 246"/>
          <p:cNvSpPr/>
          <p:nvPr/>
        </p:nvSpPr>
        <p:spPr>
          <a:xfrm>
            <a:off x="8125920" y="4688280"/>
            <a:ext cx="55080" cy="709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64" name="CustomShape 247"/>
          <p:cNvSpPr/>
          <p:nvPr/>
        </p:nvSpPr>
        <p:spPr>
          <a:xfrm>
            <a:off x="8162640" y="4395960"/>
            <a:ext cx="6840" cy="640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65" name="CustomShape 248"/>
          <p:cNvSpPr/>
          <p:nvPr/>
        </p:nvSpPr>
        <p:spPr>
          <a:xfrm>
            <a:off x="8127360" y="4242600"/>
            <a:ext cx="42120" cy="237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66" name="CustomShape 249"/>
          <p:cNvSpPr/>
          <p:nvPr/>
        </p:nvSpPr>
        <p:spPr>
          <a:xfrm>
            <a:off x="7823880" y="4425480"/>
            <a:ext cx="74880" cy="1314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67" name="CustomShape 250"/>
          <p:cNvSpPr/>
          <p:nvPr/>
        </p:nvSpPr>
        <p:spPr>
          <a:xfrm>
            <a:off x="7855920" y="4524840"/>
            <a:ext cx="125640" cy="1432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68" name="CustomShape 251"/>
          <p:cNvSpPr/>
          <p:nvPr/>
        </p:nvSpPr>
        <p:spPr>
          <a:xfrm>
            <a:off x="7845480" y="4451040"/>
            <a:ext cx="113040" cy="1602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pic>
        <p:nvPicPr>
          <p:cNvPr id="469" name="Picture 11"/>
          <p:cNvPicPr/>
          <p:nvPr/>
        </p:nvPicPr>
        <p:blipFill>
          <a:blip r:embed="rId7"/>
          <a:stretch>
            <a:fillRect/>
          </a:stretch>
        </p:blipFill>
        <p:spPr>
          <a:xfrm>
            <a:off x="1675800" y="4038480"/>
            <a:ext cx="672120" cy="760320"/>
          </a:xfrm>
          <a:prstGeom prst="rect">
            <a:avLst/>
          </a:prstGeom>
          <a:ln w="9360">
            <a:noFill/>
          </a:ln>
        </p:spPr>
      </p:pic>
      <p:sp>
        <p:nvSpPr>
          <p:cNvPr id="470" name="CustomShape 252"/>
          <p:cNvSpPr/>
          <p:nvPr/>
        </p:nvSpPr>
        <p:spPr>
          <a:xfrm>
            <a:off x="1219320" y="4038480"/>
            <a:ext cx="607680" cy="8362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71" name="CustomShape 253"/>
          <p:cNvSpPr/>
          <p:nvPr/>
        </p:nvSpPr>
        <p:spPr>
          <a:xfrm>
            <a:off x="1706040" y="4192920"/>
            <a:ext cx="91440" cy="68760"/>
          </a:xfrm>
          <a:prstGeom prst="rect">
            <a:avLst/>
          </a:prstGeom>
          <a:solidFill>
            <a:srgbClr val="FAC9B0"/>
          </a:solidFill>
          <a:ln w="9360">
            <a:noFill/>
          </a:ln>
        </p:spPr>
      </p:sp>
      <p:sp>
        <p:nvSpPr>
          <p:cNvPr id="472" name="CustomShape 254"/>
          <p:cNvSpPr/>
          <p:nvPr/>
        </p:nvSpPr>
        <p:spPr>
          <a:xfrm>
            <a:off x="1716840" y="4708440"/>
            <a:ext cx="76320" cy="58680"/>
          </a:xfrm>
          <a:prstGeom prst="rect">
            <a:avLst/>
          </a:prstGeom>
          <a:solidFill>
            <a:srgbClr val="85A19C"/>
          </a:solidFill>
          <a:ln w="9360">
            <a:noFill/>
          </a:ln>
        </p:spPr>
      </p:sp>
      <p:sp>
        <p:nvSpPr>
          <p:cNvPr id="473" name="CustomShape 255"/>
          <p:cNvSpPr/>
          <p:nvPr/>
        </p:nvSpPr>
        <p:spPr>
          <a:xfrm>
            <a:off x="1375920" y="4624920"/>
            <a:ext cx="44640" cy="140760"/>
          </a:xfrm>
          <a:prstGeom prst="rect">
            <a:avLst/>
          </a:prstGeom>
          <a:solidFill>
            <a:srgbClr val="85A19C"/>
          </a:solidFill>
          <a:ln w="9360">
            <a:noFill/>
          </a:ln>
        </p:spPr>
      </p:sp>
      <p:sp>
        <p:nvSpPr>
          <p:cNvPr id="474" name="CustomShape 256"/>
          <p:cNvSpPr/>
          <p:nvPr/>
        </p:nvSpPr>
        <p:spPr>
          <a:xfrm>
            <a:off x="1268640" y="4431600"/>
            <a:ext cx="150480" cy="2307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75" name="CustomShape 257"/>
          <p:cNvSpPr/>
          <p:nvPr/>
        </p:nvSpPr>
        <p:spPr>
          <a:xfrm>
            <a:off x="1514160" y="4121640"/>
            <a:ext cx="58320" cy="150840"/>
          </a:xfrm>
          <a:prstGeom prst="rect">
            <a:avLst/>
          </a:prstGeom>
          <a:solidFill>
            <a:srgbClr val="FAC9B0"/>
          </a:solidFill>
          <a:ln w="9360">
            <a:noFill/>
          </a:ln>
        </p:spPr>
      </p:sp>
      <p:sp>
        <p:nvSpPr>
          <p:cNvPr id="476" name="CustomShape 258"/>
          <p:cNvSpPr/>
          <p:nvPr/>
        </p:nvSpPr>
        <p:spPr>
          <a:xfrm>
            <a:off x="1347120" y="4489920"/>
            <a:ext cx="64080" cy="57960"/>
          </a:xfrm>
          <a:prstGeom prst="rect">
            <a:avLst/>
          </a:prstGeom>
          <a:solidFill>
            <a:srgbClr val="FAC9B0"/>
          </a:solidFill>
          <a:ln w="9360">
            <a:noFill/>
          </a:ln>
        </p:spPr>
      </p:sp>
      <p:sp>
        <p:nvSpPr>
          <p:cNvPr id="477" name="CustomShape 259"/>
          <p:cNvSpPr/>
          <p:nvPr/>
        </p:nvSpPr>
        <p:spPr>
          <a:xfrm>
            <a:off x="1477080" y="4097520"/>
            <a:ext cx="63360" cy="110520"/>
          </a:xfrm>
          <a:prstGeom prst="rect">
            <a:avLst/>
          </a:prstGeom>
          <a:solidFill>
            <a:srgbClr val="999999"/>
          </a:solidFill>
          <a:ln w="9360">
            <a:noFill/>
          </a:ln>
        </p:spPr>
      </p:sp>
      <p:sp>
        <p:nvSpPr>
          <p:cNvPr id="478" name="CustomShape 260"/>
          <p:cNvSpPr/>
          <p:nvPr/>
        </p:nvSpPr>
        <p:spPr>
          <a:xfrm>
            <a:off x="1373760" y="4222440"/>
            <a:ext cx="368280" cy="321480"/>
          </a:xfrm>
          <a:prstGeom prst="rect">
            <a:avLst/>
          </a:prstGeom>
          <a:solidFill>
            <a:srgbClr val="A6BFFF"/>
          </a:solidFill>
          <a:ln w="9360">
            <a:noFill/>
          </a:ln>
        </p:spPr>
      </p:sp>
      <p:sp>
        <p:nvSpPr>
          <p:cNvPr id="479" name="CustomShape 261"/>
          <p:cNvSpPr/>
          <p:nvPr/>
        </p:nvSpPr>
        <p:spPr>
          <a:xfrm>
            <a:off x="1409040" y="4448160"/>
            <a:ext cx="325080" cy="302760"/>
          </a:xfrm>
          <a:prstGeom prst="rect">
            <a:avLst/>
          </a:prstGeom>
          <a:solidFill>
            <a:srgbClr val="B5667A"/>
          </a:solidFill>
          <a:ln w="9360">
            <a:noFill/>
          </a:ln>
        </p:spPr>
      </p:sp>
      <p:sp>
        <p:nvSpPr>
          <p:cNvPr id="480" name="CustomShape 262"/>
          <p:cNvSpPr/>
          <p:nvPr/>
        </p:nvSpPr>
        <p:spPr>
          <a:xfrm>
            <a:off x="1523160" y="4119120"/>
            <a:ext cx="48600" cy="867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81" name="CustomShape 263"/>
          <p:cNvSpPr/>
          <p:nvPr/>
        </p:nvSpPr>
        <p:spPr>
          <a:xfrm>
            <a:off x="1572480" y="4223880"/>
            <a:ext cx="144000" cy="237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82" name="CustomShape 264"/>
          <p:cNvSpPr/>
          <p:nvPr/>
        </p:nvSpPr>
        <p:spPr>
          <a:xfrm>
            <a:off x="1481040" y="4316040"/>
            <a:ext cx="60480" cy="2106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83" name="CustomShape 265"/>
          <p:cNvSpPr/>
          <p:nvPr/>
        </p:nvSpPr>
        <p:spPr>
          <a:xfrm>
            <a:off x="1532880" y="4251960"/>
            <a:ext cx="50400" cy="152640"/>
          </a:xfrm>
          <a:prstGeom prst="rect">
            <a:avLst/>
          </a:prstGeom>
          <a:solidFill>
            <a:srgbClr val="FF1FC7"/>
          </a:solidFill>
          <a:ln w="9360">
            <a:noFill/>
          </a:ln>
        </p:spPr>
      </p:sp>
      <p:sp>
        <p:nvSpPr>
          <p:cNvPr id="484" name="CustomShape 266"/>
          <p:cNvSpPr/>
          <p:nvPr/>
        </p:nvSpPr>
        <p:spPr>
          <a:xfrm>
            <a:off x="1417320" y="4492080"/>
            <a:ext cx="200880" cy="2588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85" name="CustomShape 267"/>
          <p:cNvSpPr/>
          <p:nvPr/>
        </p:nvSpPr>
        <p:spPr>
          <a:xfrm>
            <a:off x="1417680" y="4507560"/>
            <a:ext cx="133200" cy="1749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86" name="CustomShape 268"/>
          <p:cNvSpPr/>
          <p:nvPr/>
        </p:nvSpPr>
        <p:spPr>
          <a:xfrm>
            <a:off x="1368360" y="4680000"/>
            <a:ext cx="54720" cy="896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87" name="CustomShape 269"/>
          <p:cNvSpPr/>
          <p:nvPr/>
        </p:nvSpPr>
        <p:spPr>
          <a:xfrm>
            <a:off x="1603440" y="4514040"/>
            <a:ext cx="93240" cy="525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88" name="CustomShape 270"/>
          <p:cNvSpPr/>
          <p:nvPr/>
        </p:nvSpPr>
        <p:spPr>
          <a:xfrm>
            <a:off x="1630080" y="4445640"/>
            <a:ext cx="107280" cy="2718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89" name="CustomShape 271"/>
          <p:cNvSpPr/>
          <p:nvPr/>
        </p:nvSpPr>
        <p:spPr>
          <a:xfrm>
            <a:off x="1492920" y="4109040"/>
            <a:ext cx="30240" cy="115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90" name="CustomShape 272"/>
          <p:cNvSpPr/>
          <p:nvPr/>
        </p:nvSpPr>
        <p:spPr>
          <a:xfrm>
            <a:off x="1481400" y="4132440"/>
            <a:ext cx="34920" cy="162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91" name="CustomShape 273"/>
          <p:cNvSpPr/>
          <p:nvPr/>
        </p:nvSpPr>
        <p:spPr>
          <a:xfrm>
            <a:off x="1487880" y="4155840"/>
            <a:ext cx="33120" cy="237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92" name="CustomShape 274"/>
          <p:cNvSpPr/>
          <p:nvPr/>
        </p:nvSpPr>
        <p:spPr>
          <a:xfrm>
            <a:off x="1487520" y="4179600"/>
            <a:ext cx="37800" cy="277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93" name="CustomShape 275"/>
          <p:cNvSpPr/>
          <p:nvPr/>
        </p:nvSpPr>
        <p:spPr>
          <a:xfrm>
            <a:off x="1555920" y="4240800"/>
            <a:ext cx="15120" cy="1051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94" name="CustomShape 276"/>
          <p:cNvSpPr/>
          <p:nvPr/>
        </p:nvSpPr>
        <p:spPr>
          <a:xfrm>
            <a:off x="1373760" y="4456440"/>
            <a:ext cx="35640" cy="666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95" name="CustomShape 277"/>
          <p:cNvSpPr/>
          <p:nvPr/>
        </p:nvSpPr>
        <p:spPr>
          <a:xfrm>
            <a:off x="1514520" y="4270320"/>
            <a:ext cx="26640" cy="1184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96" name="CustomShape 278"/>
          <p:cNvSpPr/>
          <p:nvPr/>
        </p:nvSpPr>
        <p:spPr>
          <a:xfrm>
            <a:off x="1712880" y="4203000"/>
            <a:ext cx="32760" cy="774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97" name="CustomShape 279"/>
          <p:cNvSpPr/>
          <p:nvPr/>
        </p:nvSpPr>
        <p:spPr>
          <a:xfrm>
            <a:off x="1682640" y="4570560"/>
            <a:ext cx="38520" cy="1494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98" name="CustomShape 280"/>
          <p:cNvSpPr/>
          <p:nvPr/>
        </p:nvSpPr>
        <p:spPr>
          <a:xfrm>
            <a:off x="1723680" y="4703040"/>
            <a:ext cx="57240" cy="648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99" name="CustomShape 281"/>
          <p:cNvSpPr/>
          <p:nvPr/>
        </p:nvSpPr>
        <p:spPr>
          <a:xfrm>
            <a:off x="1615680" y="4268160"/>
            <a:ext cx="18000" cy="1857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00" name="CustomShape 282"/>
          <p:cNvSpPr/>
          <p:nvPr/>
        </p:nvSpPr>
        <p:spPr>
          <a:xfrm>
            <a:off x="1352520" y="4482000"/>
            <a:ext cx="53280" cy="774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01" name="CustomShape 283"/>
          <p:cNvSpPr/>
          <p:nvPr/>
        </p:nvSpPr>
        <p:spPr>
          <a:xfrm>
            <a:off x="1626480" y="4245480"/>
            <a:ext cx="108360" cy="1036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02" name="CustomShape 284"/>
          <p:cNvSpPr/>
          <p:nvPr/>
        </p:nvSpPr>
        <p:spPr>
          <a:xfrm>
            <a:off x="1719000" y="4206240"/>
            <a:ext cx="19440" cy="579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03" name="CustomShape 285"/>
          <p:cNvSpPr/>
          <p:nvPr/>
        </p:nvSpPr>
        <p:spPr>
          <a:xfrm>
            <a:off x="1718280" y="4188240"/>
            <a:ext cx="71640" cy="439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04" name="CustomShape 286"/>
          <p:cNvSpPr/>
          <p:nvPr/>
        </p:nvSpPr>
        <p:spPr>
          <a:xfrm>
            <a:off x="1404000" y="4384440"/>
            <a:ext cx="97560" cy="1224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05" name="CustomShape 287"/>
          <p:cNvSpPr/>
          <p:nvPr/>
        </p:nvSpPr>
        <p:spPr>
          <a:xfrm>
            <a:off x="1379880" y="4193640"/>
            <a:ext cx="142560" cy="2757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06" name="CustomShape 288"/>
          <p:cNvSpPr/>
          <p:nvPr/>
        </p:nvSpPr>
        <p:spPr>
          <a:xfrm>
            <a:off x="1548360" y="4384440"/>
            <a:ext cx="39600" cy="1378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07" name="CustomShape 289"/>
          <p:cNvSpPr/>
          <p:nvPr/>
        </p:nvSpPr>
        <p:spPr>
          <a:xfrm>
            <a:off x="1462320" y="4420800"/>
            <a:ext cx="46800" cy="464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08" name="CustomShape 290"/>
          <p:cNvSpPr/>
          <p:nvPr/>
        </p:nvSpPr>
        <p:spPr>
          <a:xfrm>
            <a:off x="1572840" y="4688280"/>
            <a:ext cx="55080" cy="709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09" name="CustomShape 291"/>
          <p:cNvSpPr/>
          <p:nvPr/>
        </p:nvSpPr>
        <p:spPr>
          <a:xfrm>
            <a:off x="1609560" y="4395960"/>
            <a:ext cx="6840" cy="640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10" name="CustomShape 292"/>
          <p:cNvSpPr/>
          <p:nvPr/>
        </p:nvSpPr>
        <p:spPr>
          <a:xfrm>
            <a:off x="1574280" y="4242600"/>
            <a:ext cx="42120" cy="237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11" name="CustomShape 293"/>
          <p:cNvSpPr/>
          <p:nvPr/>
        </p:nvSpPr>
        <p:spPr>
          <a:xfrm>
            <a:off x="1270440" y="4425480"/>
            <a:ext cx="74880" cy="1314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12" name="CustomShape 294"/>
          <p:cNvSpPr/>
          <p:nvPr/>
        </p:nvSpPr>
        <p:spPr>
          <a:xfrm>
            <a:off x="1302840" y="4524840"/>
            <a:ext cx="125640" cy="1432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13" name="CustomShape 295"/>
          <p:cNvSpPr/>
          <p:nvPr/>
        </p:nvSpPr>
        <p:spPr>
          <a:xfrm>
            <a:off x="1292040" y="4451040"/>
            <a:ext cx="113040" cy="1602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14" name="CustomShape 296"/>
          <p:cNvSpPr/>
          <p:nvPr/>
        </p:nvSpPr>
        <p:spPr>
          <a:xfrm flipH="1" flipV="1">
            <a:off x="8456040" y="3503880"/>
            <a:ext cx="379080" cy="1064880"/>
          </a:xfrm>
          <a:prstGeom prst="curvedRightArrow">
            <a:avLst>
              <a:gd name="adj1" fmla="val 41196"/>
              <a:gd name="adj2" fmla="val 80578"/>
              <a:gd name="adj3" fmla="val 36667"/>
            </a:avLst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515" name="CustomShape 297"/>
          <p:cNvSpPr/>
          <p:nvPr/>
        </p:nvSpPr>
        <p:spPr>
          <a:xfrm flipH="1" flipV="1">
            <a:off x="8379720" y="4799160"/>
            <a:ext cx="379080" cy="1064880"/>
          </a:xfrm>
          <a:prstGeom prst="curvedRightArrow">
            <a:avLst>
              <a:gd name="adj1" fmla="val 41196"/>
              <a:gd name="adj2" fmla="val 80578"/>
              <a:gd name="adj3" fmla="val 36667"/>
            </a:avLst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516" name="CustomShape 298"/>
          <p:cNvSpPr/>
          <p:nvPr/>
        </p:nvSpPr>
        <p:spPr>
          <a:xfrm>
            <a:off x="133200" y="5867280"/>
            <a:ext cx="2956320" cy="5151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i="1">
                <a:solidFill>
                  <a:srgbClr val="FFFFFF"/>
                </a:solidFill>
                <a:latin typeface="Tahoma"/>
              </a:rPr>
              <a:t>Post office: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Tahoma"/>
              </a:rPr>
              <a:t>Processes and routes the letter</a:t>
            </a:r>
            <a:endParaRPr/>
          </a:p>
        </p:txBody>
      </p:sp>
      <p:sp>
        <p:nvSpPr>
          <p:cNvPr id="517" name="CustomShape 299"/>
          <p:cNvSpPr/>
          <p:nvPr/>
        </p:nvSpPr>
        <p:spPr>
          <a:xfrm>
            <a:off x="2371320" y="5257800"/>
            <a:ext cx="1232640" cy="302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i="1">
                <a:solidFill>
                  <a:srgbClr val="FFFFFF"/>
                </a:solidFill>
                <a:latin typeface="Tahoma"/>
              </a:rPr>
              <a:t>Postal truck</a:t>
            </a:r>
            <a:endParaRPr/>
          </a:p>
        </p:txBody>
      </p:sp>
      <p:sp>
        <p:nvSpPr>
          <p:cNvPr id="518" name="CustomShape 300"/>
          <p:cNvSpPr/>
          <p:nvPr/>
        </p:nvSpPr>
        <p:spPr>
          <a:xfrm>
            <a:off x="762120" y="2362320"/>
            <a:ext cx="379080" cy="1064880"/>
          </a:xfrm>
          <a:prstGeom prst="curvedRightArrow">
            <a:avLst>
              <a:gd name="adj1" fmla="val 41196"/>
              <a:gd name="adj2" fmla="val 80578"/>
              <a:gd name="adj3" fmla="val 36667"/>
            </a:avLst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1"/>
          <p:cNvSpPr/>
          <p:nvPr/>
        </p:nvSpPr>
        <p:spPr>
          <a:xfrm>
            <a:off x="6934320" y="6305400"/>
            <a:ext cx="2131920" cy="474480"/>
          </a:xfrm>
          <a:prstGeom prst="rect">
            <a:avLst/>
          </a:prstGeom>
          <a:noFill/>
          <a:ln>
            <a:noFill/>
          </a:ln>
        </p:spPr>
      </p:sp>
      <p:sp>
        <p:nvSpPr>
          <p:cNvPr id="520" name="CustomShape 2"/>
          <p:cNvSpPr/>
          <p:nvPr/>
        </p:nvSpPr>
        <p:spPr>
          <a:xfrm>
            <a:off x="789120" y="2089080"/>
            <a:ext cx="2741400" cy="3776400"/>
          </a:xfrm>
          <a:prstGeom prst="rect">
            <a:avLst/>
          </a:prstGeom>
          <a:noFill/>
          <a:ln w="28440">
            <a:solidFill>
              <a:srgbClr val="00CCFF"/>
            </a:solidFill>
            <a:miter/>
          </a:ln>
        </p:spPr>
      </p:sp>
      <p:sp>
        <p:nvSpPr>
          <p:cNvPr id="521" name="CustomShape 3"/>
          <p:cNvSpPr/>
          <p:nvPr/>
        </p:nvSpPr>
        <p:spPr>
          <a:xfrm>
            <a:off x="5867280" y="2089080"/>
            <a:ext cx="2741400" cy="3776400"/>
          </a:xfrm>
          <a:prstGeom prst="rect">
            <a:avLst/>
          </a:prstGeom>
          <a:noFill/>
          <a:ln w="28440">
            <a:solidFill>
              <a:srgbClr val="00CCFF"/>
            </a:solidFill>
            <a:miter/>
          </a:ln>
        </p:spPr>
      </p:sp>
      <p:sp>
        <p:nvSpPr>
          <p:cNvPr id="522" name="CustomShape 4"/>
          <p:cNvSpPr/>
          <p:nvPr/>
        </p:nvSpPr>
        <p:spPr>
          <a:xfrm>
            <a:off x="457200" y="152280"/>
            <a:ext cx="8227800" cy="836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Layer Model</a:t>
            </a:r>
            <a:endParaRPr/>
          </a:p>
        </p:txBody>
      </p:sp>
      <p:sp>
        <p:nvSpPr>
          <p:cNvPr id="523" name="CustomShape 5"/>
          <p:cNvSpPr/>
          <p:nvPr/>
        </p:nvSpPr>
        <p:spPr>
          <a:xfrm>
            <a:off x="457200" y="1066680"/>
            <a:ext cx="8227800" cy="510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Layer </a:t>
            </a:r>
            <a:r>
              <a:rPr lang="en-US" sz="2800" i="1">
                <a:solidFill>
                  <a:srgbClr val="FFFFFF"/>
                </a:solidFill>
                <a:latin typeface="Times New Roman"/>
              </a:rPr>
              <a:t>N</a:t>
            </a:r>
            <a:r>
              <a:rPr lang="en-US" sz="2800">
                <a:solidFill>
                  <a:srgbClr val="FFFFFF"/>
                </a:solidFill>
                <a:latin typeface="Tahoma"/>
              </a:rPr>
              <a:t> uses services provided by Layer </a:t>
            </a:r>
            <a:r>
              <a:rPr lang="en-US" sz="2800" i="1">
                <a:solidFill>
                  <a:srgbClr val="FFFFFF"/>
                </a:solidFill>
                <a:latin typeface="Times New Roman"/>
              </a:rPr>
              <a:t>N</a:t>
            </a:r>
            <a:r>
              <a:rPr lang="en-US" sz="2800">
                <a:solidFill>
                  <a:srgbClr val="FFFFFF"/>
                </a:solidFill>
                <a:latin typeface="Tahoma"/>
              </a:rPr>
              <a:t>-1</a:t>
            </a:r>
            <a:endParaRPr/>
          </a:p>
        </p:txBody>
      </p:sp>
      <p:sp>
        <p:nvSpPr>
          <p:cNvPr id="524" name="CustomShape 6"/>
          <p:cNvSpPr/>
          <p:nvPr/>
        </p:nvSpPr>
        <p:spPr>
          <a:xfrm>
            <a:off x="1017720" y="2470320"/>
            <a:ext cx="1979280" cy="455400"/>
          </a:xfrm>
          <a:prstGeom prst="rect">
            <a:avLst/>
          </a:prstGeom>
          <a:solidFill>
            <a:srgbClr val="009999"/>
          </a:solidFill>
          <a:ln w="9360">
            <a:noFill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Tahoma"/>
              </a:rPr>
              <a:t>Layer </a:t>
            </a:r>
            <a:r>
              <a:rPr lang="en-US" sz="2000" i="1">
                <a:solidFill>
                  <a:srgbClr val="FFFFFF"/>
                </a:solidFill>
                <a:latin typeface="Times New Roman"/>
              </a:rPr>
              <a:t>N</a:t>
            </a:r>
            <a:endParaRPr/>
          </a:p>
        </p:txBody>
      </p:sp>
      <p:sp>
        <p:nvSpPr>
          <p:cNvPr id="525" name="CustomShape 7"/>
          <p:cNvSpPr/>
          <p:nvPr/>
        </p:nvSpPr>
        <p:spPr>
          <a:xfrm>
            <a:off x="6172200" y="2470320"/>
            <a:ext cx="1979280" cy="455400"/>
          </a:xfrm>
          <a:prstGeom prst="rect">
            <a:avLst/>
          </a:prstGeom>
          <a:solidFill>
            <a:srgbClr val="009999"/>
          </a:solidFill>
          <a:ln w="9360">
            <a:noFill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Tahoma"/>
              </a:rPr>
              <a:t>Layer </a:t>
            </a:r>
            <a:r>
              <a:rPr lang="en-US" sz="2000" i="1">
                <a:solidFill>
                  <a:srgbClr val="FFFFFF"/>
                </a:solidFill>
                <a:latin typeface="Times New Roman"/>
              </a:rPr>
              <a:t>N</a:t>
            </a:r>
            <a:endParaRPr/>
          </a:p>
        </p:txBody>
      </p:sp>
      <p:sp>
        <p:nvSpPr>
          <p:cNvPr id="526" name="CustomShape 8"/>
          <p:cNvSpPr/>
          <p:nvPr/>
        </p:nvSpPr>
        <p:spPr>
          <a:xfrm>
            <a:off x="729720" y="2895480"/>
            <a:ext cx="1115640" cy="6375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r>
              <a:rPr lang="en-US">
                <a:solidFill>
                  <a:srgbClr val="FFFFFF"/>
                </a:solidFill>
                <a:latin typeface="Tahoma"/>
              </a:rPr>
              <a:t>Using</a:t>
            </a:r>
            <a:endParaRPr/>
          </a:p>
          <a:p>
            <a:pPr algn="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services</a:t>
            </a:r>
            <a:endParaRPr/>
          </a:p>
        </p:txBody>
      </p:sp>
      <p:sp>
        <p:nvSpPr>
          <p:cNvPr id="527" name="CustomShape 9"/>
          <p:cNvSpPr/>
          <p:nvPr/>
        </p:nvSpPr>
        <p:spPr>
          <a:xfrm>
            <a:off x="2376720" y="3168720"/>
            <a:ext cx="1237320" cy="6375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r>
              <a:rPr lang="en-US">
                <a:solidFill>
                  <a:srgbClr val="FFFFFF"/>
                </a:solidFill>
                <a:latin typeface="Tahoma"/>
              </a:rPr>
              <a:t>Providing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services</a:t>
            </a:r>
            <a:endParaRPr/>
          </a:p>
        </p:txBody>
      </p:sp>
      <p:sp>
        <p:nvSpPr>
          <p:cNvPr id="528" name="CustomShape 10"/>
          <p:cNvSpPr/>
          <p:nvPr/>
        </p:nvSpPr>
        <p:spPr>
          <a:xfrm>
            <a:off x="3124080" y="2470320"/>
            <a:ext cx="3046320" cy="226800"/>
          </a:xfrm>
          <a:prstGeom prst="rect">
            <a:avLst/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529" name="CustomShape 11"/>
          <p:cNvSpPr/>
          <p:nvPr/>
        </p:nvSpPr>
        <p:spPr>
          <a:xfrm>
            <a:off x="3472560" y="1905120"/>
            <a:ext cx="2538720" cy="6375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r>
              <a:rPr lang="en-US">
                <a:solidFill>
                  <a:srgbClr val="FFFFFF"/>
                </a:solidFill>
                <a:latin typeface="Tahoma"/>
              </a:rPr>
              <a:t>Logical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communication path</a:t>
            </a:r>
            <a:endParaRPr/>
          </a:p>
        </p:txBody>
      </p:sp>
      <p:sp>
        <p:nvSpPr>
          <p:cNvPr id="530" name="CustomShape 12"/>
          <p:cNvSpPr/>
          <p:nvPr/>
        </p:nvSpPr>
        <p:spPr>
          <a:xfrm>
            <a:off x="1560960" y="1752480"/>
            <a:ext cx="104544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CCFF"/>
                </a:solidFill>
                <a:latin typeface="Tahoma"/>
              </a:rPr>
              <a:t>HOST </a:t>
            </a:r>
            <a:r>
              <a:rPr lang="en-US" i="1">
                <a:solidFill>
                  <a:srgbClr val="00CCFF"/>
                </a:solidFill>
                <a:latin typeface="Tahoma"/>
              </a:rPr>
              <a:t>A</a:t>
            </a:r>
            <a:endParaRPr/>
          </a:p>
        </p:txBody>
      </p:sp>
      <p:sp>
        <p:nvSpPr>
          <p:cNvPr id="531" name="CustomShape 13"/>
          <p:cNvSpPr/>
          <p:nvPr/>
        </p:nvSpPr>
        <p:spPr>
          <a:xfrm>
            <a:off x="6742440" y="1752480"/>
            <a:ext cx="104544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CCFF"/>
                </a:solidFill>
                <a:latin typeface="Tahoma"/>
              </a:rPr>
              <a:t>HOST </a:t>
            </a:r>
            <a:r>
              <a:rPr lang="en-US" i="1">
                <a:solidFill>
                  <a:srgbClr val="00CCFF"/>
                </a:solidFill>
                <a:latin typeface="Tahoma"/>
              </a:rPr>
              <a:t>B</a:t>
            </a:r>
            <a:endParaRPr/>
          </a:p>
        </p:txBody>
      </p:sp>
      <p:sp>
        <p:nvSpPr>
          <p:cNvPr id="532" name="CustomShape 14"/>
          <p:cNvSpPr/>
          <p:nvPr/>
        </p:nvSpPr>
        <p:spPr>
          <a:xfrm>
            <a:off x="1066680" y="5105520"/>
            <a:ext cx="1979280" cy="455400"/>
          </a:xfrm>
          <a:prstGeom prst="rect">
            <a:avLst/>
          </a:prstGeom>
          <a:solidFill>
            <a:srgbClr val="009999"/>
          </a:solidFill>
          <a:ln w="9360">
            <a:noFill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Tahoma"/>
              </a:rPr>
              <a:t>Layer </a:t>
            </a:r>
            <a:r>
              <a:rPr lang="en-US" sz="2000" i="1">
                <a:solidFill>
                  <a:srgbClr val="FFFFFF"/>
                </a:solidFill>
                <a:latin typeface="Times New Roman"/>
              </a:rPr>
              <a:t>N-2</a:t>
            </a:r>
            <a:endParaRPr/>
          </a:p>
        </p:txBody>
      </p:sp>
      <p:sp>
        <p:nvSpPr>
          <p:cNvPr id="533" name="CustomShape 15"/>
          <p:cNvSpPr/>
          <p:nvPr/>
        </p:nvSpPr>
        <p:spPr>
          <a:xfrm>
            <a:off x="6221520" y="5105520"/>
            <a:ext cx="1979280" cy="455400"/>
          </a:xfrm>
          <a:prstGeom prst="rect">
            <a:avLst/>
          </a:prstGeom>
          <a:solidFill>
            <a:srgbClr val="009999"/>
          </a:solidFill>
          <a:ln w="9360">
            <a:noFill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Tahoma"/>
              </a:rPr>
              <a:t>Layer </a:t>
            </a:r>
            <a:r>
              <a:rPr lang="en-US" sz="2000" i="1">
                <a:solidFill>
                  <a:srgbClr val="FFFFFF"/>
                </a:solidFill>
                <a:latin typeface="Times New Roman"/>
              </a:rPr>
              <a:t>N-2</a:t>
            </a:r>
            <a:endParaRPr/>
          </a:p>
        </p:txBody>
      </p:sp>
      <p:sp>
        <p:nvSpPr>
          <p:cNvPr id="534" name="CustomShape 16"/>
          <p:cNvSpPr/>
          <p:nvPr/>
        </p:nvSpPr>
        <p:spPr>
          <a:xfrm flipV="1">
            <a:off x="6705720" y="4569840"/>
            <a:ext cx="455400" cy="4554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535" name="CustomShape 17"/>
          <p:cNvSpPr/>
          <p:nvPr/>
        </p:nvSpPr>
        <p:spPr>
          <a:xfrm>
            <a:off x="7238880" y="4572000"/>
            <a:ext cx="455400" cy="4554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536" name="CustomShape 18"/>
          <p:cNvSpPr/>
          <p:nvPr/>
        </p:nvSpPr>
        <p:spPr>
          <a:xfrm>
            <a:off x="1017720" y="4146480"/>
            <a:ext cx="1979280" cy="423720"/>
          </a:xfrm>
          <a:prstGeom prst="rect">
            <a:avLst/>
          </a:prstGeom>
          <a:solidFill>
            <a:srgbClr val="009999"/>
          </a:solidFill>
          <a:ln w="9360">
            <a:noFill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Tahoma"/>
              </a:rPr>
              <a:t>Layer </a:t>
            </a:r>
            <a:r>
              <a:rPr lang="en-US" sz="2000" i="1">
                <a:solidFill>
                  <a:srgbClr val="FFFFFF"/>
                </a:solidFill>
                <a:latin typeface="Times New Roman"/>
              </a:rPr>
              <a:t>N-1</a:t>
            </a:r>
            <a:endParaRPr/>
          </a:p>
        </p:txBody>
      </p:sp>
      <p:sp>
        <p:nvSpPr>
          <p:cNvPr id="537" name="CustomShape 19"/>
          <p:cNvSpPr/>
          <p:nvPr/>
        </p:nvSpPr>
        <p:spPr>
          <a:xfrm>
            <a:off x="6172200" y="4146480"/>
            <a:ext cx="1979280" cy="423720"/>
          </a:xfrm>
          <a:prstGeom prst="rect">
            <a:avLst/>
          </a:prstGeom>
          <a:solidFill>
            <a:srgbClr val="009999"/>
          </a:solidFill>
          <a:ln w="9360">
            <a:noFill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Tahoma"/>
              </a:rPr>
              <a:t>Layer </a:t>
            </a:r>
            <a:r>
              <a:rPr lang="en-US" sz="2000" i="1">
                <a:solidFill>
                  <a:srgbClr val="FFFFFF"/>
                </a:solidFill>
                <a:latin typeface="Times New Roman"/>
              </a:rPr>
              <a:t>N-1</a:t>
            </a:r>
            <a:endParaRPr/>
          </a:p>
        </p:txBody>
      </p:sp>
      <p:sp>
        <p:nvSpPr>
          <p:cNvPr id="538" name="CustomShape 20"/>
          <p:cNvSpPr/>
          <p:nvPr/>
        </p:nvSpPr>
        <p:spPr>
          <a:xfrm flipV="1">
            <a:off x="1627200" y="2926080"/>
            <a:ext cx="455400" cy="1109520"/>
          </a:xfrm>
          <a:prstGeom prst="upArrow">
            <a:avLst>
              <a:gd name="adj1" fmla="val 50000"/>
              <a:gd name="adj2" fmla="val 60764"/>
            </a:avLst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539" name="CustomShape 21"/>
          <p:cNvSpPr/>
          <p:nvPr/>
        </p:nvSpPr>
        <p:spPr>
          <a:xfrm>
            <a:off x="2160720" y="2927520"/>
            <a:ext cx="455400" cy="1109520"/>
          </a:xfrm>
          <a:prstGeom prst="upArrow">
            <a:avLst>
              <a:gd name="adj1" fmla="val 50000"/>
              <a:gd name="adj2" fmla="val 60764"/>
            </a:avLst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540" name="CustomShape 22"/>
          <p:cNvSpPr/>
          <p:nvPr/>
        </p:nvSpPr>
        <p:spPr>
          <a:xfrm flipV="1">
            <a:off x="6705720" y="2926080"/>
            <a:ext cx="455400" cy="1109520"/>
          </a:xfrm>
          <a:prstGeom prst="upArrow">
            <a:avLst>
              <a:gd name="adj1" fmla="val 50000"/>
              <a:gd name="adj2" fmla="val 60764"/>
            </a:avLst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541" name="CustomShape 23"/>
          <p:cNvSpPr/>
          <p:nvPr/>
        </p:nvSpPr>
        <p:spPr>
          <a:xfrm>
            <a:off x="7238880" y="2927520"/>
            <a:ext cx="455400" cy="1109520"/>
          </a:xfrm>
          <a:prstGeom prst="upArrow">
            <a:avLst>
              <a:gd name="adj1" fmla="val 50000"/>
              <a:gd name="adj2" fmla="val 60764"/>
            </a:avLst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542" name="CustomShape 24"/>
          <p:cNvSpPr/>
          <p:nvPr/>
        </p:nvSpPr>
        <p:spPr>
          <a:xfrm flipV="1">
            <a:off x="1600200" y="4569840"/>
            <a:ext cx="455400" cy="4554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543" name="CustomShape 25"/>
          <p:cNvSpPr/>
          <p:nvPr/>
        </p:nvSpPr>
        <p:spPr>
          <a:xfrm>
            <a:off x="2133720" y="4572000"/>
            <a:ext cx="455400" cy="4554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544" name="CustomShape 26"/>
          <p:cNvSpPr/>
          <p:nvPr/>
        </p:nvSpPr>
        <p:spPr>
          <a:xfrm>
            <a:off x="609480" y="3962520"/>
            <a:ext cx="8151480" cy="2131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 cap="rnd">
            <a:solidFill>
              <a:srgbClr val="FFFFFF"/>
            </a:solidFill>
            <a:custDash>
              <a:ds d="106000" sp="106000"/>
            </a:custDash>
            <a:round/>
          </a:ln>
        </p:spPr>
      </p:sp>
      <p:sp>
        <p:nvSpPr>
          <p:cNvPr id="545" name="CustomShape 27"/>
          <p:cNvSpPr/>
          <p:nvPr/>
        </p:nvSpPr>
        <p:spPr>
          <a:xfrm>
            <a:off x="2828880" y="6095880"/>
            <a:ext cx="372744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Virtual Communication System</a:t>
            </a:r>
            <a:endParaRPr/>
          </a:p>
        </p:txBody>
      </p:sp>
      <p:sp>
        <p:nvSpPr>
          <p:cNvPr id="546" name="CustomShape 28"/>
          <p:cNvSpPr/>
          <p:nvPr/>
        </p:nvSpPr>
        <p:spPr>
          <a:xfrm>
            <a:off x="3673440" y="2668680"/>
            <a:ext cx="204804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Layer </a:t>
            </a:r>
            <a:r>
              <a:rPr lang="en-US" i="1">
                <a:solidFill>
                  <a:srgbClr val="FFFFFF"/>
                </a:solidFill>
                <a:latin typeface="Times New Roman"/>
              </a:rPr>
              <a:t>N</a:t>
            </a:r>
            <a:r>
              <a:rPr lang="en-US">
                <a:solidFill>
                  <a:srgbClr val="FFFFFF"/>
                </a:solidFill>
                <a:latin typeface="Tahoma"/>
              </a:rPr>
              <a:t> protocol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1075</Words>
  <Application>Microsoft Office PowerPoint</Application>
  <PresentationFormat>Trình chiếu Trên màn hình (4:3)</PresentationFormat>
  <Paragraphs>438</Paragraphs>
  <Slides>32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5</vt:i4>
      </vt:variant>
      <vt:variant>
        <vt:lpstr>Tiêu đề Bản chiếu</vt:lpstr>
      </vt:variant>
      <vt:variant>
        <vt:i4>32</vt:i4>
      </vt:variant>
    </vt:vector>
  </HeadingPairs>
  <TitlesOfParts>
    <vt:vector size="44" baseType="lpstr">
      <vt:lpstr>Arial</vt:lpstr>
      <vt:lpstr>DejaVu Sans</vt:lpstr>
      <vt:lpstr>StarSymbol</vt:lpstr>
      <vt:lpstr>Symbol</vt:lpstr>
      <vt:lpstr>Tahoma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Tran Nam Khanh</dc:creator>
  <cp:lastModifiedBy>Khanh Tran Nam</cp:lastModifiedBy>
  <cp:revision>1</cp:revision>
  <dcterms:modified xsi:type="dcterms:W3CDTF">2017-09-11T02:48:23Z</dcterms:modified>
</cp:coreProperties>
</file>