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70" r:id="rId2"/>
    <p:sldId id="360" r:id="rId3"/>
    <p:sldId id="333" r:id="rId4"/>
    <p:sldId id="335" r:id="rId5"/>
    <p:sldId id="363" r:id="rId6"/>
    <p:sldId id="364" r:id="rId7"/>
    <p:sldId id="365" r:id="rId8"/>
    <p:sldId id="366" r:id="rId9"/>
    <p:sldId id="336" r:id="rId10"/>
    <p:sldId id="337" r:id="rId11"/>
    <p:sldId id="339" r:id="rId12"/>
    <p:sldId id="344" r:id="rId13"/>
    <p:sldId id="345" r:id="rId14"/>
    <p:sldId id="342" r:id="rId15"/>
    <p:sldId id="346" r:id="rId16"/>
    <p:sldId id="347" r:id="rId17"/>
    <p:sldId id="348" r:id="rId18"/>
    <p:sldId id="349" r:id="rId19"/>
    <p:sldId id="356" r:id="rId20"/>
    <p:sldId id="361" r:id="rId21"/>
    <p:sldId id="367" r:id="rId22"/>
    <p:sldId id="368" r:id="rId23"/>
    <p:sldId id="362" r:id="rId24"/>
    <p:sldId id="297" r:id="rId25"/>
    <p:sldId id="258"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82898" autoAdjust="0"/>
  </p:normalViewPr>
  <p:slideViewPr>
    <p:cSldViewPr snapToGrid="0" snapToObjects="1" showGuides="1">
      <p:cViewPr varScale="1">
        <p:scale>
          <a:sx n="88" d="100"/>
          <a:sy n="88" d="100"/>
        </p:scale>
        <p:origin x="648"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1/26/2021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1/26/2021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ctr">
              <a:defRPr sz="32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171450" y="2571750"/>
            <a:ext cx="6179344"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1/26/2021</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4000" b="1" cap="all"/>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1/26/2021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AB3E9-7592-48AC-A218-7AC85EB51A08}" type="datetime1">
              <a:rPr lang="en-US" smtClean="0"/>
              <a:t>1/26/2021</a:t>
            </a:fld>
            <a:endParaRPr lang="en-US"/>
          </a:p>
        </p:txBody>
      </p:sp>
      <p:sp>
        <p:nvSpPr>
          <p:cNvPr id="6" name="Footer Placeholder 5"/>
          <p:cNvSpPr>
            <a:spLocks noGrp="1"/>
          </p:cNvSpPr>
          <p:nvPr>
            <p:ph type="ftr" sz="quarter" idx="11"/>
          </p:nvPr>
        </p:nvSpPr>
        <p:spPr/>
        <p:txBody>
          <a:bodyPr/>
          <a:lstStyle/>
          <a:p>
            <a:r>
              <a:rPr lang="en-US"/>
              <a:t>09e-BM/DT/FSOFT - ©FPT SOFTWARE – Fresher Academy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1/26/2021</a:t>
            </a:fld>
            <a:endParaRPr lang="en-US"/>
          </a:p>
        </p:txBody>
      </p:sp>
      <p:sp>
        <p:nvSpPr>
          <p:cNvPr id="8" name="Footer Placeholder 7"/>
          <p:cNvSpPr>
            <a:spLocks noGrp="1"/>
          </p:cNvSpPr>
          <p:nvPr>
            <p:ph type="ftr" sz="quarter" idx="11"/>
          </p:nvPr>
        </p:nvSpPr>
        <p:spPr/>
        <p:txBody>
          <a:bodyPr/>
          <a:lstStyle/>
          <a:p>
            <a:r>
              <a:rPr lang="en-US"/>
              <a:t>09e-BM/DT/FSOFT - ©FPT SOFTWARE – Fresher Academy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78E15-6A1B-4F98-93CA-BDA6731742CD}" type="datetime1">
              <a:rPr lang="en-US" smtClean="0"/>
              <a:t>1/26/2021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1/26/2021</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8" r:id="rId6"/>
  </p:sldLayoutIdLst>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w3schools.com/bootstrap4/bootstrap_forms_custom.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getbootstrap.com/docs/4.0/components/car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863507"/>
            <a:ext cx="6179344" cy="678021"/>
          </a:xfrm>
        </p:spPr>
        <p:txBody>
          <a:bodyPr/>
          <a:lstStyle/>
          <a:p>
            <a:r>
              <a:rPr lang="en-US" dirty="0"/>
              <a:t>Front-end Essentials</a:t>
            </a:r>
          </a:p>
        </p:txBody>
      </p:sp>
      <p:sp>
        <p:nvSpPr>
          <p:cNvPr id="8" name="Subtitle 7"/>
          <p:cNvSpPr>
            <a:spLocks noGrp="1"/>
          </p:cNvSpPr>
          <p:nvPr>
            <p:ph type="subTitle" idx="1"/>
          </p:nvPr>
        </p:nvSpPr>
        <p:spPr>
          <a:xfrm>
            <a:off x="0" y="1691468"/>
            <a:ext cx="6179344" cy="434975"/>
          </a:xfrm>
        </p:spPr>
        <p:txBody>
          <a:bodyPr>
            <a:noAutofit/>
          </a:bodyPr>
          <a:lstStyle/>
          <a:p>
            <a:r>
              <a:rPr lang="en-US" sz="2800" dirty="0" smtClean="0">
                <a:solidFill>
                  <a:srgbClr val="00B050"/>
                </a:solidFill>
              </a:rPr>
              <a:t>Bootstrap 4</a:t>
            </a:r>
            <a:endParaRPr lang="en-US" sz="2800" dirty="0">
              <a:solidFill>
                <a:srgbClr val="00B050"/>
              </a:solidFill>
            </a:endParaRPr>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53" y="2530369"/>
            <a:ext cx="3953026" cy="183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981" y="3312927"/>
            <a:ext cx="928691" cy="696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Thanh </a:t>
            </a:r>
            <a:r>
              <a:rPr lang="en-US" dirty="0" err="1" smtClean="0"/>
              <a:t>điều</a:t>
            </a:r>
            <a:r>
              <a:rPr lang="en-US" dirty="0" smtClean="0"/>
              <a:t> </a:t>
            </a:r>
            <a:r>
              <a:rPr lang="en-US" dirty="0" err="1" smtClean="0"/>
              <a:t>hướng</a:t>
            </a:r>
            <a:r>
              <a:rPr lang="en-US" dirty="0" smtClean="0"/>
              <a:t> Tab Menu</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10</a:t>
            </a:fld>
            <a:endParaRPr lang="en-US"/>
          </a:p>
        </p:txBody>
      </p:sp>
      <p:pic>
        <p:nvPicPr>
          <p:cNvPr id="7" name="Picture 6"/>
          <p:cNvPicPr>
            <a:picLocks noChangeAspect="1"/>
          </p:cNvPicPr>
          <p:nvPr/>
        </p:nvPicPr>
        <p:blipFill>
          <a:blip r:embed="rId2"/>
          <a:stretch>
            <a:fillRect/>
          </a:stretch>
        </p:blipFill>
        <p:spPr>
          <a:xfrm>
            <a:off x="408623" y="756575"/>
            <a:ext cx="3340417" cy="1553188"/>
          </a:xfrm>
          <a:prstGeom prst="rect">
            <a:avLst/>
          </a:prstGeom>
        </p:spPr>
      </p:pic>
      <p:sp>
        <p:nvSpPr>
          <p:cNvPr id="8" name="Rectangle 7"/>
          <p:cNvSpPr/>
          <p:nvPr/>
        </p:nvSpPr>
        <p:spPr>
          <a:xfrm>
            <a:off x="408623" y="757776"/>
            <a:ext cx="3340417" cy="426720"/>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08623" y="1239830"/>
            <a:ext cx="3340417" cy="935424"/>
          </a:xfrm>
          <a:prstGeom prst="rect">
            <a:avLst/>
          </a:prstGeom>
          <a:noFill/>
          <a:ln w="127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194810" y="765750"/>
            <a:ext cx="4499610" cy="646331"/>
          </a:xfrm>
          <a:prstGeom prst="rect">
            <a:avLst/>
          </a:prstGeom>
          <a:noFill/>
        </p:spPr>
        <p:txBody>
          <a:bodyPr wrap="square" rtlCol="0">
            <a:spAutoFit/>
          </a:bodyPr>
          <a:lstStyle/>
          <a:p>
            <a:r>
              <a:rPr lang="en-US" dirty="0" err="1" smtClean="0"/>
              <a:t>Nav</a:t>
            </a:r>
            <a:r>
              <a:rPr lang="en-US" dirty="0" smtClean="0"/>
              <a:t> Tab  </a:t>
            </a:r>
            <a:r>
              <a:rPr lang="en-US" dirty="0" smtClean="0">
                <a:sym typeface="Wingdings" panose="05000000000000000000" pitchFamily="2" charset="2"/>
              </a:rPr>
              <a:t> </a:t>
            </a:r>
            <a:r>
              <a:rPr lang="en-US" dirty="0" err="1" smtClean="0">
                <a:sym typeface="Wingdings" panose="05000000000000000000" pitchFamily="2" charset="2"/>
              </a:rPr>
              <a:t>Chứa</a:t>
            </a:r>
            <a:r>
              <a:rPr lang="en-US" dirty="0" smtClean="0">
                <a:sym typeface="Wingdings" panose="05000000000000000000" pitchFamily="2" charset="2"/>
              </a:rPr>
              <a:t> </a:t>
            </a:r>
            <a:r>
              <a:rPr lang="en-US" dirty="0" err="1" smtClean="0">
                <a:solidFill>
                  <a:srgbClr val="FF0000"/>
                </a:solidFill>
                <a:sym typeface="Wingdings" panose="05000000000000000000" pitchFamily="2" charset="2"/>
              </a:rPr>
              <a:t>các</a:t>
            </a:r>
            <a:r>
              <a:rPr lang="en-US" dirty="0" smtClean="0">
                <a:solidFill>
                  <a:srgbClr val="FF0000"/>
                </a:solidFill>
                <a:sym typeface="Wingdings" panose="05000000000000000000" pitchFamily="2" charset="2"/>
              </a:rPr>
              <a:t> Item </a:t>
            </a:r>
            <a:r>
              <a:rPr lang="en-US" dirty="0" smtClean="0">
                <a:sym typeface="Wingdings" panose="05000000000000000000" pitchFamily="2" charset="2"/>
              </a:rPr>
              <a:t>Tab </a:t>
            </a:r>
            <a:r>
              <a:rPr lang="en-US" dirty="0" err="1" smtClean="0">
                <a:solidFill>
                  <a:srgbClr val="FF0000"/>
                </a:solidFill>
                <a:sym typeface="Wingdings" panose="05000000000000000000" pitchFamily="2" charset="2"/>
              </a:rPr>
              <a:t>liên</a:t>
            </a:r>
            <a:r>
              <a:rPr lang="en-US" dirty="0" smtClean="0">
                <a:solidFill>
                  <a:srgbClr val="FF0000"/>
                </a:solidFill>
                <a:sym typeface="Wingdings" panose="05000000000000000000" pitchFamily="2" charset="2"/>
              </a:rPr>
              <a:t> </a:t>
            </a:r>
            <a:r>
              <a:rPr lang="en-US" dirty="0" err="1" smtClean="0">
                <a:solidFill>
                  <a:srgbClr val="FF0000"/>
                </a:solidFill>
                <a:sym typeface="Wingdings" panose="05000000000000000000" pitchFamily="2" charset="2"/>
              </a:rPr>
              <a:t>kết</a:t>
            </a:r>
            <a:r>
              <a:rPr lang="en-US" dirty="0" smtClean="0">
                <a:solidFill>
                  <a:srgbClr val="FF0000"/>
                </a:solidFill>
                <a:sym typeface="Wingdings" panose="05000000000000000000" pitchFamily="2" charset="2"/>
              </a:rPr>
              <a:t> (id) </a:t>
            </a:r>
            <a:r>
              <a:rPr lang="en-US" dirty="0" err="1" smtClean="0">
                <a:sym typeface="Wingdings" panose="05000000000000000000" pitchFamily="2" charset="2"/>
              </a:rPr>
              <a:t>tới</a:t>
            </a:r>
            <a:r>
              <a:rPr lang="en-US" dirty="0" smtClean="0">
                <a:sym typeface="Wingdings" panose="05000000000000000000" pitchFamily="2" charset="2"/>
              </a:rPr>
              <a:t> </a:t>
            </a:r>
            <a:r>
              <a:rPr lang="en-US" dirty="0" err="1" smtClean="0">
                <a:solidFill>
                  <a:srgbClr val="FF0000"/>
                </a:solidFill>
                <a:sym typeface="Wingdings" panose="05000000000000000000" pitchFamily="2" charset="2"/>
              </a:rPr>
              <a:t>vùng</a:t>
            </a:r>
            <a:r>
              <a:rPr lang="en-US" dirty="0" smtClean="0">
                <a:solidFill>
                  <a:srgbClr val="FF0000"/>
                </a:solidFill>
                <a:sym typeface="Wingdings" panose="05000000000000000000" pitchFamily="2" charset="2"/>
              </a:rPr>
              <a:t> Tab Panel </a:t>
            </a:r>
            <a:r>
              <a:rPr lang="en-US" dirty="0" err="1" smtClean="0">
                <a:sym typeface="Wingdings" panose="05000000000000000000" pitchFamily="2" charset="2"/>
              </a:rPr>
              <a:t>xác</a:t>
            </a:r>
            <a:r>
              <a:rPr lang="en-US" dirty="0" smtClean="0">
                <a:sym typeface="Wingdings" panose="05000000000000000000" pitchFamily="2" charset="2"/>
              </a:rPr>
              <a:t> </a:t>
            </a:r>
            <a:r>
              <a:rPr lang="en-US" dirty="0" err="1" smtClean="0">
                <a:sym typeface="Wingdings" panose="05000000000000000000" pitchFamily="2" charset="2"/>
              </a:rPr>
              <a:t>định</a:t>
            </a:r>
            <a:endParaRPr lang="en-US" dirty="0"/>
          </a:p>
        </p:txBody>
      </p:sp>
      <p:cxnSp>
        <p:nvCxnSpPr>
          <p:cNvPr id="12" name="Straight Arrow Connector 11"/>
          <p:cNvCxnSpPr>
            <a:stCxn id="10" idx="1"/>
            <a:endCxn id="8" idx="3"/>
          </p:cNvCxnSpPr>
          <p:nvPr/>
        </p:nvCxnSpPr>
        <p:spPr>
          <a:xfrm flipH="1" flipV="1">
            <a:off x="3749040" y="971136"/>
            <a:ext cx="445770" cy="117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195330" y="1371702"/>
            <a:ext cx="4407649" cy="646331"/>
          </a:xfrm>
          <a:prstGeom prst="rect">
            <a:avLst/>
          </a:prstGeom>
          <a:noFill/>
        </p:spPr>
        <p:txBody>
          <a:bodyPr wrap="square" rtlCol="0">
            <a:spAutoFit/>
          </a:bodyPr>
          <a:lstStyle/>
          <a:p>
            <a:r>
              <a:rPr lang="en-US" dirty="0" smtClean="0"/>
              <a:t>Tab Panel </a:t>
            </a:r>
            <a:r>
              <a:rPr lang="en-US" dirty="0" smtClean="0">
                <a:sym typeface="Wingdings" panose="05000000000000000000" pitchFamily="2" charset="2"/>
              </a:rPr>
              <a:t> </a:t>
            </a:r>
            <a:r>
              <a:rPr lang="en-US" dirty="0" err="1" smtClean="0">
                <a:sym typeface="Wingdings" panose="05000000000000000000" pitchFamily="2" charset="2"/>
              </a:rPr>
              <a:t>Xác</a:t>
            </a:r>
            <a:r>
              <a:rPr lang="en-US" dirty="0" smtClean="0">
                <a:sym typeface="Wingdings" panose="05000000000000000000" pitchFamily="2" charset="2"/>
              </a:rPr>
              <a:t> </a:t>
            </a:r>
            <a:r>
              <a:rPr lang="en-US" dirty="0" err="1" smtClean="0">
                <a:sym typeface="Wingdings" panose="05000000000000000000" pitchFamily="2" charset="2"/>
              </a:rPr>
              <a:t>định</a:t>
            </a:r>
            <a:r>
              <a:rPr lang="en-US" dirty="0" smtClean="0">
                <a:sym typeface="Wingdings" panose="05000000000000000000" pitchFamily="2" charset="2"/>
              </a:rPr>
              <a:t> </a:t>
            </a:r>
            <a:r>
              <a:rPr lang="en-US" dirty="0" smtClean="0">
                <a:solidFill>
                  <a:srgbClr val="FF0000"/>
                </a:solidFill>
                <a:sym typeface="Wingdings" panose="05000000000000000000" pitchFamily="2" charset="2"/>
              </a:rPr>
              <a:t>id</a:t>
            </a:r>
            <a:r>
              <a:rPr lang="en-US" dirty="0" smtClean="0">
                <a:sym typeface="Wingdings" panose="05000000000000000000" pitchFamily="2" charset="2"/>
              </a:rPr>
              <a:t> </a:t>
            </a:r>
            <a:r>
              <a:rPr lang="en-US" dirty="0" err="1" smtClean="0">
                <a:sym typeface="Wingdings" panose="05000000000000000000" pitchFamily="2" charset="2"/>
              </a:rPr>
              <a:t>và</a:t>
            </a:r>
            <a:r>
              <a:rPr lang="en-US" dirty="0" smtClean="0">
                <a:sym typeface="Wingdings" panose="05000000000000000000" pitchFamily="2" charset="2"/>
              </a:rPr>
              <a:t> </a:t>
            </a:r>
            <a:r>
              <a:rPr lang="en-US" dirty="0" err="1" smtClean="0">
                <a:solidFill>
                  <a:srgbClr val="FF0000"/>
                </a:solidFill>
                <a:sym typeface="Wingdings" panose="05000000000000000000" pitchFamily="2" charset="2"/>
              </a:rPr>
              <a:t>thông</a:t>
            </a:r>
            <a:r>
              <a:rPr lang="en-US" dirty="0" smtClean="0">
                <a:solidFill>
                  <a:srgbClr val="FF0000"/>
                </a:solidFill>
                <a:sym typeface="Wingdings" panose="05000000000000000000" pitchFamily="2" charset="2"/>
              </a:rPr>
              <a:t> tin chi</a:t>
            </a:r>
          </a:p>
          <a:p>
            <a:r>
              <a:rPr lang="en-US" dirty="0" smtClean="0">
                <a:solidFill>
                  <a:srgbClr val="FF0000"/>
                </a:solidFill>
                <a:sym typeface="Wingdings" panose="05000000000000000000" pitchFamily="2" charset="2"/>
              </a:rPr>
              <a:t> </a:t>
            </a:r>
            <a:r>
              <a:rPr lang="en-US" dirty="0" err="1" smtClean="0">
                <a:solidFill>
                  <a:srgbClr val="FF0000"/>
                </a:solidFill>
                <a:sym typeface="Wingdings" panose="05000000000000000000" pitchFamily="2" charset="2"/>
              </a:rPr>
              <a:t>tiết</a:t>
            </a:r>
            <a:r>
              <a:rPr lang="en-US" dirty="0" smtClean="0">
                <a:solidFill>
                  <a:srgbClr val="FF0000"/>
                </a:solidFill>
                <a:sym typeface="Wingdings" panose="05000000000000000000" pitchFamily="2" charset="2"/>
              </a:rPr>
              <a:t> </a:t>
            </a:r>
            <a:r>
              <a:rPr lang="en-US" dirty="0" err="1" smtClean="0">
                <a:sym typeface="Wingdings" panose="05000000000000000000" pitchFamily="2" charset="2"/>
              </a:rPr>
              <a:t>được</a:t>
            </a:r>
            <a:r>
              <a:rPr lang="en-US" dirty="0" smtClean="0">
                <a:sym typeface="Wingdings" panose="05000000000000000000" pitchFamily="2" charset="2"/>
              </a:rPr>
              <a:t> </a:t>
            </a:r>
            <a:r>
              <a:rPr lang="en-US" dirty="0" err="1" smtClean="0">
                <a:sym typeface="Wingdings" panose="05000000000000000000" pitchFamily="2" charset="2"/>
              </a:rPr>
              <a:t>hiển</a:t>
            </a:r>
            <a:r>
              <a:rPr lang="en-US" dirty="0" smtClean="0">
                <a:sym typeface="Wingdings" panose="05000000000000000000" pitchFamily="2" charset="2"/>
              </a:rPr>
              <a:t> </a:t>
            </a:r>
            <a:r>
              <a:rPr lang="en-US" dirty="0" err="1" smtClean="0">
                <a:sym typeface="Wingdings" panose="05000000000000000000" pitchFamily="2" charset="2"/>
              </a:rPr>
              <a:t>thị</a:t>
            </a:r>
            <a:endParaRPr lang="en-US" dirty="0"/>
          </a:p>
        </p:txBody>
      </p:sp>
      <p:cxnSp>
        <p:nvCxnSpPr>
          <p:cNvPr id="19" name="Straight Arrow Connector 18"/>
          <p:cNvCxnSpPr>
            <a:stCxn id="14" idx="1"/>
            <a:endCxn id="9" idx="3"/>
          </p:cNvCxnSpPr>
          <p:nvPr/>
        </p:nvCxnSpPr>
        <p:spPr>
          <a:xfrm flipH="1">
            <a:off x="3749040" y="1694868"/>
            <a:ext cx="446290" cy="126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357813" y="2238344"/>
            <a:ext cx="3530917" cy="2431435"/>
          </a:xfrm>
          <a:prstGeom prst="rect">
            <a:avLst/>
          </a:prstGeom>
          <a:solidFill>
            <a:schemeClr val="tx1"/>
          </a:solidFill>
        </p:spPr>
        <p:txBody>
          <a:bodyPr wrap="square">
            <a:spAutoFit/>
          </a:bodyPr>
          <a:lstStyle/>
          <a:p>
            <a:r>
              <a:rPr lang="en-US" sz="800" dirty="0" smtClean="0">
                <a:solidFill>
                  <a:srgbClr val="6A9955"/>
                </a:solidFill>
                <a:latin typeface="Consolas" panose="020B0609020204030204" pitchFamily="49" charset="0"/>
              </a:rPr>
              <a:t>&lt;!--</a:t>
            </a:r>
            <a:r>
              <a:rPr lang="en-US" sz="800" dirty="0">
                <a:solidFill>
                  <a:srgbClr val="6A9955"/>
                </a:solidFill>
                <a:latin typeface="Consolas" panose="020B0609020204030204" pitchFamily="49" charset="0"/>
              </a:rPr>
              <a:t> Tab panes --&gt;</a:t>
            </a:r>
            <a:endParaRPr lang="en-US" sz="800" dirty="0">
              <a:solidFill>
                <a:srgbClr val="D4D4D4"/>
              </a:solidFill>
              <a:latin typeface="Consolas" panose="020B0609020204030204" pitchFamily="49" charset="0"/>
            </a:endParaRPr>
          </a:p>
          <a:p>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div</a:t>
            </a:r>
            <a:r>
              <a:rPr lang="en-US" sz="800" dirty="0">
                <a:solidFill>
                  <a:srgbClr val="D4D4D4"/>
                </a:solidFill>
                <a:latin typeface="Consolas" panose="020B0609020204030204" pitchFamily="49" charset="0"/>
              </a:rPr>
              <a:t> </a:t>
            </a:r>
            <a:r>
              <a:rPr lang="en-US" sz="800" dirty="0">
                <a:solidFill>
                  <a:srgbClr val="9CDCFE"/>
                </a:solidFill>
                <a:latin typeface="Consolas" panose="020B0609020204030204" pitchFamily="49" charset="0"/>
              </a:rPr>
              <a:t>class</a:t>
            </a:r>
            <a:r>
              <a:rPr lang="en-US" sz="800" dirty="0">
                <a:solidFill>
                  <a:srgbClr val="D4D4D4"/>
                </a:solidFill>
                <a:latin typeface="Consolas" panose="020B0609020204030204" pitchFamily="49" charset="0"/>
              </a:rPr>
              <a:t>=</a:t>
            </a:r>
            <a:r>
              <a:rPr lang="en-US" sz="800" dirty="0">
                <a:solidFill>
                  <a:srgbClr val="CE9178"/>
                </a:solidFill>
                <a:latin typeface="Consolas" panose="020B0609020204030204" pitchFamily="49" charset="0"/>
              </a:rPr>
              <a:t>"tab-content"</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div</a:t>
            </a:r>
            <a:r>
              <a:rPr lang="en-US" sz="800" dirty="0">
                <a:solidFill>
                  <a:srgbClr val="D4D4D4"/>
                </a:solidFill>
                <a:latin typeface="Consolas" panose="020B0609020204030204" pitchFamily="49" charset="0"/>
              </a:rPr>
              <a:t> </a:t>
            </a:r>
            <a:r>
              <a:rPr lang="en-US" sz="800" dirty="0">
                <a:solidFill>
                  <a:srgbClr val="9CDCFE"/>
                </a:solidFill>
                <a:latin typeface="Consolas" panose="020B0609020204030204" pitchFamily="49" charset="0"/>
              </a:rPr>
              <a:t>id</a:t>
            </a:r>
            <a:r>
              <a:rPr lang="en-US" sz="800" dirty="0">
                <a:solidFill>
                  <a:srgbClr val="D4D4D4"/>
                </a:solidFill>
                <a:latin typeface="Consolas" panose="020B0609020204030204" pitchFamily="49" charset="0"/>
              </a:rPr>
              <a:t>=</a:t>
            </a:r>
            <a:r>
              <a:rPr lang="en-US" sz="800" dirty="0">
                <a:solidFill>
                  <a:srgbClr val="CE9178"/>
                </a:solidFill>
                <a:latin typeface="Consolas" panose="020B0609020204030204" pitchFamily="49" charset="0"/>
              </a:rPr>
              <a:t>"home"</a:t>
            </a:r>
            <a:r>
              <a:rPr lang="en-US" sz="800" dirty="0">
                <a:solidFill>
                  <a:srgbClr val="D4D4D4"/>
                </a:solidFill>
                <a:latin typeface="Consolas" panose="020B0609020204030204" pitchFamily="49" charset="0"/>
              </a:rPr>
              <a:t> </a:t>
            </a:r>
            <a:r>
              <a:rPr lang="en-US" sz="800" dirty="0">
                <a:solidFill>
                  <a:srgbClr val="9CDCFE"/>
                </a:solidFill>
                <a:latin typeface="Consolas" panose="020B0609020204030204" pitchFamily="49" charset="0"/>
              </a:rPr>
              <a:t>class</a:t>
            </a:r>
            <a:r>
              <a:rPr lang="en-US" sz="800" dirty="0">
                <a:solidFill>
                  <a:srgbClr val="D4D4D4"/>
                </a:solidFill>
                <a:latin typeface="Consolas" panose="020B0609020204030204" pitchFamily="49" charset="0"/>
              </a:rPr>
              <a:t>=</a:t>
            </a:r>
            <a:r>
              <a:rPr lang="en-US" sz="800" dirty="0">
                <a:solidFill>
                  <a:srgbClr val="CE9178"/>
                </a:solidFill>
                <a:latin typeface="Consolas" panose="020B0609020204030204" pitchFamily="49" charset="0"/>
              </a:rPr>
              <a:t>"container tab-pane active"</a:t>
            </a:r>
            <a:r>
              <a:rPr lang="en-US" sz="800" dirty="0">
                <a:solidFill>
                  <a:srgbClr val="808080"/>
                </a:solidFill>
                <a:latin typeface="Consolas" panose="020B0609020204030204" pitchFamily="49" charset="0"/>
              </a:rPr>
              <a:t>&gt;&lt;</a:t>
            </a:r>
            <a:r>
              <a:rPr lang="en-US" sz="800" dirty="0" err="1">
                <a:solidFill>
                  <a:srgbClr val="569CD6"/>
                </a:solidFill>
                <a:latin typeface="Consolas" panose="020B0609020204030204" pitchFamily="49" charset="0"/>
              </a:rPr>
              <a:t>br</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h3</a:t>
            </a:r>
            <a:r>
              <a:rPr lang="en-US" sz="800" dirty="0">
                <a:solidFill>
                  <a:srgbClr val="808080"/>
                </a:solidFill>
                <a:latin typeface="Consolas" panose="020B0609020204030204" pitchFamily="49" charset="0"/>
              </a:rPr>
              <a:t>&gt;</a:t>
            </a:r>
            <a:r>
              <a:rPr lang="en-US" sz="800" dirty="0">
                <a:solidFill>
                  <a:srgbClr val="D4D4D4"/>
                </a:solidFill>
                <a:latin typeface="Consolas" panose="020B0609020204030204" pitchFamily="49" charset="0"/>
              </a:rPr>
              <a:t>HOME</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h3</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p</a:t>
            </a:r>
            <a:r>
              <a:rPr lang="en-US" sz="800" dirty="0">
                <a:solidFill>
                  <a:srgbClr val="808080"/>
                </a:solidFill>
                <a:latin typeface="Consolas" panose="020B0609020204030204" pitchFamily="49" charset="0"/>
              </a:rPr>
              <a:t>&gt;</a:t>
            </a:r>
            <a:r>
              <a:rPr lang="en-US" sz="800" dirty="0">
                <a:solidFill>
                  <a:srgbClr val="D4D4D4"/>
                </a:solidFill>
                <a:latin typeface="Consolas" panose="020B0609020204030204" pitchFamily="49" charset="0"/>
              </a:rPr>
              <a:t>Lorem ipsum dolor sit </a:t>
            </a:r>
            <a:r>
              <a:rPr lang="en-US" sz="800" dirty="0" err="1">
                <a:solidFill>
                  <a:srgbClr val="D4D4D4"/>
                </a:solidFill>
                <a:latin typeface="Consolas" panose="020B0609020204030204" pitchFamily="49" charset="0"/>
              </a:rPr>
              <a:t>amet</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consectetur</a:t>
            </a:r>
            <a:r>
              <a:rPr lang="en-US" sz="800" dirty="0">
                <a:solidFill>
                  <a:srgbClr val="D4D4D4"/>
                </a:solidFill>
                <a:latin typeface="Consolas" panose="020B0609020204030204" pitchFamily="49" charset="0"/>
              </a:rPr>
              <a:t> </a:t>
            </a:r>
            <a:r>
              <a:rPr lang="en-US" sz="800" dirty="0" smtClean="0">
                <a:solidFill>
                  <a:srgbClr val="D4D4D4"/>
                </a:solidFill>
                <a:latin typeface="Consolas" panose="020B0609020204030204" pitchFamily="49" charset="0"/>
              </a:rPr>
              <a:t>.</a:t>
            </a:r>
            <a:r>
              <a:rPr lang="en-US" sz="800" dirty="0" smtClean="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p</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div</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div</a:t>
            </a:r>
            <a:r>
              <a:rPr lang="en-US" sz="800" dirty="0">
                <a:solidFill>
                  <a:srgbClr val="D4D4D4"/>
                </a:solidFill>
                <a:latin typeface="Consolas" panose="020B0609020204030204" pitchFamily="49" charset="0"/>
              </a:rPr>
              <a:t> </a:t>
            </a:r>
            <a:r>
              <a:rPr lang="en-US" sz="800" dirty="0">
                <a:solidFill>
                  <a:srgbClr val="9CDCFE"/>
                </a:solidFill>
                <a:latin typeface="Consolas" panose="020B0609020204030204" pitchFamily="49" charset="0"/>
              </a:rPr>
              <a:t>id</a:t>
            </a:r>
            <a:r>
              <a:rPr lang="en-US" sz="800" dirty="0">
                <a:solidFill>
                  <a:srgbClr val="D4D4D4"/>
                </a:solidFill>
                <a:latin typeface="Consolas" panose="020B0609020204030204" pitchFamily="49" charset="0"/>
              </a:rPr>
              <a:t>=</a:t>
            </a:r>
            <a:r>
              <a:rPr lang="en-US" sz="800" dirty="0">
                <a:solidFill>
                  <a:srgbClr val="CE9178"/>
                </a:solidFill>
                <a:latin typeface="Consolas" panose="020B0609020204030204" pitchFamily="49" charset="0"/>
              </a:rPr>
              <a:t>"profile"</a:t>
            </a:r>
            <a:r>
              <a:rPr lang="en-US" sz="800" dirty="0">
                <a:solidFill>
                  <a:srgbClr val="D4D4D4"/>
                </a:solidFill>
                <a:latin typeface="Consolas" panose="020B0609020204030204" pitchFamily="49" charset="0"/>
              </a:rPr>
              <a:t> </a:t>
            </a:r>
            <a:r>
              <a:rPr lang="en-US" sz="800" dirty="0">
                <a:solidFill>
                  <a:srgbClr val="9CDCFE"/>
                </a:solidFill>
                <a:latin typeface="Consolas" panose="020B0609020204030204" pitchFamily="49" charset="0"/>
              </a:rPr>
              <a:t>class</a:t>
            </a:r>
            <a:r>
              <a:rPr lang="en-US" sz="800" dirty="0">
                <a:solidFill>
                  <a:srgbClr val="D4D4D4"/>
                </a:solidFill>
                <a:latin typeface="Consolas" panose="020B0609020204030204" pitchFamily="49" charset="0"/>
              </a:rPr>
              <a:t>=</a:t>
            </a:r>
            <a:r>
              <a:rPr lang="en-US" sz="800" dirty="0">
                <a:solidFill>
                  <a:srgbClr val="CE9178"/>
                </a:solidFill>
                <a:latin typeface="Consolas" panose="020B0609020204030204" pitchFamily="49" charset="0"/>
              </a:rPr>
              <a:t>"container tab-pane fade"</a:t>
            </a:r>
            <a:r>
              <a:rPr lang="en-US" sz="800" dirty="0">
                <a:solidFill>
                  <a:srgbClr val="808080"/>
                </a:solidFill>
                <a:latin typeface="Consolas" panose="020B0609020204030204" pitchFamily="49" charset="0"/>
              </a:rPr>
              <a:t>&gt;&lt;</a:t>
            </a:r>
            <a:r>
              <a:rPr lang="en-US" sz="800" dirty="0" err="1">
                <a:solidFill>
                  <a:srgbClr val="569CD6"/>
                </a:solidFill>
                <a:latin typeface="Consolas" panose="020B0609020204030204" pitchFamily="49" charset="0"/>
              </a:rPr>
              <a:t>br</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h3</a:t>
            </a:r>
            <a:r>
              <a:rPr lang="en-US" sz="800" dirty="0">
                <a:solidFill>
                  <a:srgbClr val="808080"/>
                </a:solidFill>
                <a:latin typeface="Consolas" panose="020B0609020204030204" pitchFamily="49" charset="0"/>
              </a:rPr>
              <a:t>&gt;</a:t>
            </a:r>
            <a:r>
              <a:rPr lang="en-US" sz="800" dirty="0">
                <a:solidFill>
                  <a:srgbClr val="D4D4D4"/>
                </a:solidFill>
                <a:latin typeface="Consolas" panose="020B0609020204030204" pitchFamily="49" charset="0"/>
              </a:rPr>
              <a:t>Profile</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h3</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p</a:t>
            </a:r>
            <a:r>
              <a:rPr lang="en-US" sz="800" dirty="0">
                <a:solidFill>
                  <a:srgbClr val="808080"/>
                </a:solidFill>
                <a:latin typeface="Consolas" panose="020B0609020204030204" pitchFamily="49" charset="0"/>
              </a:rPr>
              <a:t>&gt;</a:t>
            </a:r>
            <a:r>
              <a:rPr lang="en-US" sz="800" dirty="0" err="1">
                <a:solidFill>
                  <a:srgbClr val="D4D4D4"/>
                </a:solidFill>
                <a:latin typeface="Consolas" panose="020B0609020204030204" pitchFamily="49" charset="0"/>
              </a:rPr>
              <a:t>Ut</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enim</a:t>
            </a:r>
            <a:r>
              <a:rPr lang="en-US" sz="800" dirty="0">
                <a:solidFill>
                  <a:srgbClr val="D4D4D4"/>
                </a:solidFill>
                <a:latin typeface="Consolas" panose="020B0609020204030204" pitchFamily="49" charset="0"/>
              </a:rPr>
              <a:t> ad minim </a:t>
            </a:r>
            <a:r>
              <a:rPr lang="en-US" sz="800" dirty="0" err="1">
                <a:solidFill>
                  <a:srgbClr val="D4D4D4"/>
                </a:solidFill>
                <a:latin typeface="Consolas" panose="020B0609020204030204" pitchFamily="49" charset="0"/>
              </a:rPr>
              <a:t>veniam</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quis</a:t>
            </a:r>
            <a:r>
              <a:rPr lang="en-US" sz="800" dirty="0">
                <a:solidFill>
                  <a:srgbClr val="D4D4D4"/>
                </a:solidFill>
                <a:latin typeface="Consolas" panose="020B0609020204030204" pitchFamily="49" charset="0"/>
              </a:rPr>
              <a:t> </a:t>
            </a:r>
            <a:r>
              <a:rPr lang="en-US" sz="800" dirty="0" err="1" smtClean="0">
                <a:solidFill>
                  <a:srgbClr val="D4D4D4"/>
                </a:solidFill>
                <a:latin typeface="Consolas" panose="020B0609020204030204" pitchFamily="49" charset="0"/>
              </a:rPr>
              <a:t>nostrud</a:t>
            </a:r>
            <a:r>
              <a:rPr lang="en-US" sz="800" dirty="0" smtClean="0">
                <a:solidFill>
                  <a:srgbClr val="D4D4D4"/>
                </a:solidFill>
                <a:latin typeface="Consolas" panose="020B0609020204030204" pitchFamily="49" charset="0"/>
              </a:rPr>
              <a:t>.</a:t>
            </a:r>
            <a:r>
              <a:rPr lang="en-US" sz="800" dirty="0" smtClean="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p</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div</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div</a:t>
            </a:r>
            <a:r>
              <a:rPr lang="en-US" sz="800" dirty="0">
                <a:solidFill>
                  <a:srgbClr val="D4D4D4"/>
                </a:solidFill>
                <a:latin typeface="Consolas" panose="020B0609020204030204" pitchFamily="49" charset="0"/>
              </a:rPr>
              <a:t> </a:t>
            </a:r>
            <a:r>
              <a:rPr lang="en-US" sz="800" dirty="0">
                <a:solidFill>
                  <a:srgbClr val="9CDCFE"/>
                </a:solidFill>
                <a:latin typeface="Consolas" panose="020B0609020204030204" pitchFamily="49" charset="0"/>
              </a:rPr>
              <a:t>id</a:t>
            </a:r>
            <a:r>
              <a:rPr lang="en-US" sz="800" dirty="0">
                <a:solidFill>
                  <a:srgbClr val="D4D4D4"/>
                </a:solidFill>
                <a:latin typeface="Consolas" panose="020B0609020204030204" pitchFamily="49" charset="0"/>
              </a:rPr>
              <a:t>=</a:t>
            </a:r>
            <a:r>
              <a:rPr lang="en-US" sz="800" dirty="0">
                <a:solidFill>
                  <a:srgbClr val="CE9178"/>
                </a:solidFill>
                <a:latin typeface="Consolas" panose="020B0609020204030204" pitchFamily="49" charset="0"/>
              </a:rPr>
              <a:t>"message"</a:t>
            </a:r>
            <a:r>
              <a:rPr lang="en-US" sz="800" dirty="0">
                <a:solidFill>
                  <a:srgbClr val="D4D4D4"/>
                </a:solidFill>
                <a:latin typeface="Consolas" panose="020B0609020204030204" pitchFamily="49" charset="0"/>
              </a:rPr>
              <a:t> </a:t>
            </a:r>
            <a:r>
              <a:rPr lang="en-US" sz="800" dirty="0">
                <a:solidFill>
                  <a:srgbClr val="9CDCFE"/>
                </a:solidFill>
                <a:latin typeface="Consolas" panose="020B0609020204030204" pitchFamily="49" charset="0"/>
              </a:rPr>
              <a:t>class</a:t>
            </a:r>
            <a:r>
              <a:rPr lang="en-US" sz="800" dirty="0">
                <a:solidFill>
                  <a:srgbClr val="D4D4D4"/>
                </a:solidFill>
                <a:latin typeface="Consolas" panose="020B0609020204030204" pitchFamily="49" charset="0"/>
              </a:rPr>
              <a:t>=</a:t>
            </a:r>
            <a:r>
              <a:rPr lang="en-US" sz="800" dirty="0">
                <a:solidFill>
                  <a:srgbClr val="CE9178"/>
                </a:solidFill>
                <a:latin typeface="Consolas" panose="020B0609020204030204" pitchFamily="49" charset="0"/>
              </a:rPr>
              <a:t>"container tab-pane fade"</a:t>
            </a:r>
            <a:r>
              <a:rPr lang="en-US" sz="800" dirty="0">
                <a:solidFill>
                  <a:srgbClr val="808080"/>
                </a:solidFill>
                <a:latin typeface="Consolas" panose="020B0609020204030204" pitchFamily="49" charset="0"/>
              </a:rPr>
              <a:t>&gt;&lt;</a:t>
            </a:r>
            <a:r>
              <a:rPr lang="en-US" sz="800" dirty="0" err="1">
                <a:solidFill>
                  <a:srgbClr val="569CD6"/>
                </a:solidFill>
                <a:latin typeface="Consolas" panose="020B0609020204030204" pitchFamily="49" charset="0"/>
              </a:rPr>
              <a:t>br</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h3</a:t>
            </a:r>
            <a:r>
              <a:rPr lang="en-US" sz="800" dirty="0">
                <a:solidFill>
                  <a:srgbClr val="808080"/>
                </a:solidFill>
                <a:latin typeface="Consolas" panose="020B0609020204030204" pitchFamily="49" charset="0"/>
              </a:rPr>
              <a:t>&gt;</a:t>
            </a:r>
            <a:r>
              <a:rPr lang="en-US" sz="800" dirty="0">
                <a:solidFill>
                  <a:srgbClr val="D4D4D4"/>
                </a:solidFill>
                <a:latin typeface="Consolas" panose="020B0609020204030204" pitchFamily="49" charset="0"/>
              </a:rPr>
              <a:t>Messages</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h3</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p</a:t>
            </a:r>
            <a:r>
              <a:rPr lang="en-US" sz="800" dirty="0">
                <a:solidFill>
                  <a:srgbClr val="808080"/>
                </a:solidFill>
                <a:latin typeface="Consolas" panose="020B0609020204030204" pitchFamily="49" charset="0"/>
              </a:rPr>
              <a:t>&gt;</a:t>
            </a:r>
            <a:r>
              <a:rPr lang="en-US" sz="800" dirty="0" err="1">
                <a:solidFill>
                  <a:srgbClr val="D4D4D4"/>
                </a:solidFill>
                <a:latin typeface="Consolas" panose="020B0609020204030204" pitchFamily="49" charset="0"/>
              </a:rPr>
              <a:t>Sed</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ut</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perspiciatis</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unde</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omnis</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iste</a:t>
            </a:r>
            <a:r>
              <a:rPr lang="en-US" sz="800" dirty="0">
                <a:solidFill>
                  <a:srgbClr val="D4D4D4"/>
                </a:solidFill>
                <a:latin typeface="Consolas" panose="020B0609020204030204" pitchFamily="49" charset="0"/>
              </a:rPr>
              <a:t> </a:t>
            </a:r>
            <a:r>
              <a:rPr lang="en-US" sz="800" dirty="0" err="1" smtClean="0">
                <a:solidFill>
                  <a:srgbClr val="D4D4D4"/>
                </a:solidFill>
                <a:latin typeface="Consolas" panose="020B0609020204030204" pitchFamily="49" charset="0"/>
              </a:rPr>
              <a:t>natus</a:t>
            </a:r>
            <a:r>
              <a:rPr lang="en-US" sz="800" dirty="0" smtClean="0">
                <a:solidFill>
                  <a:srgbClr val="D4D4D4"/>
                </a:solidFill>
                <a:latin typeface="Consolas" panose="020B0609020204030204" pitchFamily="49" charset="0"/>
              </a:rPr>
              <a:t>.</a:t>
            </a:r>
            <a:r>
              <a:rPr lang="en-US" sz="800" dirty="0" smtClean="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p</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div</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div</a:t>
            </a:r>
            <a:r>
              <a:rPr lang="en-US" sz="800" dirty="0">
                <a:solidFill>
                  <a:srgbClr val="D4D4D4"/>
                </a:solidFill>
                <a:latin typeface="Consolas" panose="020B0609020204030204" pitchFamily="49" charset="0"/>
              </a:rPr>
              <a:t> </a:t>
            </a:r>
            <a:r>
              <a:rPr lang="en-US" sz="800" dirty="0">
                <a:solidFill>
                  <a:srgbClr val="9CDCFE"/>
                </a:solidFill>
                <a:latin typeface="Consolas" panose="020B0609020204030204" pitchFamily="49" charset="0"/>
              </a:rPr>
              <a:t>id</a:t>
            </a:r>
            <a:r>
              <a:rPr lang="en-US" sz="800" dirty="0">
                <a:solidFill>
                  <a:srgbClr val="D4D4D4"/>
                </a:solidFill>
                <a:latin typeface="Consolas" panose="020B0609020204030204" pitchFamily="49" charset="0"/>
              </a:rPr>
              <a:t>=</a:t>
            </a:r>
            <a:r>
              <a:rPr lang="en-US" sz="800" dirty="0">
                <a:solidFill>
                  <a:srgbClr val="CE9178"/>
                </a:solidFill>
                <a:latin typeface="Consolas" panose="020B0609020204030204" pitchFamily="49" charset="0"/>
              </a:rPr>
              <a:t>"report"</a:t>
            </a:r>
            <a:r>
              <a:rPr lang="en-US" sz="800" dirty="0">
                <a:solidFill>
                  <a:srgbClr val="D4D4D4"/>
                </a:solidFill>
                <a:latin typeface="Consolas" panose="020B0609020204030204" pitchFamily="49" charset="0"/>
              </a:rPr>
              <a:t> </a:t>
            </a:r>
            <a:r>
              <a:rPr lang="en-US" sz="800" dirty="0">
                <a:solidFill>
                  <a:srgbClr val="9CDCFE"/>
                </a:solidFill>
                <a:latin typeface="Consolas" panose="020B0609020204030204" pitchFamily="49" charset="0"/>
              </a:rPr>
              <a:t>class</a:t>
            </a:r>
            <a:r>
              <a:rPr lang="en-US" sz="800" dirty="0">
                <a:solidFill>
                  <a:srgbClr val="D4D4D4"/>
                </a:solidFill>
                <a:latin typeface="Consolas" panose="020B0609020204030204" pitchFamily="49" charset="0"/>
              </a:rPr>
              <a:t>=</a:t>
            </a:r>
            <a:r>
              <a:rPr lang="en-US" sz="800" dirty="0">
                <a:solidFill>
                  <a:srgbClr val="CE9178"/>
                </a:solidFill>
                <a:latin typeface="Consolas" panose="020B0609020204030204" pitchFamily="49" charset="0"/>
              </a:rPr>
              <a:t>"container tab-pane fade"</a:t>
            </a:r>
            <a:r>
              <a:rPr lang="en-US" sz="800" dirty="0">
                <a:solidFill>
                  <a:srgbClr val="808080"/>
                </a:solidFill>
                <a:latin typeface="Consolas" panose="020B0609020204030204" pitchFamily="49" charset="0"/>
              </a:rPr>
              <a:t>&gt;&lt;</a:t>
            </a:r>
            <a:r>
              <a:rPr lang="en-US" sz="800" dirty="0" err="1">
                <a:solidFill>
                  <a:srgbClr val="569CD6"/>
                </a:solidFill>
                <a:latin typeface="Consolas" panose="020B0609020204030204" pitchFamily="49" charset="0"/>
              </a:rPr>
              <a:t>br</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h3</a:t>
            </a:r>
            <a:r>
              <a:rPr lang="en-US" sz="800" dirty="0">
                <a:solidFill>
                  <a:srgbClr val="808080"/>
                </a:solidFill>
                <a:latin typeface="Consolas" panose="020B0609020204030204" pitchFamily="49" charset="0"/>
              </a:rPr>
              <a:t>&gt;</a:t>
            </a:r>
            <a:r>
              <a:rPr lang="en-US" sz="800" dirty="0">
                <a:solidFill>
                  <a:srgbClr val="D4D4D4"/>
                </a:solidFill>
                <a:latin typeface="Consolas" panose="020B0609020204030204" pitchFamily="49" charset="0"/>
              </a:rPr>
              <a:t>Reports</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h3</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p</a:t>
            </a:r>
            <a:r>
              <a:rPr lang="en-US" sz="800" dirty="0">
                <a:solidFill>
                  <a:srgbClr val="808080"/>
                </a:solidFill>
                <a:latin typeface="Consolas" panose="020B0609020204030204" pitchFamily="49" charset="0"/>
              </a:rPr>
              <a:t>&gt;</a:t>
            </a:r>
            <a:r>
              <a:rPr lang="en-US" sz="800" dirty="0" err="1">
                <a:solidFill>
                  <a:srgbClr val="D4D4D4"/>
                </a:solidFill>
                <a:latin typeface="Consolas" panose="020B0609020204030204" pitchFamily="49" charset="0"/>
              </a:rPr>
              <a:t>Sed</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ut</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perspiciatis</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unde</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omnis</a:t>
            </a:r>
            <a:r>
              <a:rPr lang="en-US" sz="800" dirty="0">
                <a:solidFill>
                  <a:srgbClr val="D4D4D4"/>
                </a:solidFill>
                <a:latin typeface="Consolas" panose="020B0609020204030204" pitchFamily="49" charset="0"/>
              </a:rPr>
              <a:t> </a:t>
            </a:r>
            <a:r>
              <a:rPr lang="en-US" sz="800" dirty="0" err="1">
                <a:solidFill>
                  <a:srgbClr val="D4D4D4"/>
                </a:solidFill>
                <a:latin typeface="Consolas" panose="020B0609020204030204" pitchFamily="49" charset="0"/>
              </a:rPr>
              <a:t>iste</a:t>
            </a:r>
            <a:r>
              <a:rPr lang="en-US" sz="800" dirty="0">
                <a:solidFill>
                  <a:srgbClr val="D4D4D4"/>
                </a:solidFill>
                <a:latin typeface="Consolas" panose="020B0609020204030204" pitchFamily="49" charset="0"/>
              </a:rPr>
              <a:t> </a:t>
            </a:r>
            <a:r>
              <a:rPr lang="en-US" sz="800" dirty="0" err="1" smtClean="0">
                <a:solidFill>
                  <a:srgbClr val="D4D4D4"/>
                </a:solidFill>
                <a:latin typeface="Consolas" panose="020B0609020204030204" pitchFamily="49" charset="0"/>
              </a:rPr>
              <a:t>natus</a:t>
            </a:r>
            <a:r>
              <a:rPr lang="en-US" sz="800" dirty="0" smtClean="0">
                <a:solidFill>
                  <a:srgbClr val="D4D4D4"/>
                </a:solidFill>
                <a:latin typeface="Consolas" panose="020B0609020204030204" pitchFamily="49" charset="0"/>
              </a:rPr>
              <a:t>.</a:t>
            </a:r>
            <a:r>
              <a:rPr lang="en-US" sz="800" dirty="0" smtClean="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p</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D4D4D4"/>
                </a:solidFill>
                <a:latin typeface="Consolas" panose="020B0609020204030204" pitchFamily="49" charset="0"/>
              </a:rPr>
              <a:t>    </a:t>
            </a:r>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div</a:t>
            </a:r>
            <a:r>
              <a:rPr lang="en-US" sz="800" dirty="0">
                <a:solidFill>
                  <a:srgbClr val="808080"/>
                </a:solidFill>
                <a:latin typeface="Consolas" panose="020B0609020204030204" pitchFamily="49" charset="0"/>
              </a:rPr>
              <a:t>&gt;</a:t>
            </a:r>
            <a:endParaRPr lang="en-US" sz="800" dirty="0">
              <a:solidFill>
                <a:srgbClr val="D4D4D4"/>
              </a:solidFill>
              <a:latin typeface="Consolas" panose="020B0609020204030204" pitchFamily="49" charset="0"/>
            </a:endParaRPr>
          </a:p>
          <a:p>
            <a:r>
              <a:rPr lang="en-US" sz="800" dirty="0">
                <a:solidFill>
                  <a:srgbClr val="808080"/>
                </a:solidFill>
                <a:latin typeface="Consolas" panose="020B0609020204030204" pitchFamily="49" charset="0"/>
              </a:rPr>
              <a:t>&lt;/</a:t>
            </a:r>
            <a:r>
              <a:rPr lang="en-US" sz="800" dirty="0">
                <a:solidFill>
                  <a:srgbClr val="569CD6"/>
                </a:solidFill>
                <a:latin typeface="Consolas" panose="020B0609020204030204" pitchFamily="49" charset="0"/>
              </a:rPr>
              <a:t>div</a:t>
            </a:r>
            <a:r>
              <a:rPr lang="en-US" sz="800" dirty="0">
                <a:solidFill>
                  <a:srgbClr val="808080"/>
                </a:solidFill>
                <a:latin typeface="Consolas" panose="020B0609020204030204" pitchFamily="49" charset="0"/>
              </a:rPr>
              <a:t>&gt;</a:t>
            </a:r>
            <a:endParaRPr lang="en-US" sz="800" b="0" dirty="0">
              <a:solidFill>
                <a:srgbClr val="D4D4D4"/>
              </a:solidFill>
              <a:effectLst/>
              <a:latin typeface="Consolas" panose="020B0609020204030204" pitchFamily="49" charset="0"/>
            </a:endParaRPr>
          </a:p>
        </p:txBody>
      </p:sp>
      <p:sp>
        <p:nvSpPr>
          <p:cNvPr id="39" name="Rectangle 38"/>
          <p:cNvSpPr/>
          <p:nvPr/>
        </p:nvSpPr>
        <p:spPr>
          <a:xfrm>
            <a:off x="408622" y="2342237"/>
            <a:ext cx="4856322" cy="2169825"/>
          </a:xfrm>
          <a:prstGeom prst="rect">
            <a:avLst/>
          </a:prstGeom>
          <a:solidFill>
            <a:schemeClr val="tx1"/>
          </a:solidFill>
        </p:spPr>
        <p:txBody>
          <a:bodyPr wrap="square">
            <a:spAutoFit/>
          </a:bodyPr>
          <a:lstStyle/>
          <a:p>
            <a:pPr lvl="0"/>
            <a:r>
              <a:rPr lang="en-US" sz="900" dirty="0">
                <a:solidFill>
                  <a:srgbClr val="6A9955"/>
                </a:solidFill>
                <a:latin typeface="Consolas" panose="020B0609020204030204" pitchFamily="49" charset="0"/>
              </a:rPr>
              <a:t>&lt;!-- </a:t>
            </a:r>
            <a:r>
              <a:rPr lang="en-US" sz="900" dirty="0" err="1">
                <a:solidFill>
                  <a:srgbClr val="6A9955"/>
                </a:solidFill>
                <a:latin typeface="Consolas" panose="020B0609020204030204" pitchFamily="49" charset="0"/>
              </a:rPr>
              <a:t>Nav</a:t>
            </a:r>
            <a:r>
              <a:rPr lang="en-US" sz="900" dirty="0">
                <a:solidFill>
                  <a:srgbClr val="6A9955"/>
                </a:solidFill>
                <a:latin typeface="Consolas" panose="020B0609020204030204" pitchFamily="49" charset="0"/>
              </a:rPr>
              <a:t> tabs --&gt;</a:t>
            </a:r>
            <a:endParaRPr lang="en-US" sz="900" dirty="0">
              <a:solidFill>
                <a:srgbClr val="D4D4D4"/>
              </a:solidFill>
              <a:latin typeface="Consolas" panose="020B0609020204030204" pitchFamily="49" charset="0"/>
            </a:endParaRPr>
          </a:p>
          <a:p>
            <a:pPr lvl="0"/>
            <a:r>
              <a:rPr lang="en-US" sz="900" dirty="0">
                <a:solidFill>
                  <a:srgbClr val="808080"/>
                </a:solidFill>
                <a:latin typeface="Consolas" panose="020B0609020204030204" pitchFamily="49" charset="0"/>
              </a:rPr>
              <a:t>&lt;</a:t>
            </a:r>
            <a:r>
              <a:rPr lang="en-US" sz="900" dirty="0" err="1">
                <a:solidFill>
                  <a:srgbClr val="569CD6"/>
                </a:solidFill>
                <a:latin typeface="Consolas" panose="020B0609020204030204" pitchFamily="49" charset="0"/>
              </a:rPr>
              <a:t>ul</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nav</a:t>
            </a:r>
            <a:r>
              <a:rPr lang="en-US" sz="900" dirty="0">
                <a:solidFill>
                  <a:srgbClr val="CE9178"/>
                </a:solidFill>
                <a:latin typeface="Consolas" panose="020B0609020204030204" pitchFamily="49" charset="0"/>
              </a:rPr>
              <a:t> </a:t>
            </a:r>
            <a:r>
              <a:rPr lang="en-US" sz="900" dirty="0" err="1">
                <a:solidFill>
                  <a:srgbClr val="CE9178"/>
                </a:solidFill>
                <a:latin typeface="Consolas" panose="020B0609020204030204" pitchFamily="49" charset="0"/>
              </a:rPr>
              <a:t>nav</a:t>
            </a:r>
            <a:r>
              <a:rPr lang="en-US" sz="900" dirty="0">
                <a:solidFill>
                  <a:srgbClr val="CE9178"/>
                </a:solidFill>
                <a:latin typeface="Consolas" panose="020B0609020204030204" pitchFamily="49" charset="0"/>
              </a:rPr>
              <a:t>-tabs"</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role</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tablist</a:t>
            </a:r>
            <a:r>
              <a:rPr lang="en-US" sz="900" dirty="0">
                <a:solidFill>
                  <a:srgbClr val="CE9178"/>
                </a:solidFill>
                <a:latin typeface="Consolas" panose="020B0609020204030204" pitchFamily="49" charset="0"/>
              </a:rPr>
              <a:t>"</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nav</a:t>
            </a:r>
            <a:r>
              <a:rPr lang="en-US" sz="900" dirty="0">
                <a:solidFill>
                  <a:srgbClr val="CE9178"/>
                </a:solidFill>
                <a:latin typeface="Consolas" panose="020B0609020204030204" pitchFamily="49" charset="0"/>
              </a:rPr>
              <a:t>-item"</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a</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nav</a:t>
            </a:r>
            <a:r>
              <a:rPr lang="en-US" sz="900" dirty="0">
                <a:solidFill>
                  <a:srgbClr val="CE9178"/>
                </a:solidFill>
                <a:latin typeface="Consolas" panose="020B0609020204030204" pitchFamily="49" charset="0"/>
              </a:rPr>
              <a:t>-link active"</a:t>
            </a:r>
            <a:r>
              <a:rPr lang="en-US" sz="900" dirty="0">
                <a:solidFill>
                  <a:srgbClr val="D4D4D4"/>
                </a:solidFill>
                <a:latin typeface="Consolas" panose="020B0609020204030204" pitchFamily="49" charset="0"/>
              </a:rPr>
              <a:t> </a:t>
            </a:r>
            <a:r>
              <a:rPr lang="en-US" sz="900" dirty="0" smtClean="0">
                <a:solidFill>
                  <a:srgbClr val="9CDCFE"/>
                </a:solidFill>
                <a:latin typeface="Consolas" panose="020B0609020204030204" pitchFamily="49" charset="0"/>
              </a:rPr>
              <a:t>data- toggle</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"tab"</a:t>
            </a:r>
            <a:r>
              <a:rPr lang="en-US" sz="900" dirty="0">
                <a:solidFill>
                  <a:srgbClr val="D4D4D4"/>
                </a:solidFill>
                <a:latin typeface="Consolas" panose="020B0609020204030204" pitchFamily="49" charset="0"/>
              </a:rPr>
              <a:t> </a:t>
            </a:r>
            <a:r>
              <a:rPr lang="en-US" sz="900" dirty="0" err="1">
                <a:solidFill>
                  <a:srgbClr val="9CDCFE"/>
                </a:solidFill>
                <a:latin typeface="Consolas" panose="020B0609020204030204" pitchFamily="49" charset="0"/>
              </a:rPr>
              <a:t>href</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"#home"</a:t>
            </a:r>
            <a:r>
              <a:rPr lang="en-US" sz="900" dirty="0">
                <a:solidFill>
                  <a:srgbClr val="808080"/>
                </a:solidFill>
                <a:latin typeface="Consolas" panose="020B0609020204030204" pitchFamily="49" charset="0"/>
              </a:rPr>
              <a:t>&gt;</a:t>
            </a:r>
            <a:r>
              <a:rPr lang="en-US" sz="900" dirty="0">
                <a:solidFill>
                  <a:srgbClr val="D4D4D4"/>
                </a:solidFill>
                <a:latin typeface="Consolas" panose="020B0609020204030204" pitchFamily="49" charset="0"/>
              </a:rPr>
              <a:t>Home</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a</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nav</a:t>
            </a:r>
            <a:r>
              <a:rPr lang="en-US" sz="900" dirty="0">
                <a:solidFill>
                  <a:srgbClr val="CE9178"/>
                </a:solidFill>
                <a:latin typeface="Consolas" panose="020B0609020204030204" pitchFamily="49" charset="0"/>
              </a:rPr>
              <a:t>-item"</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a</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nav</a:t>
            </a:r>
            <a:r>
              <a:rPr lang="en-US" sz="900" dirty="0">
                <a:solidFill>
                  <a:srgbClr val="CE9178"/>
                </a:solidFill>
                <a:latin typeface="Consolas" panose="020B0609020204030204" pitchFamily="49" charset="0"/>
              </a:rPr>
              <a:t>-link"</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data-toggle</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"tab"</a:t>
            </a:r>
            <a:r>
              <a:rPr lang="en-US" sz="900" dirty="0">
                <a:solidFill>
                  <a:srgbClr val="D4D4D4"/>
                </a:solidFill>
                <a:latin typeface="Consolas" panose="020B0609020204030204" pitchFamily="49" charset="0"/>
              </a:rPr>
              <a:t> </a:t>
            </a:r>
            <a:r>
              <a:rPr lang="en-US" sz="900" dirty="0" err="1">
                <a:solidFill>
                  <a:srgbClr val="9CDCFE"/>
                </a:solidFill>
                <a:latin typeface="Consolas" panose="020B0609020204030204" pitchFamily="49" charset="0"/>
              </a:rPr>
              <a:t>href</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"#profile"</a:t>
            </a:r>
            <a:r>
              <a:rPr lang="en-US" sz="900" dirty="0">
                <a:solidFill>
                  <a:srgbClr val="808080"/>
                </a:solidFill>
                <a:latin typeface="Consolas" panose="020B0609020204030204" pitchFamily="49" charset="0"/>
              </a:rPr>
              <a:t>&gt;</a:t>
            </a:r>
            <a:r>
              <a:rPr lang="en-US" sz="900" dirty="0">
                <a:solidFill>
                  <a:srgbClr val="D4D4D4"/>
                </a:solidFill>
                <a:latin typeface="Consolas" panose="020B0609020204030204" pitchFamily="49" charset="0"/>
              </a:rPr>
              <a:t>Profile</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a</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nav</a:t>
            </a:r>
            <a:r>
              <a:rPr lang="en-US" sz="900" dirty="0">
                <a:solidFill>
                  <a:srgbClr val="CE9178"/>
                </a:solidFill>
                <a:latin typeface="Consolas" panose="020B0609020204030204" pitchFamily="49" charset="0"/>
              </a:rPr>
              <a:t>-item"</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a</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nav</a:t>
            </a:r>
            <a:r>
              <a:rPr lang="en-US" sz="900" dirty="0">
                <a:solidFill>
                  <a:srgbClr val="CE9178"/>
                </a:solidFill>
                <a:latin typeface="Consolas" panose="020B0609020204030204" pitchFamily="49" charset="0"/>
              </a:rPr>
              <a:t>-link"</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data-toggle</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"tab"</a:t>
            </a:r>
            <a:r>
              <a:rPr lang="en-US" sz="900" dirty="0">
                <a:solidFill>
                  <a:srgbClr val="D4D4D4"/>
                </a:solidFill>
                <a:latin typeface="Consolas" panose="020B0609020204030204" pitchFamily="49" charset="0"/>
              </a:rPr>
              <a:t> </a:t>
            </a:r>
            <a:r>
              <a:rPr lang="en-US" sz="900" dirty="0" err="1">
                <a:solidFill>
                  <a:srgbClr val="9CDCFE"/>
                </a:solidFill>
                <a:latin typeface="Consolas" panose="020B0609020204030204" pitchFamily="49" charset="0"/>
              </a:rPr>
              <a:t>href</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"#message"</a:t>
            </a:r>
            <a:r>
              <a:rPr lang="en-US" sz="900" dirty="0">
                <a:solidFill>
                  <a:srgbClr val="808080"/>
                </a:solidFill>
                <a:latin typeface="Consolas" panose="020B0609020204030204" pitchFamily="49" charset="0"/>
              </a:rPr>
              <a:t>&gt;</a:t>
            </a:r>
            <a:r>
              <a:rPr lang="en-US" sz="900" dirty="0">
                <a:solidFill>
                  <a:srgbClr val="D4D4D4"/>
                </a:solidFill>
                <a:latin typeface="Consolas" panose="020B0609020204030204" pitchFamily="49" charset="0"/>
              </a:rPr>
              <a:t>Messages</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a</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nav</a:t>
            </a:r>
            <a:r>
              <a:rPr lang="en-US" sz="900" dirty="0">
                <a:solidFill>
                  <a:srgbClr val="CE9178"/>
                </a:solidFill>
                <a:latin typeface="Consolas" panose="020B0609020204030204" pitchFamily="49" charset="0"/>
              </a:rPr>
              <a:t>-item"</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a</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nav</a:t>
            </a:r>
            <a:r>
              <a:rPr lang="en-US" sz="900" dirty="0">
                <a:solidFill>
                  <a:srgbClr val="CE9178"/>
                </a:solidFill>
                <a:latin typeface="Consolas" panose="020B0609020204030204" pitchFamily="49" charset="0"/>
              </a:rPr>
              <a:t>-link"</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data-toggle</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"tab"</a:t>
            </a:r>
            <a:r>
              <a:rPr lang="en-US" sz="900" dirty="0">
                <a:solidFill>
                  <a:srgbClr val="D4D4D4"/>
                </a:solidFill>
                <a:latin typeface="Consolas" panose="020B0609020204030204" pitchFamily="49" charset="0"/>
              </a:rPr>
              <a:t> </a:t>
            </a:r>
            <a:r>
              <a:rPr lang="en-US" sz="900" dirty="0" err="1">
                <a:solidFill>
                  <a:srgbClr val="9CDCFE"/>
                </a:solidFill>
                <a:latin typeface="Consolas" panose="020B0609020204030204" pitchFamily="49" charset="0"/>
              </a:rPr>
              <a:t>href</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"#report"</a:t>
            </a:r>
            <a:r>
              <a:rPr lang="en-US" sz="900" dirty="0">
                <a:solidFill>
                  <a:srgbClr val="808080"/>
                </a:solidFill>
                <a:latin typeface="Consolas" panose="020B0609020204030204" pitchFamily="49" charset="0"/>
              </a:rPr>
              <a:t>&gt;</a:t>
            </a:r>
            <a:r>
              <a:rPr lang="en-US" sz="900" dirty="0">
                <a:solidFill>
                  <a:srgbClr val="D4D4D4"/>
                </a:solidFill>
                <a:latin typeface="Consolas" panose="020B0609020204030204" pitchFamily="49" charset="0"/>
              </a:rPr>
              <a:t>Reports</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a</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pPr lvl="0"/>
            <a:r>
              <a:rPr lang="en-US" sz="900" dirty="0">
                <a:solidFill>
                  <a:srgbClr val="808080"/>
                </a:solidFill>
                <a:latin typeface="Consolas" panose="020B0609020204030204" pitchFamily="49" charset="0"/>
              </a:rPr>
              <a:t>&lt;/</a:t>
            </a:r>
            <a:r>
              <a:rPr lang="en-US" sz="900" dirty="0" err="1">
                <a:solidFill>
                  <a:srgbClr val="569CD6"/>
                </a:solidFill>
                <a:latin typeface="Consolas" panose="020B0609020204030204" pitchFamily="49" charset="0"/>
              </a:rPr>
              <a:t>ul</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p:txBody>
      </p:sp>
      <p:cxnSp>
        <p:nvCxnSpPr>
          <p:cNvPr id="41" name="Elbow Connector 40"/>
          <p:cNvCxnSpPr>
            <a:stCxn id="8" idx="1"/>
            <a:endCxn id="39" idx="1"/>
          </p:cNvCxnSpPr>
          <p:nvPr/>
        </p:nvCxnSpPr>
        <p:spPr>
          <a:xfrm rot="10800000" flipV="1">
            <a:off x="408623" y="971136"/>
            <a:ext cx="1" cy="2456014"/>
          </a:xfrm>
          <a:prstGeom prst="bentConnector3">
            <a:avLst>
              <a:gd name="adj1" fmla="val 2286010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3749040" y="2018033"/>
            <a:ext cx="1608773" cy="220311"/>
          </a:xfrm>
          <a:prstGeom prst="straightConnector1">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nvGrpSpPr>
          <p:cNvPr id="69" name="Group 68"/>
          <p:cNvGrpSpPr/>
          <p:nvPr/>
        </p:nvGrpSpPr>
        <p:grpSpPr>
          <a:xfrm>
            <a:off x="4126228" y="2602183"/>
            <a:ext cx="1604010" cy="214220"/>
            <a:chOff x="4172912" y="2614272"/>
            <a:chExt cx="1502718" cy="159426"/>
          </a:xfrm>
        </p:grpSpPr>
        <p:sp>
          <p:nvSpPr>
            <p:cNvPr id="57" name="Right Brace 56"/>
            <p:cNvSpPr/>
            <p:nvPr/>
          </p:nvSpPr>
          <p:spPr>
            <a:xfrm rot="16200000">
              <a:off x="4288607" y="2507467"/>
              <a:ext cx="150536" cy="381926"/>
            </a:xfrm>
            <a:prstGeom prst="rightBrace">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Elbow Connector 66"/>
            <p:cNvCxnSpPr/>
            <p:nvPr/>
          </p:nvCxnSpPr>
          <p:spPr>
            <a:xfrm flipV="1">
              <a:off x="4351020" y="2614272"/>
              <a:ext cx="1324610" cy="1"/>
            </a:xfrm>
            <a:prstGeom prst="bentConnector3">
              <a:avLst>
                <a:gd name="adj1" fmla="val 50000"/>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a:off x="3683270" y="3074034"/>
            <a:ext cx="2046968" cy="152046"/>
            <a:chOff x="4194811" y="2614272"/>
            <a:chExt cx="1505334" cy="88363"/>
          </a:xfrm>
        </p:grpSpPr>
        <p:sp>
          <p:nvSpPr>
            <p:cNvPr id="71" name="Right Brace 70"/>
            <p:cNvSpPr/>
            <p:nvPr/>
          </p:nvSpPr>
          <p:spPr>
            <a:xfrm rot="16200000">
              <a:off x="4345457" y="2472513"/>
              <a:ext cx="79476" cy="380768"/>
            </a:xfrm>
            <a:prstGeom prst="rightBrace">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2" name="Elbow Connector 71"/>
            <p:cNvCxnSpPr/>
            <p:nvPr/>
          </p:nvCxnSpPr>
          <p:spPr>
            <a:xfrm flipV="1">
              <a:off x="4375535" y="2614272"/>
              <a:ext cx="1324610" cy="1"/>
            </a:xfrm>
            <a:prstGeom prst="bentConnector3">
              <a:avLst>
                <a:gd name="adj1" fmla="val 50000"/>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3" name="Group 72"/>
          <p:cNvGrpSpPr/>
          <p:nvPr/>
        </p:nvGrpSpPr>
        <p:grpSpPr>
          <a:xfrm>
            <a:off x="3668030" y="3481093"/>
            <a:ext cx="2046968" cy="152044"/>
            <a:chOff x="4194811" y="2614273"/>
            <a:chExt cx="1505334" cy="88362"/>
          </a:xfrm>
        </p:grpSpPr>
        <p:sp>
          <p:nvSpPr>
            <p:cNvPr id="74" name="Right Brace 73"/>
            <p:cNvSpPr/>
            <p:nvPr/>
          </p:nvSpPr>
          <p:spPr>
            <a:xfrm rot="16200000">
              <a:off x="4345457" y="2472513"/>
              <a:ext cx="79476" cy="380768"/>
            </a:xfrm>
            <a:prstGeom prst="rightBrace">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5" name="Elbow Connector 74"/>
            <p:cNvCxnSpPr/>
            <p:nvPr/>
          </p:nvCxnSpPr>
          <p:spPr>
            <a:xfrm>
              <a:off x="4375535" y="2614273"/>
              <a:ext cx="1324610" cy="47882"/>
            </a:xfrm>
            <a:prstGeom prst="bentConnector3">
              <a:avLst>
                <a:gd name="adj1" fmla="val 50000"/>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3639453" y="3900307"/>
            <a:ext cx="2046968" cy="152046"/>
            <a:chOff x="4194811" y="2614273"/>
            <a:chExt cx="1505334" cy="88363"/>
          </a:xfrm>
        </p:grpSpPr>
        <p:sp>
          <p:nvSpPr>
            <p:cNvPr id="78" name="Right Brace 77"/>
            <p:cNvSpPr/>
            <p:nvPr/>
          </p:nvSpPr>
          <p:spPr>
            <a:xfrm rot="16200000">
              <a:off x="4345457" y="2472513"/>
              <a:ext cx="79476" cy="380768"/>
            </a:xfrm>
            <a:prstGeom prst="rightBrace">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9" name="Elbow Connector 78"/>
            <p:cNvCxnSpPr/>
            <p:nvPr/>
          </p:nvCxnSpPr>
          <p:spPr>
            <a:xfrm>
              <a:off x="4375535" y="2614273"/>
              <a:ext cx="1324610" cy="88363"/>
            </a:xfrm>
            <a:prstGeom prst="bentConnector3">
              <a:avLst>
                <a:gd name="adj1" fmla="val 50000"/>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1177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Menu </a:t>
            </a:r>
            <a:r>
              <a:rPr lang="en-US" sz="2400" dirty="0" err="1" smtClean="0"/>
              <a:t>thích</a:t>
            </a:r>
            <a:r>
              <a:rPr lang="en-US" sz="2400" dirty="0" smtClean="0"/>
              <a:t> </a:t>
            </a:r>
            <a:r>
              <a:rPr lang="en-US" sz="2400" dirty="0" err="1" smtClean="0"/>
              <a:t>ứng</a:t>
            </a:r>
            <a:r>
              <a:rPr lang="en-US" sz="2400" dirty="0" smtClean="0"/>
              <a:t> </a:t>
            </a:r>
            <a:r>
              <a:rPr lang="en-US" sz="2400" dirty="0" err="1" smtClean="0"/>
              <a:t>màn</a:t>
            </a:r>
            <a:r>
              <a:rPr lang="en-US" sz="2400" dirty="0" smtClean="0"/>
              <a:t> </a:t>
            </a:r>
            <a:r>
              <a:rPr lang="en-US" sz="2400" dirty="0" err="1" smtClean="0"/>
              <a:t>hình</a:t>
            </a:r>
            <a:r>
              <a:rPr lang="en-US" sz="2400" dirty="0" smtClean="0"/>
              <a:t> </a:t>
            </a:r>
            <a:r>
              <a:rPr lang="en-US" sz="2400" dirty="0" err="1" smtClean="0"/>
              <a:t>thiết</a:t>
            </a:r>
            <a:r>
              <a:rPr lang="en-US" sz="2400" dirty="0" smtClean="0"/>
              <a:t> </a:t>
            </a:r>
            <a:r>
              <a:rPr lang="en-US" sz="2400" dirty="0" err="1" smtClean="0"/>
              <a:t>bị</a:t>
            </a:r>
            <a:r>
              <a:rPr lang="en-US" sz="2400" dirty="0" smtClean="0"/>
              <a:t> - </a:t>
            </a:r>
            <a:r>
              <a:rPr lang="en-US" dirty="0" err="1" smtClean="0">
                <a:solidFill>
                  <a:srgbClr val="FFFF00"/>
                </a:solidFill>
              </a:rPr>
              <a:t>Navbar</a:t>
            </a:r>
            <a:endParaRPr lang="en-US" sz="2400" dirty="0">
              <a:solidFill>
                <a:srgbClr val="FFFF00"/>
              </a:solidFill>
            </a:endParaRPr>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11</a:t>
            </a:fld>
            <a:endParaRPr lang="en-US"/>
          </a:p>
        </p:txBody>
      </p:sp>
      <p:pic>
        <p:nvPicPr>
          <p:cNvPr id="7" name="Picture 6"/>
          <p:cNvPicPr>
            <a:picLocks noChangeAspect="1"/>
          </p:cNvPicPr>
          <p:nvPr/>
        </p:nvPicPr>
        <p:blipFill>
          <a:blip r:embed="rId2"/>
          <a:stretch>
            <a:fillRect/>
          </a:stretch>
        </p:blipFill>
        <p:spPr>
          <a:xfrm>
            <a:off x="278605" y="1054127"/>
            <a:ext cx="5687855" cy="868146"/>
          </a:xfrm>
          <a:prstGeom prst="rect">
            <a:avLst/>
          </a:prstGeom>
        </p:spPr>
      </p:pic>
      <p:pic>
        <p:nvPicPr>
          <p:cNvPr id="8" name="Picture 7"/>
          <p:cNvPicPr>
            <a:picLocks noChangeAspect="1"/>
          </p:cNvPicPr>
          <p:nvPr/>
        </p:nvPicPr>
        <p:blipFill>
          <a:blip r:embed="rId3"/>
          <a:stretch>
            <a:fillRect/>
          </a:stretch>
        </p:blipFill>
        <p:spPr>
          <a:xfrm>
            <a:off x="6342846" y="1054127"/>
            <a:ext cx="2558266" cy="976395"/>
          </a:xfrm>
          <a:prstGeom prst="rect">
            <a:avLst/>
          </a:prstGeom>
        </p:spPr>
      </p:pic>
      <p:sp>
        <p:nvSpPr>
          <p:cNvPr id="9" name="TextBox 8"/>
          <p:cNvSpPr txBox="1"/>
          <p:nvPr/>
        </p:nvSpPr>
        <p:spPr>
          <a:xfrm>
            <a:off x="797521" y="684795"/>
            <a:ext cx="4482381" cy="369332"/>
          </a:xfrm>
          <a:prstGeom prst="rect">
            <a:avLst/>
          </a:prstGeom>
          <a:noFill/>
        </p:spPr>
        <p:txBody>
          <a:bodyPr wrap="none" rtlCol="0">
            <a:spAutoFit/>
          </a:bodyPr>
          <a:lstStyle/>
          <a:p>
            <a:r>
              <a:rPr lang="en-US" dirty="0" smtClean="0">
                <a:solidFill>
                  <a:srgbClr val="00B050"/>
                </a:solidFill>
              </a:rPr>
              <a:t>Menu </a:t>
            </a:r>
            <a:r>
              <a:rPr lang="en-US" dirty="0" err="1" smtClean="0">
                <a:solidFill>
                  <a:srgbClr val="00B050"/>
                </a:solidFill>
              </a:rPr>
              <a:t>cho</a:t>
            </a:r>
            <a:r>
              <a:rPr lang="en-US" dirty="0" smtClean="0">
                <a:solidFill>
                  <a:srgbClr val="00B050"/>
                </a:solidFill>
              </a:rPr>
              <a:t> </a:t>
            </a:r>
            <a:r>
              <a:rPr lang="en-US" dirty="0" err="1" smtClean="0">
                <a:solidFill>
                  <a:srgbClr val="00B050"/>
                </a:solidFill>
              </a:rPr>
              <a:t>màn</a:t>
            </a:r>
            <a:r>
              <a:rPr lang="en-US" dirty="0" smtClean="0">
                <a:solidFill>
                  <a:srgbClr val="00B050"/>
                </a:solidFill>
              </a:rPr>
              <a:t> </a:t>
            </a:r>
            <a:r>
              <a:rPr lang="en-US" dirty="0" err="1" smtClean="0">
                <a:solidFill>
                  <a:srgbClr val="00B050"/>
                </a:solidFill>
              </a:rPr>
              <a:t>hình</a:t>
            </a:r>
            <a:r>
              <a:rPr lang="en-US" dirty="0" smtClean="0">
                <a:solidFill>
                  <a:srgbClr val="00B050"/>
                </a:solidFill>
              </a:rPr>
              <a:t> </a:t>
            </a:r>
            <a:r>
              <a:rPr lang="en-US" dirty="0" err="1" smtClean="0">
                <a:solidFill>
                  <a:srgbClr val="00B050"/>
                </a:solidFill>
              </a:rPr>
              <a:t>thiết</a:t>
            </a:r>
            <a:r>
              <a:rPr lang="en-US" dirty="0" smtClean="0">
                <a:solidFill>
                  <a:srgbClr val="00B050"/>
                </a:solidFill>
              </a:rPr>
              <a:t> </a:t>
            </a:r>
            <a:r>
              <a:rPr lang="en-US" dirty="0" err="1" smtClean="0">
                <a:solidFill>
                  <a:srgbClr val="00B050"/>
                </a:solidFill>
              </a:rPr>
              <a:t>bị</a:t>
            </a:r>
            <a:r>
              <a:rPr lang="en-US" dirty="0" smtClean="0">
                <a:solidFill>
                  <a:srgbClr val="00B050"/>
                </a:solidFill>
              </a:rPr>
              <a:t> </a:t>
            </a:r>
            <a:r>
              <a:rPr lang="en-US" dirty="0" err="1" smtClean="0">
                <a:solidFill>
                  <a:srgbClr val="00B050"/>
                </a:solidFill>
              </a:rPr>
              <a:t>có</a:t>
            </a:r>
            <a:r>
              <a:rPr lang="en-US" dirty="0" smtClean="0">
                <a:solidFill>
                  <a:srgbClr val="00B050"/>
                </a:solidFill>
              </a:rPr>
              <a:t> </a:t>
            </a:r>
            <a:r>
              <a:rPr lang="en-US" dirty="0" err="1" smtClean="0">
                <a:solidFill>
                  <a:srgbClr val="00B050"/>
                </a:solidFill>
              </a:rPr>
              <a:t>kích</a:t>
            </a:r>
            <a:r>
              <a:rPr lang="en-US" dirty="0" smtClean="0">
                <a:solidFill>
                  <a:srgbClr val="00B050"/>
                </a:solidFill>
              </a:rPr>
              <a:t> </a:t>
            </a:r>
            <a:r>
              <a:rPr lang="en-US" dirty="0" err="1" smtClean="0">
                <a:solidFill>
                  <a:srgbClr val="00B050"/>
                </a:solidFill>
              </a:rPr>
              <a:t>thước</a:t>
            </a:r>
            <a:r>
              <a:rPr lang="en-US" dirty="0" smtClean="0">
                <a:solidFill>
                  <a:srgbClr val="00B050"/>
                </a:solidFill>
              </a:rPr>
              <a:t> </a:t>
            </a:r>
            <a:r>
              <a:rPr lang="en-US" dirty="0" err="1" smtClean="0">
                <a:solidFill>
                  <a:srgbClr val="00B050"/>
                </a:solidFill>
              </a:rPr>
              <a:t>lớn</a:t>
            </a:r>
            <a:endParaRPr lang="en-US" dirty="0">
              <a:solidFill>
                <a:srgbClr val="00B050"/>
              </a:solidFill>
            </a:endParaRPr>
          </a:p>
        </p:txBody>
      </p:sp>
      <p:sp>
        <p:nvSpPr>
          <p:cNvPr id="10" name="TextBox 9"/>
          <p:cNvSpPr txBox="1"/>
          <p:nvPr/>
        </p:nvSpPr>
        <p:spPr>
          <a:xfrm>
            <a:off x="6342846" y="737354"/>
            <a:ext cx="2656305" cy="369332"/>
          </a:xfrm>
          <a:prstGeom prst="rect">
            <a:avLst/>
          </a:prstGeom>
          <a:noFill/>
        </p:spPr>
        <p:txBody>
          <a:bodyPr wrap="none" rtlCol="0">
            <a:spAutoFit/>
          </a:bodyPr>
          <a:lstStyle/>
          <a:p>
            <a:r>
              <a:rPr lang="en-US" dirty="0" smtClean="0">
                <a:solidFill>
                  <a:srgbClr val="00B050"/>
                </a:solidFill>
              </a:rPr>
              <a:t>Menu </a:t>
            </a:r>
            <a:r>
              <a:rPr lang="en-US" dirty="0" err="1" smtClean="0">
                <a:solidFill>
                  <a:srgbClr val="00B050"/>
                </a:solidFill>
              </a:rPr>
              <a:t>khi</a:t>
            </a:r>
            <a:r>
              <a:rPr lang="en-US" dirty="0" smtClean="0">
                <a:solidFill>
                  <a:srgbClr val="00B050"/>
                </a:solidFill>
              </a:rPr>
              <a:t> </a:t>
            </a:r>
            <a:r>
              <a:rPr lang="en-US" dirty="0" err="1" smtClean="0">
                <a:solidFill>
                  <a:srgbClr val="00B050"/>
                </a:solidFill>
              </a:rPr>
              <a:t>vào</a:t>
            </a:r>
            <a:r>
              <a:rPr lang="en-US" dirty="0" smtClean="0">
                <a:solidFill>
                  <a:srgbClr val="00B050"/>
                </a:solidFill>
              </a:rPr>
              <a:t> smartphone</a:t>
            </a:r>
            <a:endParaRPr lang="en-US" dirty="0">
              <a:solidFill>
                <a:srgbClr val="00B050"/>
              </a:solidFill>
            </a:endParaRPr>
          </a:p>
        </p:txBody>
      </p:sp>
      <p:sp>
        <p:nvSpPr>
          <p:cNvPr id="11" name="TextBox 10"/>
          <p:cNvSpPr txBox="1"/>
          <p:nvPr/>
        </p:nvSpPr>
        <p:spPr>
          <a:xfrm>
            <a:off x="278606" y="2078474"/>
            <a:ext cx="5466874" cy="1723549"/>
          </a:xfrm>
          <a:prstGeom prst="rect">
            <a:avLst/>
          </a:prstGeom>
          <a:noFill/>
        </p:spPr>
        <p:txBody>
          <a:bodyPr wrap="square" rtlCol="0">
            <a:spAutoFit/>
          </a:bodyPr>
          <a:lstStyle/>
          <a:p>
            <a:r>
              <a:rPr lang="en-US" sz="1600" b="1" dirty="0" err="1" smtClean="0"/>
              <a:t>Cấu</a:t>
            </a:r>
            <a:r>
              <a:rPr lang="en-US" sz="1600" b="1" dirty="0" smtClean="0"/>
              <a:t> </a:t>
            </a:r>
            <a:r>
              <a:rPr lang="en-US" sz="1600" b="1" dirty="0" err="1" smtClean="0"/>
              <a:t>trúc</a:t>
            </a:r>
            <a:r>
              <a:rPr lang="en-US" sz="1600" b="1" dirty="0" smtClean="0"/>
              <a:t> Menu </a:t>
            </a:r>
            <a:r>
              <a:rPr lang="en-US" sz="1600" b="1" dirty="0" err="1" smtClean="0"/>
              <a:t>Navbar</a:t>
            </a:r>
            <a:r>
              <a:rPr lang="en-US" sz="1600" b="1" dirty="0" smtClean="0"/>
              <a:t> </a:t>
            </a:r>
            <a:r>
              <a:rPr lang="en-US" sz="1600" b="1" dirty="0" err="1" smtClean="0"/>
              <a:t>chứa</a:t>
            </a:r>
            <a:r>
              <a:rPr lang="en-US" sz="1600" b="1" dirty="0" smtClean="0"/>
              <a:t> </a:t>
            </a:r>
            <a:r>
              <a:rPr lang="en-US" sz="1600" b="1" dirty="0" err="1" smtClean="0"/>
              <a:t>các</a:t>
            </a:r>
            <a:r>
              <a:rPr lang="en-US" sz="1600" b="1" dirty="0" smtClean="0"/>
              <a:t> </a:t>
            </a:r>
            <a:r>
              <a:rPr lang="en-US" sz="1600" b="1" dirty="0" err="1" smtClean="0"/>
              <a:t>phần</a:t>
            </a:r>
            <a:r>
              <a:rPr lang="en-US" sz="1600" b="1" dirty="0" smtClean="0"/>
              <a:t> </a:t>
            </a:r>
            <a:r>
              <a:rPr lang="en-US" sz="1600" b="1" dirty="0" err="1" smtClean="0"/>
              <a:t>tử</a:t>
            </a:r>
            <a:r>
              <a:rPr lang="en-US" sz="1600" b="1" dirty="0" smtClean="0"/>
              <a:t> </a:t>
            </a:r>
            <a:r>
              <a:rPr lang="en-US" sz="1600" b="1" dirty="0" err="1" smtClean="0"/>
              <a:t>mặc</a:t>
            </a:r>
            <a:r>
              <a:rPr lang="en-US" sz="1600" b="1" dirty="0" smtClean="0"/>
              <a:t> </a:t>
            </a:r>
            <a:r>
              <a:rPr lang="en-US" sz="1600" b="1" dirty="0" err="1" smtClean="0"/>
              <a:t>định</a:t>
            </a:r>
            <a:r>
              <a:rPr lang="en-US" sz="1600" b="1" dirty="0" smtClean="0"/>
              <a:t> </a:t>
            </a:r>
            <a:r>
              <a:rPr lang="en-US" sz="1600" b="1" dirty="0" err="1" smtClean="0"/>
              <a:t>sau</a:t>
            </a:r>
            <a:r>
              <a:rPr lang="en-US" sz="1600" b="1" dirty="0" smtClean="0"/>
              <a:t>:</a:t>
            </a:r>
          </a:p>
          <a:p>
            <a:pPr marL="285750" indent="-285750">
              <a:buFontTx/>
              <a:buChar char="-"/>
            </a:pPr>
            <a:r>
              <a:rPr lang="en-US" sz="1600" dirty="0" smtClean="0"/>
              <a:t>Branding </a:t>
            </a:r>
            <a:r>
              <a:rPr lang="en-US" sz="1600" dirty="0" smtClean="0">
                <a:sym typeface="Wingdings" panose="05000000000000000000" pitchFamily="2" charset="2"/>
              </a:rPr>
              <a:t> </a:t>
            </a:r>
            <a:r>
              <a:rPr lang="en-US" sz="1600" dirty="0" err="1" smtClean="0">
                <a:sym typeface="Wingdings" panose="05000000000000000000" pitchFamily="2" charset="2"/>
              </a:rPr>
              <a:t>Tên</a:t>
            </a:r>
            <a:r>
              <a:rPr lang="en-US" sz="1600" dirty="0" smtClean="0">
                <a:sym typeface="Wingdings" panose="05000000000000000000" pitchFamily="2" charset="2"/>
              </a:rPr>
              <a:t>/Logo </a:t>
            </a:r>
            <a:r>
              <a:rPr lang="en-US" sz="1600" dirty="0" err="1" smtClean="0">
                <a:sym typeface="Wingdings" panose="05000000000000000000" pitchFamily="2" charset="2"/>
              </a:rPr>
              <a:t>thương</a:t>
            </a:r>
            <a:r>
              <a:rPr lang="en-US" sz="1600" dirty="0" smtClean="0">
                <a:sym typeface="Wingdings" panose="05000000000000000000" pitchFamily="2" charset="2"/>
              </a:rPr>
              <a:t> </a:t>
            </a:r>
            <a:r>
              <a:rPr lang="en-US" sz="1600" dirty="0" err="1" smtClean="0">
                <a:sym typeface="Wingdings" panose="05000000000000000000" pitchFamily="2" charset="2"/>
              </a:rPr>
              <a:t>hiệu</a:t>
            </a:r>
            <a:r>
              <a:rPr lang="en-US" sz="1600" dirty="0" smtClean="0">
                <a:sym typeface="Wingdings" panose="05000000000000000000" pitchFamily="2" charset="2"/>
              </a:rPr>
              <a:t>  </a:t>
            </a:r>
            <a:r>
              <a:rPr lang="en-US" sz="1600" dirty="0">
                <a:solidFill>
                  <a:srgbClr val="E83E8C"/>
                </a:solidFill>
                <a:latin typeface="SFMono-Regular"/>
              </a:rPr>
              <a:t>.</a:t>
            </a:r>
            <a:r>
              <a:rPr lang="en-US" sz="1600" dirty="0" err="1">
                <a:solidFill>
                  <a:srgbClr val="E83E8C"/>
                </a:solidFill>
                <a:latin typeface="SFMono-Regular"/>
              </a:rPr>
              <a:t>navbar</a:t>
            </a:r>
            <a:r>
              <a:rPr lang="en-US" sz="1600" dirty="0">
                <a:solidFill>
                  <a:srgbClr val="E83E8C"/>
                </a:solidFill>
                <a:latin typeface="SFMono-Regular"/>
              </a:rPr>
              <a:t>-brand</a:t>
            </a:r>
            <a:endParaRPr lang="en-US" sz="1600" dirty="0">
              <a:solidFill>
                <a:srgbClr val="E83E8C"/>
              </a:solidFill>
              <a:latin typeface="SFMono-Regular"/>
              <a:sym typeface="Wingdings" panose="05000000000000000000" pitchFamily="2" charset="2"/>
            </a:endParaRPr>
          </a:p>
          <a:p>
            <a:pPr marL="285750" indent="-285750">
              <a:buFontTx/>
              <a:buChar char="-"/>
            </a:pPr>
            <a:r>
              <a:rPr lang="en-US" sz="1600" dirty="0" smtClean="0">
                <a:sym typeface="Wingdings" panose="05000000000000000000" pitchFamily="2" charset="2"/>
              </a:rPr>
              <a:t>Icon (3 </a:t>
            </a:r>
            <a:r>
              <a:rPr lang="en-US" sz="1600" dirty="0" err="1" smtClean="0">
                <a:sym typeface="Wingdings" panose="05000000000000000000" pitchFamily="2" charset="2"/>
              </a:rPr>
              <a:t>gạch</a:t>
            </a:r>
            <a:r>
              <a:rPr lang="en-US" sz="1600" dirty="0" smtClean="0">
                <a:sym typeface="Wingdings" panose="05000000000000000000" pitchFamily="2" charset="2"/>
              </a:rPr>
              <a:t>) </a:t>
            </a:r>
            <a:r>
              <a:rPr lang="en-US" sz="1600" dirty="0" err="1" smtClean="0">
                <a:sym typeface="Wingdings" panose="05000000000000000000" pitchFamily="2" charset="2"/>
              </a:rPr>
              <a:t>khi</a:t>
            </a:r>
            <a:r>
              <a:rPr lang="en-US" sz="1600" dirty="0" smtClean="0">
                <a:sym typeface="Wingdings" panose="05000000000000000000" pitchFamily="2" charset="2"/>
              </a:rPr>
              <a:t> </a:t>
            </a:r>
            <a:r>
              <a:rPr lang="en-US" sz="1600" dirty="0" err="1" smtClean="0">
                <a:sym typeface="Wingdings" panose="05000000000000000000" pitchFamily="2" charset="2"/>
              </a:rPr>
              <a:t>vào</a:t>
            </a:r>
            <a:r>
              <a:rPr lang="en-US" sz="1600" dirty="0" smtClean="0">
                <a:sym typeface="Wingdings" panose="05000000000000000000" pitchFamily="2" charset="2"/>
              </a:rPr>
              <a:t> </a:t>
            </a:r>
            <a:r>
              <a:rPr lang="en-US" sz="1600" dirty="0" err="1" smtClean="0">
                <a:sym typeface="Wingdings" panose="05000000000000000000" pitchFamily="2" charset="2"/>
              </a:rPr>
              <a:t>màn</a:t>
            </a:r>
            <a:r>
              <a:rPr lang="en-US" sz="1600" dirty="0" smtClean="0">
                <a:sym typeface="Wingdings" panose="05000000000000000000" pitchFamily="2" charset="2"/>
              </a:rPr>
              <a:t> </a:t>
            </a:r>
            <a:r>
              <a:rPr lang="en-US" sz="1600" dirty="0" err="1" smtClean="0">
                <a:sym typeface="Wingdings" panose="05000000000000000000" pitchFamily="2" charset="2"/>
              </a:rPr>
              <a:t>hình</a:t>
            </a:r>
            <a:r>
              <a:rPr lang="en-US" sz="1600" dirty="0" smtClean="0">
                <a:sym typeface="Wingdings" panose="05000000000000000000" pitchFamily="2" charset="2"/>
              </a:rPr>
              <a:t> </a:t>
            </a:r>
            <a:r>
              <a:rPr lang="en-US" sz="1600" dirty="0" err="1" smtClean="0">
                <a:sym typeface="Wingdings" panose="05000000000000000000" pitchFamily="2" charset="2"/>
              </a:rPr>
              <a:t>cần</a:t>
            </a:r>
            <a:r>
              <a:rPr lang="en-US" sz="1600" dirty="0" smtClean="0">
                <a:sym typeface="Wingdings" panose="05000000000000000000" pitchFamily="2" charset="2"/>
              </a:rPr>
              <a:t> </a:t>
            </a:r>
            <a:r>
              <a:rPr lang="en-US" sz="1600" dirty="0" err="1" smtClean="0">
                <a:sym typeface="Wingdings" panose="05000000000000000000" pitchFamily="2" charset="2"/>
              </a:rPr>
              <a:t>chuyển</a:t>
            </a:r>
            <a:r>
              <a:rPr lang="en-US" sz="1600" dirty="0" smtClean="0">
                <a:sym typeface="Wingdings" panose="05000000000000000000" pitchFamily="2" charset="2"/>
              </a:rPr>
              <a:t> </a:t>
            </a:r>
            <a:r>
              <a:rPr lang="en-US" sz="1600" dirty="0" err="1" smtClean="0">
                <a:sym typeface="Wingdings" panose="05000000000000000000" pitchFamily="2" charset="2"/>
              </a:rPr>
              <a:t>đổi</a:t>
            </a:r>
            <a:r>
              <a:rPr lang="en-US" sz="1600" dirty="0">
                <a:sym typeface="Wingdings" panose="05000000000000000000" pitchFamily="2" charset="2"/>
              </a:rPr>
              <a:t> </a:t>
            </a:r>
            <a:r>
              <a:rPr lang="en-US" sz="1600" dirty="0" err="1" smtClean="0">
                <a:sym typeface="Wingdings" panose="05000000000000000000" pitchFamily="2" charset="2"/>
              </a:rPr>
              <a:t>cấu</a:t>
            </a:r>
            <a:r>
              <a:rPr lang="en-US" sz="1600" dirty="0" smtClean="0">
                <a:sym typeface="Wingdings" panose="05000000000000000000" pitchFamily="2" charset="2"/>
              </a:rPr>
              <a:t> </a:t>
            </a:r>
            <a:r>
              <a:rPr lang="en-US" sz="1600" dirty="0" err="1" smtClean="0">
                <a:sym typeface="Wingdings" panose="05000000000000000000" pitchFamily="2" charset="2"/>
              </a:rPr>
              <a:t>trúc</a:t>
            </a:r>
            <a:r>
              <a:rPr lang="en-US" sz="1600" dirty="0" smtClean="0">
                <a:sym typeface="Wingdings" panose="05000000000000000000" pitchFamily="2" charset="2"/>
              </a:rPr>
              <a:t> Menu  </a:t>
            </a:r>
            <a:r>
              <a:rPr lang="en-US" altLang="en-US" sz="1600" dirty="0">
                <a:solidFill>
                  <a:srgbClr val="E83E8C"/>
                </a:solidFill>
                <a:latin typeface="SFMono-Regular"/>
              </a:rPr>
              <a:t>.</a:t>
            </a:r>
            <a:r>
              <a:rPr lang="en-US" altLang="en-US" sz="1600" dirty="0" err="1">
                <a:solidFill>
                  <a:srgbClr val="E83E8C"/>
                </a:solidFill>
                <a:latin typeface="SFMono-Regular"/>
              </a:rPr>
              <a:t>navbar-toggler</a:t>
            </a:r>
            <a:r>
              <a:rPr lang="en-US" altLang="en-US" sz="2400" dirty="0">
                <a:solidFill>
                  <a:srgbClr val="212529"/>
                </a:solidFill>
                <a:latin typeface="-apple-system"/>
              </a:rPr>
              <a:t> </a:t>
            </a:r>
            <a:r>
              <a:rPr lang="en-US" altLang="en-US" sz="800" dirty="0"/>
              <a:t> </a:t>
            </a:r>
            <a:endParaRPr lang="en-US" altLang="en-US" sz="3600" dirty="0">
              <a:latin typeface="Arial" panose="020B0604020202020204" pitchFamily="34" charset="0"/>
            </a:endParaRPr>
          </a:p>
          <a:p>
            <a:pPr marL="285750" indent="-285750">
              <a:buFontTx/>
              <a:buChar char="-"/>
            </a:pPr>
            <a:r>
              <a:rPr lang="en-US" sz="1600" dirty="0" smtClean="0">
                <a:sym typeface="Wingdings" panose="05000000000000000000" pitchFamily="2" charset="2"/>
              </a:rPr>
              <a:t>Menu list Item  </a:t>
            </a:r>
            <a:r>
              <a:rPr lang="en-US" sz="1600" dirty="0">
                <a:solidFill>
                  <a:srgbClr val="E83E8C"/>
                </a:solidFill>
                <a:latin typeface="SFMono-Regular"/>
              </a:rPr>
              <a:t>.</a:t>
            </a:r>
            <a:r>
              <a:rPr lang="en-US" sz="1600" dirty="0" err="1">
                <a:solidFill>
                  <a:srgbClr val="E83E8C"/>
                </a:solidFill>
                <a:latin typeface="SFMono-Regular"/>
              </a:rPr>
              <a:t>navbar-nav</a:t>
            </a:r>
            <a:endParaRPr lang="en-US" sz="1600" dirty="0">
              <a:solidFill>
                <a:srgbClr val="E83E8C"/>
              </a:solidFill>
              <a:latin typeface="SFMono-Regular"/>
              <a:sym typeface="Wingdings" panose="05000000000000000000" pitchFamily="2" charset="2"/>
            </a:endParaRPr>
          </a:p>
          <a:p>
            <a:pPr marL="285750" indent="-285750">
              <a:buFontTx/>
              <a:buChar char="-"/>
            </a:pPr>
            <a:r>
              <a:rPr lang="en-US" sz="1600" dirty="0" smtClean="0">
                <a:sym typeface="Wingdings" panose="05000000000000000000" pitchFamily="2" charset="2"/>
              </a:rPr>
              <a:t>Search Form  </a:t>
            </a:r>
            <a:r>
              <a:rPr lang="en-US" sz="1600" dirty="0">
                <a:solidFill>
                  <a:srgbClr val="E83E8C"/>
                </a:solidFill>
                <a:latin typeface="SFMono-Regular"/>
              </a:rPr>
              <a:t>.form-inline</a:t>
            </a:r>
          </a:p>
        </p:txBody>
      </p:sp>
      <p:sp>
        <p:nvSpPr>
          <p:cNvPr id="13" name="TextBox 12"/>
          <p:cNvSpPr txBox="1"/>
          <p:nvPr/>
        </p:nvSpPr>
        <p:spPr>
          <a:xfrm>
            <a:off x="5821680" y="2156460"/>
            <a:ext cx="2978701" cy="923330"/>
          </a:xfrm>
          <a:prstGeom prst="rect">
            <a:avLst/>
          </a:prstGeom>
          <a:noFill/>
        </p:spPr>
        <p:txBody>
          <a:bodyPr wrap="none" rtlCol="0">
            <a:spAutoFit/>
          </a:bodyPr>
          <a:lstStyle/>
          <a:p>
            <a:pPr algn="ctr"/>
            <a:r>
              <a:rPr lang="en-US" dirty="0" err="1" smtClean="0"/>
              <a:t>Chú</a:t>
            </a:r>
            <a:r>
              <a:rPr lang="en-US" dirty="0" smtClean="0"/>
              <a:t> ý </a:t>
            </a:r>
            <a:r>
              <a:rPr lang="en-US" dirty="0" err="1" smtClean="0"/>
              <a:t>quan</a:t>
            </a:r>
            <a:r>
              <a:rPr lang="en-US" dirty="0" smtClean="0"/>
              <a:t> </a:t>
            </a:r>
            <a:r>
              <a:rPr lang="en-US" dirty="0" err="1" smtClean="0"/>
              <a:t>trọng</a:t>
            </a:r>
            <a:r>
              <a:rPr lang="en-US" dirty="0" smtClean="0"/>
              <a:t>:</a:t>
            </a:r>
          </a:p>
          <a:p>
            <a:pPr algn="ctr"/>
            <a:r>
              <a:rPr lang="en-US" dirty="0" err="1" smtClean="0"/>
              <a:t>Navbar</a:t>
            </a:r>
            <a:r>
              <a:rPr lang="en-US" dirty="0" smtClean="0"/>
              <a:t> </a:t>
            </a:r>
            <a:r>
              <a:rPr lang="en-US" dirty="0" err="1" smtClean="0"/>
              <a:t>yêu</a:t>
            </a:r>
            <a:r>
              <a:rPr lang="en-US" dirty="0" smtClean="0"/>
              <a:t> </a:t>
            </a:r>
            <a:r>
              <a:rPr lang="en-US" dirty="0" err="1" smtClean="0"/>
              <a:t>cầu</a:t>
            </a:r>
            <a:r>
              <a:rPr lang="en-US" dirty="0" smtClean="0"/>
              <a:t> </a:t>
            </a:r>
            <a:r>
              <a:rPr lang="en-US" dirty="0" err="1" smtClean="0"/>
              <a:t>xác</a:t>
            </a:r>
            <a:r>
              <a:rPr lang="en-US" dirty="0" smtClean="0"/>
              <a:t> </a:t>
            </a:r>
            <a:r>
              <a:rPr lang="en-US" dirty="0" err="1" smtClean="0"/>
              <a:t>định</a:t>
            </a:r>
            <a:r>
              <a:rPr lang="en-US" dirty="0" smtClean="0"/>
              <a:t> </a:t>
            </a:r>
          </a:p>
          <a:p>
            <a:pPr algn="ctr"/>
            <a:r>
              <a:rPr lang="en-US" dirty="0" smtClean="0">
                <a:solidFill>
                  <a:srgbClr val="FF0000"/>
                </a:solidFill>
              </a:rPr>
              <a:t>KHI NÀO MENU RESPONSIVE?</a:t>
            </a:r>
            <a:endParaRPr lang="en-US" dirty="0">
              <a:solidFill>
                <a:srgbClr val="FF0000"/>
              </a:solidFill>
            </a:endParaRPr>
          </a:p>
        </p:txBody>
      </p:sp>
      <p:sp>
        <p:nvSpPr>
          <p:cNvPr id="14" name="Down Arrow 13"/>
          <p:cNvSpPr/>
          <p:nvPr/>
        </p:nvSpPr>
        <p:spPr>
          <a:xfrm>
            <a:off x="6484620" y="3079790"/>
            <a:ext cx="1798320" cy="288250"/>
          </a:xfrm>
          <a:prstGeom prst="downArrow">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2" name="Rectangle 21"/>
          <p:cNvSpPr/>
          <p:nvPr/>
        </p:nvSpPr>
        <p:spPr>
          <a:xfrm>
            <a:off x="5883301" y="4045030"/>
            <a:ext cx="3047629" cy="338554"/>
          </a:xfrm>
          <a:prstGeom prst="rect">
            <a:avLst/>
          </a:prstGeom>
        </p:spPr>
        <p:txBody>
          <a:bodyPr wrap="none">
            <a:spAutoFit/>
          </a:bodyPr>
          <a:lstStyle/>
          <a:p>
            <a:r>
              <a:rPr lang="en-US" sz="1600" dirty="0" smtClean="0">
                <a:solidFill>
                  <a:srgbClr val="E83E8C"/>
                </a:solidFill>
                <a:latin typeface="SFMono-Regular"/>
              </a:rPr>
              <a:t>.</a:t>
            </a:r>
            <a:r>
              <a:rPr lang="en-US" sz="1600" dirty="0" err="1" smtClean="0">
                <a:solidFill>
                  <a:srgbClr val="E83E8C"/>
                </a:solidFill>
                <a:latin typeface="SFMono-Regular"/>
              </a:rPr>
              <a:t>navbar</a:t>
            </a:r>
            <a:r>
              <a:rPr lang="en-US" sz="1600" dirty="0" smtClean="0">
                <a:solidFill>
                  <a:srgbClr val="E83E8C"/>
                </a:solidFill>
                <a:latin typeface="SFMono-Regular"/>
              </a:rPr>
              <a:t>-expand</a:t>
            </a:r>
            <a:r>
              <a:rPr lang="en-US" sz="1600" dirty="0">
                <a:solidFill>
                  <a:srgbClr val="E83E8C"/>
                </a:solidFill>
                <a:latin typeface="SFMono-Regular"/>
              </a:rPr>
              <a:t>{-</a:t>
            </a:r>
            <a:r>
              <a:rPr lang="en-US" sz="1600" dirty="0" err="1">
                <a:solidFill>
                  <a:srgbClr val="E83E8C"/>
                </a:solidFill>
                <a:latin typeface="SFMono-Regular"/>
              </a:rPr>
              <a:t>sm</a:t>
            </a:r>
            <a:r>
              <a:rPr lang="en-US" sz="1600" dirty="0">
                <a:solidFill>
                  <a:srgbClr val="E83E8C"/>
                </a:solidFill>
                <a:latin typeface="SFMono-Regular"/>
              </a:rPr>
              <a:t>|-md|-</a:t>
            </a:r>
            <a:r>
              <a:rPr lang="en-US" sz="1600" dirty="0" err="1">
                <a:solidFill>
                  <a:srgbClr val="E83E8C"/>
                </a:solidFill>
                <a:latin typeface="SFMono-Regular"/>
              </a:rPr>
              <a:t>lg</a:t>
            </a:r>
            <a:r>
              <a:rPr lang="en-US" sz="1600" dirty="0">
                <a:solidFill>
                  <a:srgbClr val="E83E8C"/>
                </a:solidFill>
                <a:latin typeface="SFMono-Regular"/>
              </a:rPr>
              <a:t>|-xl}</a:t>
            </a:r>
          </a:p>
        </p:txBody>
      </p:sp>
      <p:sp>
        <p:nvSpPr>
          <p:cNvPr id="23" name="TextBox 22"/>
          <p:cNvSpPr txBox="1"/>
          <p:nvPr/>
        </p:nvSpPr>
        <p:spPr>
          <a:xfrm>
            <a:off x="5966460" y="3398699"/>
            <a:ext cx="2750820" cy="646331"/>
          </a:xfrm>
          <a:prstGeom prst="rect">
            <a:avLst/>
          </a:prstGeom>
          <a:noFill/>
        </p:spPr>
        <p:txBody>
          <a:bodyPr wrap="square" rtlCol="0">
            <a:spAutoFit/>
          </a:bodyPr>
          <a:lstStyle/>
          <a:p>
            <a:pPr algn="ctr"/>
            <a:r>
              <a:rPr lang="en-US" dirty="0" err="1" smtClean="0">
                <a:solidFill>
                  <a:srgbClr val="FF0000"/>
                </a:solidFill>
              </a:rPr>
              <a:t>Xác</a:t>
            </a:r>
            <a:r>
              <a:rPr lang="en-US" dirty="0" smtClean="0">
                <a:solidFill>
                  <a:srgbClr val="FF0000"/>
                </a:solidFill>
              </a:rPr>
              <a:t> </a:t>
            </a:r>
            <a:r>
              <a:rPr lang="en-US" dirty="0" err="1" smtClean="0">
                <a:solidFill>
                  <a:srgbClr val="FF0000"/>
                </a:solidFill>
              </a:rPr>
              <a:t>định</a:t>
            </a:r>
            <a:r>
              <a:rPr lang="en-US" dirty="0" smtClean="0">
                <a:solidFill>
                  <a:srgbClr val="FF0000"/>
                </a:solidFill>
              </a:rPr>
              <a:t> </a:t>
            </a:r>
            <a:r>
              <a:rPr lang="en-US" dirty="0" err="1" smtClean="0">
                <a:solidFill>
                  <a:srgbClr val="FF0000"/>
                </a:solidFill>
              </a:rPr>
              <a:t>loại</a:t>
            </a:r>
            <a:r>
              <a:rPr lang="en-US" dirty="0" smtClean="0">
                <a:solidFill>
                  <a:srgbClr val="FF0000"/>
                </a:solidFill>
              </a:rPr>
              <a:t> </a:t>
            </a:r>
            <a:r>
              <a:rPr lang="en-US" dirty="0" err="1" smtClean="0">
                <a:solidFill>
                  <a:srgbClr val="FF0000"/>
                </a:solidFill>
              </a:rPr>
              <a:t>thiết</a:t>
            </a:r>
            <a:r>
              <a:rPr lang="en-US" dirty="0" smtClean="0">
                <a:solidFill>
                  <a:srgbClr val="FF0000"/>
                </a:solidFill>
              </a:rPr>
              <a:t> </a:t>
            </a:r>
            <a:r>
              <a:rPr lang="en-US" dirty="0" err="1" smtClean="0">
                <a:solidFill>
                  <a:srgbClr val="FF0000"/>
                </a:solidFill>
              </a:rPr>
              <a:t>bị</a:t>
            </a:r>
            <a:r>
              <a:rPr lang="en-US" dirty="0" smtClean="0">
                <a:solidFill>
                  <a:srgbClr val="FF0000"/>
                </a:solidFill>
              </a:rPr>
              <a:t> </a:t>
            </a:r>
          </a:p>
          <a:p>
            <a:pPr algn="ctr"/>
            <a:r>
              <a:rPr lang="en-US" dirty="0" err="1" smtClean="0"/>
              <a:t>sẽ</a:t>
            </a:r>
            <a:r>
              <a:rPr lang="en-US" dirty="0" smtClean="0"/>
              <a:t> </a:t>
            </a:r>
            <a:r>
              <a:rPr lang="en-US" dirty="0" err="1" smtClean="0"/>
              <a:t>được</a:t>
            </a:r>
            <a:r>
              <a:rPr lang="en-US" dirty="0" smtClean="0"/>
              <a:t> </a:t>
            </a:r>
            <a:r>
              <a:rPr lang="en-US" dirty="0" err="1" smtClean="0"/>
              <a:t>áp</a:t>
            </a:r>
            <a:r>
              <a:rPr lang="en-US" dirty="0" smtClean="0"/>
              <a:t> </a:t>
            </a:r>
            <a:r>
              <a:rPr lang="en-US" dirty="0" err="1" smtClean="0"/>
              <a:t>dụng</a:t>
            </a:r>
            <a:r>
              <a:rPr lang="en-US" dirty="0" smtClean="0"/>
              <a:t> </a:t>
            </a:r>
            <a:r>
              <a:rPr lang="en-US" dirty="0" err="1" smtClean="0"/>
              <a:t>tại</a:t>
            </a:r>
            <a:r>
              <a:rPr lang="en-US" dirty="0" smtClean="0"/>
              <a:t> </a:t>
            </a:r>
            <a:endParaRPr lang="en-US" dirty="0"/>
          </a:p>
        </p:txBody>
      </p:sp>
      <p:pic>
        <p:nvPicPr>
          <p:cNvPr id="24" name="Picture 2" descr="https://www.zeninvader.com/76addf954d85ce4d1a3e2cfee2bbc737/bootstrap-4-grid-col-classe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80" y="3777915"/>
            <a:ext cx="3276971" cy="101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30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Navbar</a:t>
            </a:r>
            <a:r>
              <a:rPr lang="en-US" dirty="0" smtClean="0"/>
              <a:t> Menu</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12</a:t>
            </a:fld>
            <a:endParaRPr lang="en-US"/>
          </a:p>
        </p:txBody>
      </p:sp>
      <p:pic>
        <p:nvPicPr>
          <p:cNvPr id="8" name="Picture 7"/>
          <p:cNvPicPr>
            <a:picLocks noChangeAspect="1"/>
          </p:cNvPicPr>
          <p:nvPr/>
        </p:nvPicPr>
        <p:blipFill>
          <a:blip r:embed="rId2"/>
          <a:stretch>
            <a:fillRect/>
          </a:stretch>
        </p:blipFill>
        <p:spPr>
          <a:xfrm>
            <a:off x="89339" y="1101164"/>
            <a:ext cx="8970170" cy="409017"/>
          </a:xfrm>
          <a:prstGeom prst="rect">
            <a:avLst/>
          </a:prstGeom>
        </p:spPr>
      </p:pic>
      <p:pic>
        <p:nvPicPr>
          <p:cNvPr id="9" name="Picture 8"/>
          <p:cNvPicPr>
            <a:picLocks noChangeAspect="1"/>
          </p:cNvPicPr>
          <p:nvPr/>
        </p:nvPicPr>
        <p:blipFill>
          <a:blip r:embed="rId3"/>
          <a:stretch>
            <a:fillRect/>
          </a:stretch>
        </p:blipFill>
        <p:spPr>
          <a:xfrm>
            <a:off x="89339" y="2076767"/>
            <a:ext cx="4107657" cy="491586"/>
          </a:xfrm>
          <a:prstGeom prst="rect">
            <a:avLst/>
          </a:prstGeom>
        </p:spPr>
      </p:pic>
      <p:pic>
        <p:nvPicPr>
          <p:cNvPr id="10" name="Picture 9"/>
          <p:cNvPicPr>
            <a:picLocks noChangeAspect="1"/>
          </p:cNvPicPr>
          <p:nvPr/>
        </p:nvPicPr>
        <p:blipFill>
          <a:blip r:embed="rId4"/>
          <a:stretch>
            <a:fillRect/>
          </a:stretch>
        </p:blipFill>
        <p:spPr>
          <a:xfrm>
            <a:off x="5784648" y="1556341"/>
            <a:ext cx="3185522" cy="2696432"/>
          </a:xfrm>
          <a:prstGeom prst="rect">
            <a:avLst/>
          </a:prstGeom>
        </p:spPr>
      </p:pic>
      <p:sp>
        <p:nvSpPr>
          <p:cNvPr id="11" name="TextBox 10"/>
          <p:cNvSpPr txBox="1"/>
          <p:nvPr/>
        </p:nvSpPr>
        <p:spPr>
          <a:xfrm>
            <a:off x="2352675" y="720598"/>
            <a:ext cx="4841005" cy="369332"/>
          </a:xfrm>
          <a:prstGeom prst="rect">
            <a:avLst/>
          </a:prstGeom>
          <a:noFill/>
        </p:spPr>
        <p:txBody>
          <a:bodyPr wrap="none" rtlCol="0">
            <a:spAutoFit/>
          </a:bodyPr>
          <a:lstStyle/>
          <a:p>
            <a:r>
              <a:rPr lang="en-US" b="1" dirty="0" err="1" smtClean="0">
                <a:solidFill>
                  <a:srgbClr val="00B050"/>
                </a:solidFill>
              </a:rPr>
              <a:t>Kết</a:t>
            </a:r>
            <a:r>
              <a:rPr lang="en-US" b="1" dirty="0" smtClean="0">
                <a:solidFill>
                  <a:srgbClr val="00B050"/>
                </a:solidFill>
              </a:rPr>
              <a:t> </a:t>
            </a:r>
            <a:r>
              <a:rPr lang="en-US" b="1" dirty="0" err="1" smtClean="0">
                <a:solidFill>
                  <a:srgbClr val="00B050"/>
                </a:solidFill>
              </a:rPr>
              <a:t>quả</a:t>
            </a:r>
            <a:r>
              <a:rPr lang="en-US" b="1" dirty="0" smtClean="0">
                <a:solidFill>
                  <a:srgbClr val="00B050"/>
                </a:solidFill>
              </a:rPr>
              <a:t> Menu ở </a:t>
            </a:r>
            <a:r>
              <a:rPr lang="en-US" b="1" dirty="0" err="1" smtClean="0">
                <a:solidFill>
                  <a:srgbClr val="00B050"/>
                </a:solidFill>
              </a:rPr>
              <a:t>thiết</a:t>
            </a:r>
            <a:r>
              <a:rPr lang="en-US" b="1" dirty="0" smtClean="0">
                <a:solidFill>
                  <a:srgbClr val="00B050"/>
                </a:solidFill>
              </a:rPr>
              <a:t> </a:t>
            </a:r>
            <a:r>
              <a:rPr lang="en-US" b="1" dirty="0" err="1" smtClean="0">
                <a:solidFill>
                  <a:srgbClr val="00B050"/>
                </a:solidFill>
              </a:rPr>
              <a:t>bị</a:t>
            </a:r>
            <a:r>
              <a:rPr lang="en-US" b="1" dirty="0" smtClean="0">
                <a:solidFill>
                  <a:srgbClr val="00B050"/>
                </a:solidFill>
              </a:rPr>
              <a:t> Tablet/</a:t>
            </a:r>
            <a:r>
              <a:rPr lang="en-US" b="1" dirty="0" err="1" smtClean="0">
                <a:solidFill>
                  <a:srgbClr val="00B050"/>
                </a:solidFill>
              </a:rPr>
              <a:t>Ipad</a:t>
            </a:r>
            <a:r>
              <a:rPr lang="en-US" b="1" dirty="0">
                <a:solidFill>
                  <a:srgbClr val="00B050"/>
                </a:solidFill>
              </a:rPr>
              <a:t> </a:t>
            </a:r>
            <a:r>
              <a:rPr lang="en-US" b="1" dirty="0" smtClean="0">
                <a:solidFill>
                  <a:srgbClr val="00B050"/>
                </a:solidFill>
              </a:rPr>
              <a:t>(md) </a:t>
            </a:r>
            <a:r>
              <a:rPr lang="en-US" b="1" dirty="0" err="1" smtClean="0">
                <a:solidFill>
                  <a:srgbClr val="00B050"/>
                </a:solidFill>
              </a:rPr>
              <a:t>trở</a:t>
            </a:r>
            <a:r>
              <a:rPr lang="en-US" b="1" dirty="0" smtClean="0">
                <a:solidFill>
                  <a:srgbClr val="00B050"/>
                </a:solidFill>
              </a:rPr>
              <a:t> </a:t>
            </a:r>
            <a:r>
              <a:rPr lang="en-US" b="1" dirty="0" err="1" smtClean="0">
                <a:solidFill>
                  <a:srgbClr val="00B050"/>
                </a:solidFill>
              </a:rPr>
              <a:t>lên</a:t>
            </a:r>
            <a:endParaRPr lang="en-US" b="1" dirty="0">
              <a:solidFill>
                <a:srgbClr val="00B050"/>
              </a:solidFill>
            </a:endParaRPr>
          </a:p>
        </p:txBody>
      </p:sp>
      <p:sp>
        <p:nvSpPr>
          <p:cNvPr id="12" name="TextBox 11"/>
          <p:cNvSpPr txBox="1"/>
          <p:nvPr/>
        </p:nvSpPr>
        <p:spPr>
          <a:xfrm>
            <a:off x="0" y="1586192"/>
            <a:ext cx="4453976" cy="338554"/>
          </a:xfrm>
          <a:prstGeom prst="rect">
            <a:avLst/>
          </a:prstGeom>
          <a:noFill/>
        </p:spPr>
        <p:txBody>
          <a:bodyPr wrap="none" rtlCol="0">
            <a:spAutoFit/>
          </a:bodyPr>
          <a:lstStyle/>
          <a:p>
            <a:r>
              <a:rPr lang="en-US" sz="1600" dirty="0" err="1" smtClean="0">
                <a:solidFill>
                  <a:srgbClr val="FF0000"/>
                </a:solidFill>
              </a:rPr>
              <a:t>Kết</a:t>
            </a:r>
            <a:r>
              <a:rPr lang="en-US" sz="1600" dirty="0" smtClean="0">
                <a:solidFill>
                  <a:srgbClr val="FF0000"/>
                </a:solidFill>
              </a:rPr>
              <a:t> </a:t>
            </a:r>
            <a:r>
              <a:rPr lang="en-US" sz="1600" dirty="0" err="1" smtClean="0">
                <a:solidFill>
                  <a:srgbClr val="FF0000"/>
                </a:solidFill>
              </a:rPr>
              <a:t>quả</a:t>
            </a:r>
            <a:r>
              <a:rPr lang="en-US" sz="1600" dirty="0" smtClean="0">
                <a:solidFill>
                  <a:srgbClr val="FF0000"/>
                </a:solidFill>
              </a:rPr>
              <a:t> Menu ở </a:t>
            </a:r>
            <a:r>
              <a:rPr lang="en-US" sz="1600" dirty="0" err="1" smtClean="0">
                <a:solidFill>
                  <a:srgbClr val="FF0000"/>
                </a:solidFill>
              </a:rPr>
              <a:t>thiết</a:t>
            </a:r>
            <a:r>
              <a:rPr lang="en-US" sz="1600" dirty="0" smtClean="0">
                <a:solidFill>
                  <a:srgbClr val="FF0000"/>
                </a:solidFill>
              </a:rPr>
              <a:t> </a:t>
            </a:r>
            <a:r>
              <a:rPr lang="en-US" sz="1600" dirty="0" err="1" smtClean="0">
                <a:solidFill>
                  <a:srgbClr val="FF0000"/>
                </a:solidFill>
              </a:rPr>
              <a:t>bị</a:t>
            </a:r>
            <a:r>
              <a:rPr lang="en-US" sz="1600" dirty="0" smtClean="0">
                <a:solidFill>
                  <a:srgbClr val="FF0000"/>
                </a:solidFill>
              </a:rPr>
              <a:t> Tablet/</a:t>
            </a:r>
            <a:r>
              <a:rPr lang="en-US" sz="1600" dirty="0" err="1" smtClean="0">
                <a:solidFill>
                  <a:srgbClr val="FF0000"/>
                </a:solidFill>
              </a:rPr>
              <a:t>Ipad</a:t>
            </a:r>
            <a:r>
              <a:rPr lang="en-US" sz="1600" dirty="0">
                <a:solidFill>
                  <a:srgbClr val="FF0000"/>
                </a:solidFill>
              </a:rPr>
              <a:t> </a:t>
            </a:r>
            <a:r>
              <a:rPr lang="en-US" sz="1600" dirty="0" smtClean="0">
                <a:solidFill>
                  <a:srgbClr val="FF0000"/>
                </a:solidFill>
              </a:rPr>
              <a:t>(md) </a:t>
            </a:r>
            <a:r>
              <a:rPr lang="en-US" sz="1600" dirty="0" err="1" smtClean="0">
                <a:solidFill>
                  <a:srgbClr val="FF0000"/>
                </a:solidFill>
              </a:rPr>
              <a:t>trở</a:t>
            </a:r>
            <a:r>
              <a:rPr lang="en-US" sz="1600" dirty="0" smtClean="0">
                <a:solidFill>
                  <a:srgbClr val="FF0000"/>
                </a:solidFill>
              </a:rPr>
              <a:t> </a:t>
            </a:r>
            <a:r>
              <a:rPr lang="en-US" sz="1600" dirty="0" err="1" smtClean="0">
                <a:solidFill>
                  <a:srgbClr val="FF0000"/>
                </a:solidFill>
              </a:rPr>
              <a:t>xuống</a:t>
            </a:r>
            <a:endParaRPr lang="en-US" sz="1600" dirty="0">
              <a:solidFill>
                <a:srgbClr val="FF0000"/>
              </a:solidFill>
            </a:endParaRPr>
          </a:p>
        </p:txBody>
      </p:sp>
      <p:cxnSp>
        <p:nvCxnSpPr>
          <p:cNvPr id="14" name="Elbow Connector 13"/>
          <p:cNvCxnSpPr>
            <a:endCxn id="10" idx="1"/>
          </p:cNvCxnSpPr>
          <p:nvPr/>
        </p:nvCxnSpPr>
        <p:spPr>
          <a:xfrm>
            <a:off x="4069080" y="2322560"/>
            <a:ext cx="1715568" cy="581997"/>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3430553" y="2919508"/>
            <a:ext cx="2325380" cy="369332"/>
          </a:xfrm>
          <a:prstGeom prst="rect">
            <a:avLst/>
          </a:prstGeom>
          <a:noFill/>
        </p:spPr>
        <p:txBody>
          <a:bodyPr wrap="none" rtlCol="0">
            <a:spAutoFit/>
          </a:bodyPr>
          <a:lstStyle/>
          <a:p>
            <a:r>
              <a:rPr lang="en-US" b="1" dirty="0" smtClean="0">
                <a:solidFill>
                  <a:srgbClr val="00B050"/>
                </a:solidFill>
              </a:rPr>
              <a:t>Click </a:t>
            </a:r>
            <a:r>
              <a:rPr lang="en-US" b="1" dirty="0" err="1" smtClean="0">
                <a:solidFill>
                  <a:srgbClr val="00B050"/>
                </a:solidFill>
              </a:rPr>
              <a:t>vào</a:t>
            </a:r>
            <a:r>
              <a:rPr lang="en-US" b="1" dirty="0" smtClean="0">
                <a:solidFill>
                  <a:srgbClr val="00B050"/>
                </a:solidFill>
              </a:rPr>
              <a:t> icon Collapse</a:t>
            </a:r>
            <a:endParaRPr lang="en-US" b="1" dirty="0">
              <a:solidFill>
                <a:srgbClr val="00B050"/>
              </a:solidFill>
            </a:endParaRPr>
          </a:p>
        </p:txBody>
      </p:sp>
    </p:spTree>
    <p:extLst>
      <p:ext uri="{BB962C8B-B14F-4D97-AF65-F5344CB8AC3E}">
        <p14:creationId xmlns:p14="http://schemas.microsoft.com/office/powerpoint/2010/main" val="634107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189071" y="1188286"/>
            <a:ext cx="6402229" cy="2339862"/>
          </a:xfrm>
          <a:prstGeom prst="rect">
            <a:avLst/>
          </a:prstGeom>
        </p:spPr>
      </p:pic>
      <p:sp>
        <p:nvSpPr>
          <p:cNvPr id="2" name="Title 1"/>
          <p:cNvSpPr>
            <a:spLocks noGrp="1"/>
          </p:cNvSpPr>
          <p:nvPr>
            <p:ph type="title"/>
          </p:nvPr>
        </p:nvSpPr>
        <p:spPr>
          <a:xfrm>
            <a:off x="115976" y="0"/>
            <a:ext cx="7048150" cy="644057"/>
          </a:xfrm>
        </p:spPr>
        <p:txBody>
          <a:bodyPr/>
          <a:lstStyle/>
          <a:p>
            <a:r>
              <a:rPr lang="en-US" dirty="0" smtClean="0"/>
              <a:t>Code</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13</a:t>
            </a:fld>
            <a:endParaRPr lang="en-US"/>
          </a:p>
        </p:txBody>
      </p:sp>
      <p:pic>
        <p:nvPicPr>
          <p:cNvPr id="9" name="Picture 8"/>
          <p:cNvPicPr>
            <a:picLocks noChangeAspect="1"/>
          </p:cNvPicPr>
          <p:nvPr/>
        </p:nvPicPr>
        <p:blipFill>
          <a:blip r:embed="rId3"/>
          <a:stretch>
            <a:fillRect/>
          </a:stretch>
        </p:blipFill>
        <p:spPr>
          <a:xfrm>
            <a:off x="4261619" y="2513610"/>
            <a:ext cx="4687252" cy="2273860"/>
          </a:xfrm>
          <a:prstGeom prst="rect">
            <a:avLst/>
          </a:prstGeom>
        </p:spPr>
      </p:pic>
      <p:sp>
        <p:nvSpPr>
          <p:cNvPr id="10" name="TextBox 9"/>
          <p:cNvSpPr txBox="1"/>
          <p:nvPr/>
        </p:nvSpPr>
        <p:spPr>
          <a:xfrm>
            <a:off x="6930807" y="1447441"/>
            <a:ext cx="1748556" cy="646331"/>
          </a:xfrm>
          <a:prstGeom prst="rect">
            <a:avLst/>
          </a:prstGeom>
          <a:noFill/>
        </p:spPr>
        <p:txBody>
          <a:bodyPr wrap="none" rtlCol="0">
            <a:spAutoFit/>
          </a:bodyPr>
          <a:lstStyle/>
          <a:p>
            <a:pPr algn="ctr"/>
            <a:r>
              <a:rPr lang="en-US" dirty="0" err="1" smtClean="0">
                <a:solidFill>
                  <a:srgbClr val="00B050"/>
                </a:solidFill>
              </a:rPr>
              <a:t>Cấu</a:t>
            </a:r>
            <a:r>
              <a:rPr lang="en-US" dirty="0" smtClean="0">
                <a:solidFill>
                  <a:srgbClr val="00B050"/>
                </a:solidFill>
              </a:rPr>
              <a:t> </a:t>
            </a:r>
            <a:r>
              <a:rPr lang="en-US" dirty="0" err="1" smtClean="0">
                <a:solidFill>
                  <a:srgbClr val="00B050"/>
                </a:solidFill>
              </a:rPr>
              <a:t>trúc</a:t>
            </a:r>
            <a:r>
              <a:rPr lang="en-US" dirty="0" smtClean="0">
                <a:solidFill>
                  <a:srgbClr val="00B050"/>
                </a:solidFill>
              </a:rPr>
              <a:t> </a:t>
            </a:r>
            <a:r>
              <a:rPr lang="en-US" dirty="0" err="1" smtClean="0">
                <a:solidFill>
                  <a:srgbClr val="00B050"/>
                </a:solidFill>
              </a:rPr>
              <a:t>Navbar</a:t>
            </a:r>
            <a:r>
              <a:rPr lang="en-US" dirty="0" smtClean="0">
                <a:solidFill>
                  <a:srgbClr val="00B050"/>
                </a:solidFill>
              </a:rPr>
              <a:t> </a:t>
            </a:r>
          </a:p>
          <a:p>
            <a:pPr algn="ctr"/>
            <a:r>
              <a:rPr lang="en-US" dirty="0" err="1" smtClean="0">
                <a:solidFill>
                  <a:srgbClr val="00B050"/>
                </a:solidFill>
              </a:rPr>
              <a:t>cho</a:t>
            </a:r>
            <a:r>
              <a:rPr lang="en-US" dirty="0" smtClean="0">
                <a:solidFill>
                  <a:srgbClr val="00B050"/>
                </a:solidFill>
              </a:rPr>
              <a:t> Menu</a:t>
            </a:r>
            <a:endParaRPr lang="en-US" dirty="0">
              <a:solidFill>
                <a:srgbClr val="00B050"/>
              </a:solidFill>
            </a:endParaRPr>
          </a:p>
        </p:txBody>
      </p:sp>
      <p:sp>
        <p:nvSpPr>
          <p:cNvPr id="11" name="Left Arrow 10"/>
          <p:cNvSpPr/>
          <p:nvPr/>
        </p:nvSpPr>
        <p:spPr>
          <a:xfrm>
            <a:off x="6605245" y="1447441"/>
            <a:ext cx="287893" cy="765634"/>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884234" y="727340"/>
            <a:ext cx="1850186" cy="338554"/>
          </a:xfrm>
          <a:prstGeom prst="rect">
            <a:avLst/>
          </a:prstGeom>
          <a:noFill/>
        </p:spPr>
        <p:txBody>
          <a:bodyPr wrap="none" rtlCol="0">
            <a:spAutoFit/>
          </a:bodyPr>
          <a:lstStyle/>
          <a:p>
            <a:r>
              <a:rPr lang="en-US" sz="1600" b="1" dirty="0" err="1" smtClean="0">
                <a:solidFill>
                  <a:srgbClr val="FF0000"/>
                </a:solidFill>
              </a:rPr>
              <a:t>Màu</a:t>
            </a:r>
            <a:r>
              <a:rPr lang="en-US" sz="1600" b="1" dirty="0" smtClean="0">
                <a:solidFill>
                  <a:srgbClr val="FF0000"/>
                </a:solidFill>
              </a:rPr>
              <a:t> </a:t>
            </a:r>
            <a:r>
              <a:rPr lang="en-US" sz="1600" b="1" dirty="0" err="1" smtClean="0">
                <a:solidFill>
                  <a:srgbClr val="FF0000"/>
                </a:solidFill>
              </a:rPr>
              <a:t>nền</a:t>
            </a:r>
            <a:r>
              <a:rPr lang="en-US" sz="1600" b="1" dirty="0" smtClean="0">
                <a:solidFill>
                  <a:srgbClr val="FF0000"/>
                </a:solidFill>
              </a:rPr>
              <a:t> </a:t>
            </a:r>
            <a:r>
              <a:rPr lang="en-US" sz="1600" b="1" dirty="0" err="1" smtClean="0">
                <a:solidFill>
                  <a:srgbClr val="FF0000"/>
                </a:solidFill>
              </a:rPr>
              <a:t>cho</a:t>
            </a:r>
            <a:r>
              <a:rPr lang="en-US" sz="1600" b="1" dirty="0" smtClean="0">
                <a:solidFill>
                  <a:srgbClr val="FF0000"/>
                </a:solidFill>
              </a:rPr>
              <a:t> Menu</a:t>
            </a:r>
            <a:endParaRPr lang="en-US" sz="1600" b="1" dirty="0">
              <a:solidFill>
                <a:srgbClr val="FF0000"/>
              </a:solidFill>
            </a:endParaRPr>
          </a:p>
        </p:txBody>
      </p:sp>
      <p:sp>
        <p:nvSpPr>
          <p:cNvPr id="18" name="TextBox 17"/>
          <p:cNvSpPr txBox="1"/>
          <p:nvPr/>
        </p:nvSpPr>
        <p:spPr>
          <a:xfrm>
            <a:off x="115976" y="661714"/>
            <a:ext cx="1875129" cy="369332"/>
          </a:xfrm>
          <a:prstGeom prst="rect">
            <a:avLst/>
          </a:prstGeom>
          <a:noFill/>
        </p:spPr>
        <p:txBody>
          <a:bodyPr wrap="none" rtlCol="0">
            <a:spAutoFit/>
          </a:bodyPr>
          <a:lstStyle/>
          <a:p>
            <a:r>
              <a:rPr lang="en-US" b="1" dirty="0" smtClean="0">
                <a:solidFill>
                  <a:srgbClr val="FF0000"/>
                </a:solidFill>
              </a:rPr>
              <a:t>Responsive Menu</a:t>
            </a:r>
            <a:endParaRPr lang="en-US" b="1" dirty="0">
              <a:solidFill>
                <a:srgbClr val="FF0000"/>
              </a:solidFill>
            </a:endParaRPr>
          </a:p>
        </p:txBody>
      </p:sp>
      <p:sp>
        <p:nvSpPr>
          <p:cNvPr id="20" name="Right Brace 19"/>
          <p:cNvSpPr/>
          <p:nvPr/>
        </p:nvSpPr>
        <p:spPr>
          <a:xfrm rot="16200000">
            <a:off x="1730631" y="821676"/>
            <a:ext cx="166551" cy="93033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4" name="Straight Arrow Connector 23"/>
          <p:cNvCxnSpPr/>
          <p:nvPr/>
        </p:nvCxnSpPr>
        <p:spPr>
          <a:xfrm>
            <a:off x="1038729" y="992946"/>
            <a:ext cx="775178" cy="1725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Right Brace 25"/>
          <p:cNvSpPr/>
          <p:nvPr/>
        </p:nvSpPr>
        <p:spPr>
          <a:xfrm rot="16200000">
            <a:off x="2630427" y="932930"/>
            <a:ext cx="131700" cy="672968"/>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36" name="Straight Arrow Connector 35"/>
          <p:cNvCxnSpPr>
            <a:stCxn id="12" idx="1"/>
            <a:endCxn id="26" idx="1"/>
          </p:cNvCxnSpPr>
          <p:nvPr/>
        </p:nvCxnSpPr>
        <p:spPr>
          <a:xfrm flipH="1">
            <a:off x="2696277" y="896617"/>
            <a:ext cx="187957" cy="30694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2258786" y="3644140"/>
            <a:ext cx="1542922" cy="646331"/>
          </a:xfrm>
          <a:prstGeom prst="rect">
            <a:avLst/>
          </a:prstGeom>
          <a:noFill/>
        </p:spPr>
        <p:txBody>
          <a:bodyPr wrap="none" rtlCol="0">
            <a:spAutoFit/>
          </a:bodyPr>
          <a:lstStyle/>
          <a:p>
            <a:pPr algn="ctr"/>
            <a:r>
              <a:rPr lang="en-US" dirty="0" smtClean="0">
                <a:solidFill>
                  <a:srgbClr val="00B050"/>
                </a:solidFill>
              </a:rPr>
              <a:t>Menu Item </a:t>
            </a:r>
            <a:r>
              <a:rPr lang="en-US" dirty="0" err="1" smtClean="0">
                <a:solidFill>
                  <a:srgbClr val="00B050"/>
                </a:solidFill>
              </a:rPr>
              <a:t>và</a:t>
            </a:r>
            <a:r>
              <a:rPr lang="en-US" dirty="0" smtClean="0">
                <a:solidFill>
                  <a:srgbClr val="00B050"/>
                </a:solidFill>
              </a:rPr>
              <a:t> </a:t>
            </a:r>
          </a:p>
          <a:p>
            <a:pPr algn="ctr"/>
            <a:r>
              <a:rPr lang="en-US" dirty="0" smtClean="0">
                <a:solidFill>
                  <a:srgbClr val="00B050"/>
                </a:solidFill>
              </a:rPr>
              <a:t>Form Search</a:t>
            </a:r>
            <a:endParaRPr lang="en-US" dirty="0">
              <a:solidFill>
                <a:srgbClr val="00B050"/>
              </a:solidFill>
            </a:endParaRPr>
          </a:p>
        </p:txBody>
      </p:sp>
      <p:sp>
        <p:nvSpPr>
          <p:cNvPr id="39" name="Left Arrow 38"/>
          <p:cNvSpPr/>
          <p:nvPr/>
        </p:nvSpPr>
        <p:spPr>
          <a:xfrm rot="10800000">
            <a:off x="3935254" y="3584488"/>
            <a:ext cx="287893" cy="765634"/>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a:stretch>
            <a:fillRect/>
          </a:stretch>
        </p:blipFill>
        <p:spPr>
          <a:xfrm>
            <a:off x="1285096" y="224654"/>
            <a:ext cx="5953046" cy="271444"/>
          </a:xfrm>
          <a:prstGeom prst="rect">
            <a:avLst/>
          </a:prstGeom>
        </p:spPr>
      </p:pic>
    </p:spTree>
    <p:extLst>
      <p:ext uri="{BB962C8B-B14F-4D97-AF65-F5344CB8AC3E}">
        <p14:creationId xmlns:p14="http://schemas.microsoft.com/office/powerpoint/2010/main" val="1961033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Forms</a:t>
            </a:r>
            <a:endParaRPr lang="en-US" dirty="0"/>
          </a:p>
        </p:txBody>
      </p:sp>
      <p:sp>
        <p:nvSpPr>
          <p:cNvPr id="3" name="Content Placeholder 2"/>
          <p:cNvSpPr>
            <a:spLocks noGrp="1"/>
          </p:cNvSpPr>
          <p:nvPr>
            <p:ph idx="1"/>
          </p:nvPr>
        </p:nvSpPr>
        <p:spPr/>
        <p:txBody>
          <a:bodyPr/>
          <a:lstStyle/>
          <a:p>
            <a:r>
              <a:rPr lang="en-US" dirty="0" smtClean="0"/>
              <a:t>Bootstrap 4 </a:t>
            </a:r>
            <a:r>
              <a:rPr lang="en-US" dirty="0" err="1" smtClean="0"/>
              <a:t>cung</a:t>
            </a:r>
            <a:r>
              <a:rPr lang="en-US" dirty="0" smtClean="0"/>
              <a:t> </a:t>
            </a:r>
            <a:r>
              <a:rPr lang="en-US" dirty="0" err="1" smtClean="0"/>
              <a:t>cấp</a:t>
            </a:r>
            <a:r>
              <a:rPr lang="en-US" dirty="0" smtClean="0"/>
              <a:t> 03 </a:t>
            </a:r>
            <a:r>
              <a:rPr lang="en-US" dirty="0" err="1" smtClean="0"/>
              <a:t>dạng</a:t>
            </a:r>
            <a:r>
              <a:rPr lang="en-US" dirty="0" smtClean="0"/>
              <a:t> </a:t>
            </a:r>
            <a:r>
              <a:rPr lang="en-US" dirty="0" err="1" smtClean="0"/>
              <a:t>để</a:t>
            </a:r>
            <a:r>
              <a:rPr lang="en-US" dirty="0" smtClean="0"/>
              <a:t> </a:t>
            </a:r>
            <a:r>
              <a:rPr lang="en-US" dirty="0" err="1" smtClean="0"/>
              <a:t>bố</a:t>
            </a:r>
            <a:r>
              <a:rPr lang="en-US" dirty="0" smtClean="0"/>
              <a:t> </a:t>
            </a:r>
            <a:r>
              <a:rPr lang="en-US" dirty="0" err="1" smtClean="0"/>
              <a:t>trí</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form:</a:t>
            </a:r>
          </a:p>
          <a:p>
            <a:pPr lvl="1"/>
            <a:r>
              <a:rPr lang="en-US" b="1" dirty="0">
                <a:solidFill>
                  <a:srgbClr val="00B050"/>
                </a:solidFill>
              </a:rPr>
              <a:t>Vertical Forms </a:t>
            </a:r>
            <a:r>
              <a:rPr lang="en-US" b="1" dirty="0" smtClean="0">
                <a:solidFill>
                  <a:srgbClr val="00B050"/>
                </a:solidFill>
              </a:rPr>
              <a:t>(</a:t>
            </a:r>
            <a:r>
              <a:rPr lang="en-US" b="1" dirty="0" err="1" smtClean="0">
                <a:solidFill>
                  <a:srgbClr val="00B050"/>
                </a:solidFill>
              </a:rPr>
              <a:t>Mặc</a:t>
            </a:r>
            <a:r>
              <a:rPr lang="en-US" b="1" dirty="0" smtClean="0">
                <a:solidFill>
                  <a:srgbClr val="00B050"/>
                </a:solidFill>
              </a:rPr>
              <a:t> </a:t>
            </a:r>
            <a:r>
              <a:rPr lang="en-US" b="1" dirty="0" err="1" smtClean="0">
                <a:solidFill>
                  <a:srgbClr val="00B050"/>
                </a:solidFill>
              </a:rPr>
              <a:t>định</a:t>
            </a:r>
            <a:r>
              <a:rPr lang="en-US" b="1" dirty="0" smtClean="0">
                <a:solidFill>
                  <a:srgbClr val="00B050"/>
                </a:solidFill>
              </a:rPr>
              <a:t>) </a:t>
            </a:r>
            <a:r>
              <a:rPr lang="en-US" dirty="0" smtClean="0">
                <a:sym typeface="Wingdings" panose="05000000000000000000" pitchFamily="2" charset="2"/>
              </a:rPr>
              <a:t> </a:t>
            </a:r>
            <a:r>
              <a:rPr lang="en-US" dirty="0" err="1" smtClean="0">
                <a:sym typeface="Wingdings" panose="05000000000000000000" pitchFamily="2" charset="2"/>
              </a:rPr>
              <a:t>Nhóm</a:t>
            </a:r>
            <a:r>
              <a:rPr lang="en-US" dirty="0" smtClean="0">
                <a:sym typeface="Wingdings" panose="05000000000000000000" pitchFamily="2" charset="2"/>
              </a:rPr>
              <a:t> </a:t>
            </a:r>
            <a:r>
              <a:rPr lang="en-US" dirty="0" err="1" smtClean="0">
                <a:sym typeface="Wingdings" panose="05000000000000000000" pitchFamily="2" charset="2"/>
              </a:rPr>
              <a:t>phần</a:t>
            </a:r>
            <a:r>
              <a:rPr lang="en-US" dirty="0" smtClean="0">
                <a:sym typeface="Wingdings" panose="05000000000000000000" pitchFamily="2" charset="2"/>
              </a:rPr>
              <a:t> </a:t>
            </a:r>
            <a:r>
              <a:rPr lang="en-US" dirty="0" err="1" smtClean="0">
                <a:sym typeface="Wingdings" panose="05000000000000000000" pitchFamily="2" charset="2"/>
              </a:rPr>
              <a:t>tử</a:t>
            </a:r>
            <a:r>
              <a:rPr lang="en-US" dirty="0" smtClean="0">
                <a:sym typeface="Wingdings" panose="05000000000000000000" pitchFamily="2" charset="2"/>
              </a:rPr>
              <a:t> </a:t>
            </a:r>
            <a:r>
              <a:rPr lang="en-US" dirty="0" smtClean="0">
                <a:solidFill>
                  <a:srgbClr val="FF0000"/>
                </a:solidFill>
                <a:sym typeface="Wingdings" panose="05000000000000000000" pitchFamily="2" charset="2"/>
              </a:rPr>
              <a:t>Label </a:t>
            </a:r>
            <a:r>
              <a:rPr lang="en-US" dirty="0" err="1" smtClean="0">
                <a:solidFill>
                  <a:srgbClr val="FF0000"/>
                </a:solidFill>
                <a:sym typeface="Wingdings" panose="05000000000000000000" pitchFamily="2" charset="2"/>
              </a:rPr>
              <a:t>và</a:t>
            </a:r>
            <a:r>
              <a:rPr lang="en-US" dirty="0" smtClean="0">
                <a:solidFill>
                  <a:srgbClr val="FF0000"/>
                </a:solidFill>
                <a:sym typeface="Wingdings" panose="05000000000000000000" pitchFamily="2" charset="2"/>
              </a:rPr>
              <a:t> input </a:t>
            </a:r>
            <a:r>
              <a:rPr lang="en-US" dirty="0" err="1" smtClean="0">
                <a:sym typeface="Wingdings" panose="05000000000000000000" pitchFamily="2" charset="2"/>
              </a:rPr>
              <a:t>thành</a:t>
            </a:r>
            <a:r>
              <a:rPr lang="en-US" dirty="0" smtClean="0">
                <a:sym typeface="Wingdings" panose="05000000000000000000" pitchFamily="2" charset="2"/>
              </a:rPr>
              <a:t> </a:t>
            </a:r>
            <a:r>
              <a:rPr lang="en-US" dirty="0" err="1" smtClean="0">
                <a:solidFill>
                  <a:srgbClr val="FF0000"/>
                </a:solidFill>
                <a:sym typeface="Wingdings" panose="05000000000000000000" pitchFamily="2" charset="2"/>
              </a:rPr>
              <a:t>một</a:t>
            </a:r>
            <a:r>
              <a:rPr lang="en-US" dirty="0" smtClean="0">
                <a:solidFill>
                  <a:srgbClr val="FF0000"/>
                </a:solidFill>
                <a:sym typeface="Wingdings" panose="05000000000000000000" pitchFamily="2" charset="2"/>
              </a:rPr>
              <a:t> </a:t>
            </a:r>
            <a:r>
              <a:rPr lang="en-US" dirty="0" err="1" smtClean="0">
                <a:solidFill>
                  <a:srgbClr val="FF0000"/>
                </a:solidFill>
                <a:sym typeface="Wingdings" panose="05000000000000000000" pitchFamily="2" charset="2"/>
              </a:rPr>
              <a:t>nhóm</a:t>
            </a:r>
            <a:r>
              <a:rPr lang="en-US" dirty="0" smtClean="0">
                <a:solidFill>
                  <a:srgbClr val="FF0000"/>
                </a:solidFill>
                <a:sym typeface="Wingdings" panose="05000000000000000000" pitchFamily="2" charset="2"/>
              </a:rPr>
              <a:t> (.form-group) </a:t>
            </a:r>
            <a:r>
              <a:rPr lang="en-US" dirty="0" err="1" smtClean="0">
                <a:sym typeface="Wingdings" panose="05000000000000000000" pitchFamily="2" charset="2"/>
              </a:rPr>
              <a:t>và</a:t>
            </a:r>
            <a:r>
              <a:rPr lang="en-US" dirty="0" smtClean="0">
                <a:sym typeface="Wingdings" panose="05000000000000000000" pitchFamily="2" charset="2"/>
              </a:rPr>
              <a:t> </a:t>
            </a:r>
            <a:r>
              <a:rPr lang="en-US" dirty="0" err="1" smtClean="0">
                <a:sym typeface="Wingdings" panose="05000000000000000000" pitchFamily="2" charset="2"/>
              </a:rPr>
              <a:t>sử</a:t>
            </a:r>
            <a:r>
              <a:rPr lang="en-US" dirty="0" smtClean="0">
                <a:sym typeface="Wingdings" panose="05000000000000000000" pitchFamily="2" charset="2"/>
              </a:rPr>
              <a:t> </a:t>
            </a:r>
            <a:r>
              <a:rPr lang="en-US" dirty="0" err="1" smtClean="0">
                <a:sym typeface="Wingdings" panose="05000000000000000000" pitchFamily="2" charset="2"/>
              </a:rPr>
              <a:t>dụng</a:t>
            </a:r>
            <a:r>
              <a:rPr lang="en-US" dirty="0" smtClean="0">
                <a:sym typeface="Wingdings" panose="05000000000000000000" pitchFamily="2" charset="2"/>
              </a:rPr>
              <a:t> </a:t>
            </a:r>
            <a:r>
              <a:rPr lang="en-US" dirty="0" err="1" smtClean="0">
                <a:sym typeface="Wingdings" panose="05000000000000000000" pitchFamily="2" charset="2"/>
              </a:rPr>
              <a:t>thuộc</a:t>
            </a:r>
            <a:r>
              <a:rPr lang="en-US" dirty="0" smtClean="0">
                <a:sym typeface="Wingdings" panose="05000000000000000000" pitchFamily="2" charset="2"/>
              </a:rPr>
              <a:t> </a:t>
            </a:r>
            <a:r>
              <a:rPr lang="en-US" dirty="0" err="1" smtClean="0">
                <a:sym typeface="Wingdings" panose="05000000000000000000" pitchFamily="2" charset="2"/>
              </a:rPr>
              <a:t>tính</a:t>
            </a:r>
            <a:r>
              <a:rPr lang="en-US" dirty="0" smtClean="0">
                <a:sym typeface="Wingdings" panose="05000000000000000000" pitchFamily="2" charset="2"/>
              </a:rPr>
              <a:t> class </a:t>
            </a:r>
            <a:r>
              <a:rPr lang="en-US" dirty="0" smtClean="0">
                <a:solidFill>
                  <a:srgbClr val="FF0000"/>
                </a:solidFill>
                <a:sym typeface="Wingdings" panose="05000000000000000000" pitchFamily="2" charset="2"/>
              </a:rPr>
              <a:t>.form-control </a:t>
            </a:r>
            <a:r>
              <a:rPr lang="en-US" dirty="0" err="1" smtClean="0">
                <a:sym typeface="Wingdings" panose="05000000000000000000" pitchFamily="2" charset="2"/>
              </a:rPr>
              <a:t>để</a:t>
            </a:r>
            <a:r>
              <a:rPr lang="en-US" dirty="0" smtClean="0">
                <a:sym typeface="Wingdings" panose="05000000000000000000" pitchFamily="2" charset="2"/>
              </a:rPr>
              <a:t> </a:t>
            </a:r>
            <a:r>
              <a:rPr lang="en-US" dirty="0" err="1" smtClean="0">
                <a:sym typeface="Wingdings" panose="05000000000000000000" pitchFamily="2" charset="2"/>
              </a:rPr>
              <a:t>mỗi</a:t>
            </a:r>
            <a:r>
              <a:rPr lang="en-US" dirty="0" smtClean="0">
                <a:sym typeface="Wingdings" panose="05000000000000000000" pitchFamily="2" charset="2"/>
              </a:rPr>
              <a:t> </a:t>
            </a:r>
            <a:r>
              <a:rPr lang="en-US" dirty="0" err="1" smtClean="0">
                <a:sym typeface="Wingdings" panose="05000000000000000000" pitchFamily="2" charset="2"/>
              </a:rPr>
              <a:t>phần</a:t>
            </a:r>
            <a:r>
              <a:rPr lang="en-US" dirty="0" smtClean="0">
                <a:sym typeface="Wingdings" panose="05000000000000000000" pitchFamily="2" charset="2"/>
              </a:rPr>
              <a:t> </a:t>
            </a:r>
            <a:r>
              <a:rPr lang="en-US" dirty="0" err="1" smtClean="0">
                <a:sym typeface="Wingdings" panose="05000000000000000000" pitchFamily="2" charset="2"/>
              </a:rPr>
              <a:t>tử</a:t>
            </a:r>
            <a:r>
              <a:rPr lang="en-US" dirty="0" smtClean="0">
                <a:sym typeface="Wingdings" panose="05000000000000000000" pitchFamily="2" charset="2"/>
              </a:rPr>
              <a:t> </a:t>
            </a:r>
            <a:r>
              <a:rPr lang="en-US" dirty="0" err="1" smtClean="0">
                <a:sym typeface="Wingdings" panose="05000000000000000000" pitchFamily="2" charset="2"/>
              </a:rPr>
              <a:t>này</a:t>
            </a:r>
            <a:r>
              <a:rPr lang="en-US" dirty="0" smtClean="0">
                <a:sym typeface="Wingdings" panose="05000000000000000000" pitchFamily="2" charset="2"/>
              </a:rPr>
              <a:t> </a:t>
            </a:r>
            <a:r>
              <a:rPr lang="en-US" dirty="0" err="1" smtClean="0">
                <a:solidFill>
                  <a:srgbClr val="FF0000"/>
                </a:solidFill>
                <a:sym typeface="Wingdings" panose="05000000000000000000" pitchFamily="2" charset="2"/>
              </a:rPr>
              <a:t>dài</a:t>
            </a:r>
            <a:r>
              <a:rPr lang="en-US" dirty="0" smtClean="0">
                <a:solidFill>
                  <a:srgbClr val="FF0000"/>
                </a:solidFill>
                <a:sym typeface="Wingdings" panose="05000000000000000000" pitchFamily="2" charset="2"/>
              </a:rPr>
              <a:t> 100% </a:t>
            </a:r>
            <a:r>
              <a:rPr lang="en-US" dirty="0" err="1" smtClean="0">
                <a:solidFill>
                  <a:srgbClr val="FF0000"/>
                </a:solidFill>
                <a:sym typeface="Wingdings" panose="05000000000000000000" pitchFamily="2" charset="2"/>
              </a:rPr>
              <a:t>cấu</a:t>
            </a:r>
            <a:r>
              <a:rPr lang="en-US" dirty="0" smtClean="0">
                <a:solidFill>
                  <a:srgbClr val="FF0000"/>
                </a:solidFill>
                <a:sym typeface="Wingdings" panose="05000000000000000000" pitchFamily="2" charset="2"/>
              </a:rPr>
              <a:t> </a:t>
            </a:r>
            <a:r>
              <a:rPr lang="en-US" dirty="0" err="1" smtClean="0">
                <a:solidFill>
                  <a:srgbClr val="FF0000"/>
                </a:solidFill>
                <a:sym typeface="Wingdings" panose="05000000000000000000" pitchFamily="2" charset="2"/>
              </a:rPr>
              <a:t>trúc</a:t>
            </a:r>
            <a:r>
              <a:rPr lang="en-US" dirty="0" smtClean="0">
                <a:solidFill>
                  <a:srgbClr val="FF0000"/>
                </a:solidFill>
                <a:sym typeface="Wingdings" panose="05000000000000000000" pitchFamily="2" charset="2"/>
              </a:rPr>
              <a:t> </a:t>
            </a:r>
            <a:r>
              <a:rPr lang="en-US" dirty="0" err="1" smtClean="0">
                <a:solidFill>
                  <a:srgbClr val="FF0000"/>
                </a:solidFill>
                <a:sym typeface="Wingdings" panose="05000000000000000000" pitchFamily="2" charset="2"/>
              </a:rPr>
              <a:t>vùng</a:t>
            </a:r>
            <a:r>
              <a:rPr lang="en-US" dirty="0" smtClean="0">
                <a:solidFill>
                  <a:srgbClr val="FF0000"/>
                </a:solidFill>
                <a:sym typeface="Wingdings" panose="05000000000000000000" pitchFamily="2" charset="2"/>
              </a:rPr>
              <a:t> </a:t>
            </a:r>
            <a:r>
              <a:rPr lang="en-US" dirty="0" err="1" smtClean="0">
                <a:sym typeface="Wingdings" panose="05000000000000000000" pitchFamily="2" charset="2"/>
              </a:rPr>
              <a:t>chứa</a:t>
            </a:r>
            <a:r>
              <a:rPr lang="en-US" dirty="0" smtClean="0">
                <a:sym typeface="Wingdings" panose="05000000000000000000" pitchFamily="2" charset="2"/>
              </a:rPr>
              <a:t> </a:t>
            </a:r>
            <a:r>
              <a:rPr lang="en-US" dirty="0" err="1" smtClean="0">
                <a:sym typeface="Wingdings" panose="05000000000000000000" pitchFamily="2" charset="2"/>
              </a:rPr>
              <a:t>nó</a:t>
            </a:r>
            <a:endParaRPr lang="en-US" dirty="0" smtClean="0">
              <a:sym typeface="Wingdings" panose="05000000000000000000" pitchFamily="2" charset="2"/>
            </a:endParaRPr>
          </a:p>
          <a:p>
            <a:pPr lvl="1"/>
            <a:r>
              <a:rPr lang="en-US" b="1" dirty="0">
                <a:solidFill>
                  <a:srgbClr val="00B050"/>
                </a:solidFill>
              </a:rPr>
              <a:t>Horizontal Forms </a:t>
            </a:r>
            <a:r>
              <a:rPr lang="en-US" dirty="0" smtClean="0">
                <a:sym typeface="Wingdings" panose="05000000000000000000" pitchFamily="2" charset="2"/>
              </a:rPr>
              <a:t> </a:t>
            </a:r>
            <a:r>
              <a:rPr lang="en-US" dirty="0" err="1" smtClean="0">
                <a:sym typeface="Wingdings" panose="05000000000000000000" pitchFamily="2" charset="2"/>
              </a:rPr>
              <a:t>Kết</a:t>
            </a:r>
            <a:r>
              <a:rPr lang="en-US" dirty="0" smtClean="0">
                <a:sym typeface="Wingdings" panose="05000000000000000000" pitchFamily="2" charset="2"/>
              </a:rPr>
              <a:t> </a:t>
            </a:r>
            <a:r>
              <a:rPr lang="en-US" dirty="0" err="1" smtClean="0">
                <a:sym typeface="Wingdings" panose="05000000000000000000" pitchFamily="2" charset="2"/>
              </a:rPr>
              <a:t>hợp</a:t>
            </a:r>
            <a:r>
              <a:rPr lang="en-US" dirty="0" smtClean="0">
                <a:sym typeface="Wingdings" panose="05000000000000000000" pitchFamily="2" charset="2"/>
              </a:rPr>
              <a:t> </a:t>
            </a:r>
            <a:r>
              <a:rPr lang="en-US" dirty="0" err="1" smtClean="0">
                <a:sym typeface="Wingdings" panose="05000000000000000000" pitchFamily="2" charset="2"/>
              </a:rPr>
              <a:t>với</a:t>
            </a:r>
            <a:r>
              <a:rPr lang="en-US" dirty="0" smtClean="0">
                <a:sym typeface="Wingdings" panose="05000000000000000000" pitchFamily="2" charset="2"/>
              </a:rPr>
              <a:t> </a:t>
            </a:r>
            <a:r>
              <a:rPr lang="en-US" dirty="0" err="1" smtClean="0">
                <a:sym typeface="Wingdings" panose="05000000000000000000" pitchFamily="2" charset="2"/>
              </a:rPr>
              <a:t>cấu</a:t>
            </a:r>
            <a:r>
              <a:rPr lang="en-US" dirty="0" smtClean="0">
                <a:sym typeface="Wingdings" panose="05000000000000000000" pitchFamily="2" charset="2"/>
              </a:rPr>
              <a:t> </a:t>
            </a:r>
            <a:r>
              <a:rPr lang="en-US" dirty="0" err="1" smtClean="0">
                <a:sym typeface="Wingdings" panose="05000000000000000000" pitchFamily="2" charset="2"/>
              </a:rPr>
              <a:t>trúc</a:t>
            </a:r>
            <a:r>
              <a:rPr lang="en-US" dirty="0" smtClean="0">
                <a:sym typeface="Wingdings" panose="05000000000000000000" pitchFamily="2" charset="2"/>
              </a:rPr>
              <a:t> </a:t>
            </a:r>
            <a:r>
              <a:rPr lang="en-US" dirty="0" err="1" smtClean="0">
                <a:sym typeface="Wingdings" panose="05000000000000000000" pitchFamily="2" charset="2"/>
              </a:rPr>
              <a:t>lưới</a:t>
            </a:r>
            <a:r>
              <a:rPr lang="en-US" dirty="0" smtClean="0">
                <a:sym typeface="Wingdings" panose="05000000000000000000" pitchFamily="2" charset="2"/>
              </a:rPr>
              <a:t> </a:t>
            </a:r>
            <a:r>
              <a:rPr lang="en-US" dirty="0" err="1" smtClean="0">
                <a:sym typeface="Wingdings" panose="05000000000000000000" pitchFamily="2" charset="2"/>
              </a:rPr>
              <a:t>để</a:t>
            </a:r>
            <a:r>
              <a:rPr lang="en-US" dirty="0" smtClean="0">
                <a:sym typeface="Wingdings" panose="05000000000000000000" pitchFamily="2" charset="2"/>
              </a:rPr>
              <a:t> </a:t>
            </a:r>
            <a:r>
              <a:rPr lang="en-US" dirty="0" err="1" smtClean="0">
                <a:sym typeface="Wingdings" panose="05000000000000000000" pitchFamily="2" charset="2"/>
              </a:rPr>
              <a:t>nhóm</a:t>
            </a:r>
            <a:r>
              <a:rPr lang="en-US" dirty="0" smtClean="0">
                <a:sym typeface="Wingdings" panose="05000000000000000000" pitchFamily="2" charset="2"/>
              </a:rPr>
              <a:t> Label </a:t>
            </a:r>
            <a:r>
              <a:rPr lang="en-US" dirty="0" err="1" smtClean="0">
                <a:sym typeface="Wingdings" panose="05000000000000000000" pitchFamily="2" charset="2"/>
              </a:rPr>
              <a:t>và</a:t>
            </a:r>
            <a:r>
              <a:rPr lang="en-US" dirty="0" smtClean="0">
                <a:sym typeface="Wingdings" panose="05000000000000000000" pitchFamily="2" charset="2"/>
              </a:rPr>
              <a:t> </a:t>
            </a:r>
            <a:r>
              <a:rPr lang="en-US" dirty="0" err="1" smtClean="0">
                <a:sym typeface="Wingdings" panose="05000000000000000000" pitchFamily="2" charset="2"/>
              </a:rPr>
              <a:t>các</a:t>
            </a:r>
            <a:r>
              <a:rPr lang="en-US" dirty="0" smtClean="0">
                <a:sym typeface="Wingdings" panose="05000000000000000000" pitchFamily="2" charset="2"/>
              </a:rPr>
              <a:t> </a:t>
            </a:r>
            <a:r>
              <a:rPr lang="en-US" dirty="0" err="1" smtClean="0">
                <a:sym typeface="Wingdings" panose="05000000000000000000" pitchFamily="2" charset="2"/>
              </a:rPr>
              <a:t>phần</a:t>
            </a:r>
            <a:r>
              <a:rPr lang="en-US" dirty="0" smtClean="0">
                <a:sym typeface="Wingdings" panose="05000000000000000000" pitchFamily="2" charset="2"/>
              </a:rPr>
              <a:t> </a:t>
            </a:r>
            <a:r>
              <a:rPr lang="en-US" dirty="0" err="1" smtClean="0">
                <a:sym typeface="Wingdings" panose="05000000000000000000" pitchFamily="2" charset="2"/>
              </a:rPr>
              <a:t>tử</a:t>
            </a:r>
            <a:r>
              <a:rPr lang="en-US" dirty="0" smtClean="0">
                <a:sym typeface="Wingdings" panose="05000000000000000000" pitchFamily="2" charset="2"/>
              </a:rPr>
              <a:t> </a:t>
            </a:r>
            <a:r>
              <a:rPr lang="en-US" dirty="0" err="1" smtClean="0">
                <a:sym typeface="Wingdings" panose="05000000000000000000" pitchFamily="2" charset="2"/>
              </a:rPr>
              <a:t>khác</a:t>
            </a:r>
            <a:r>
              <a:rPr lang="en-US" dirty="0" smtClean="0">
                <a:sym typeface="Wingdings" panose="05000000000000000000" pitchFamily="2" charset="2"/>
              </a:rPr>
              <a:t> </a:t>
            </a:r>
            <a:r>
              <a:rPr lang="en-US" dirty="0" err="1" smtClean="0">
                <a:sym typeface="Wingdings" panose="05000000000000000000" pitchFamily="2" charset="2"/>
              </a:rPr>
              <a:t>trên</a:t>
            </a:r>
            <a:r>
              <a:rPr lang="en-US" dirty="0" smtClean="0">
                <a:sym typeface="Wingdings" panose="05000000000000000000" pitchFamily="2" charset="2"/>
              </a:rPr>
              <a:t> </a:t>
            </a:r>
            <a:r>
              <a:rPr lang="en-US" dirty="0" err="1" smtClean="0">
                <a:sym typeface="Wingdings" panose="05000000000000000000" pitchFamily="2" charset="2"/>
              </a:rPr>
              <a:t>cùng</a:t>
            </a:r>
            <a:r>
              <a:rPr lang="en-US" dirty="0" smtClean="0">
                <a:sym typeface="Wingdings" panose="05000000000000000000" pitchFamily="2" charset="2"/>
              </a:rPr>
              <a:t> </a:t>
            </a:r>
            <a:r>
              <a:rPr lang="en-US" dirty="0" err="1" smtClean="0">
                <a:sym typeface="Wingdings" panose="05000000000000000000" pitchFamily="2" charset="2"/>
              </a:rPr>
              <a:t>một</a:t>
            </a:r>
            <a:r>
              <a:rPr lang="en-US" dirty="0" smtClean="0">
                <a:sym typeface="Wingdings" panose="05000000000000000000" pitchFamily="2" charset="2"/>
              </a:rPr>
              <a:t> </a:t>
            </a:r>
            <a:r>
              <a:rPr lang="en-US" dirty="0" err="1" smtClean="0">
                <a:sym typeface="Wingdings" panose="05000000000000000000" pitchFamily="2" charset="2"/>
              </a:rPr>
              <a:t>hàng</a:t>
            </a:r>
            <a:r>
              <a:rPr lang="en-US" dirty="0" smtClean="0">
                <a:sym typeface="Wingdings" panose="05000000000000000000" pitchFamily="2" charset="2"/>
              </a:rPr>
              <a:t> </a:t>
            </a:r>
            <a:r>
              <a:rPr lang="en-US" dirty="0" smtClean="0">
                <a:solidFill>
                  <a:srgbClr val="FF0000"/>
                </a:solidFill>
                <a:sym typeface="Wingdings" panose="05000000000000000000" pitchFamily="2" charset="2"/>
              </a:rPr>
              <a:t>(.</a:t>
            </a:r>
            <a:r>
              <a:rPr lang="en-US" dirty="0" smtClean="0">
                <a:solidFill>
                  <a:srgbClr val="FF0000"/>
                </a:solidFill>
              </a:rPr>
              <a:t>row</a:t>
            </a:r>
            <a:r>
              <a:rPr lang="en-US" dirty="0" smtClean="0">
                <a:solidFill>
                  <a:srgbClr val="FF0000"/>
                </a:solidFill>
                <a:sym typeface="Wingdings" panose="05000000000000000000" pitchFamily="2" charset="2"/>
              </a:rPr>
              <a:t>). </a:t>
            </a:r>
            <a:r>
              <a:rPr lang="en-US" dirty="0" err="1" smtClean="0">
                <a:sym typeface="Wingdings" panose="05000000000000000000" pitchFamily="2" charset="2"/>
              </a:rPr>
              <a:t>Độ</a:t>
            </a:r>
            <a:r>
              <a:rPr lang="en-US" dirty="0" smtClean="0">
                <a:sym typeface="Wingdings" panose="05000000000000000000" pitchFamily="2" charset="2"/>
              </a:rPr>
              <a:t> </a:t>
            </a:r>
            <a:r>
              <a:rPr lang="en-US" dirty="0" err="1" smtClean="0">
                <a:sym typeface="Wingdings" panose="05000000000000000000" pitchFamily="2" charset="2"/>
              </a:rPr>
              <a:t>lớn</a:t>
            </a:r>
            <a:r>
              <a:rPr lang="en-US" dirty="0" smtClean="0">
                <a:sym typeface="Wingdings" panose="05000000000000000000" pitchFamily="2" charset="2"/>
              </a:rPr>
              <a:t> </a:t>
            </a:r>
            <a:r>
              <a:rPr lang="en-US" dirty="0" err="1" smtClean="0">
                <a:sym typeface="Wingdings" panose="05000000000000000000" pitchFamily="2" charset="2"/>
              </a:rPr>
              <a:t>của</a:t>
            </a:r>
            <a:r>
              <a:rPr lang="en-US" dirty="0" smtClean="0">
                <a:sym typeface="Wingdings" panose="05000000000000000000" pitchFamily="2" charset="2"/>
              </a:rPr>
              <a:t> </a:t>
            </a:r>
            <a:r>
              <a:rPr lang="en-US" dirty="0" err="1" smtClean="0">
                <a:sym typeface="Wingdings" panose="05000000000000000000" pitchFamily="2" charset="2"/>
              </a:rPr>
              <a:t>các</a:t>
            </a:r>
            <a:r>
              <a:rPr lang="en-US" dirty="0" smtClean="0">
                <a:sym typeface="Wingdings" panose="05000000000000000000" pitchFamily="2" charset="2"/>
              </a:rPr>
              <a:t> </a:t>
            </a:r>
            <a:r>
              <a:rPr lang="en-US" dirty="0" err="1" smtClean="0">
                <a:sym typeface="Wingdings" panose="05000000000000000000" pitchFamily="2" charset="2"/>
              </a:rPr>
              <a:t>cột</a:t>
            </a:r>
            <a:r>
              <a:rPr lang="en-US" dirty="0" smtClean="0">
                <a:sym typeface="Wingdings" panose="05000000000000000000" pitchFamily="2" charset="2"/>
              </a:rPr>
              <a:t> </a:t>
            </a:r>
            <a:r>
              <a:rPr lang="en-US" dirty="0" err="1" smtClean="0">
                <a:sym typeface="Wingdings" panose="05000000000000000000" pitchFamily="2" charset="2"/>
              </a:rPr>
              <a:t>chứa</a:t>
            </a:r>
            <a:r>
              <a:rPr lang="en-US" dirty="0" smtClean="0">
                <a:sym typeface="Wingdings" panose="05000000000000000000" pitchFamily="2" charset="2"/>
              </a:rPr>
              <a:t> Label </a:t>
            </a:r>
            <a:r>
              <a:rPr lang="en-US" dirty="0" err="1" smtClean="0">
                <a:sym typeface="Wingdings" panose="05000000000000000000" pitchFamily="2" charset="2"/>
              </a:rPr>
              <a:t>và</a:t>
            </a:r>
            <a:r>
              <a:rPr lang="en-US" dirty="0" smtClean="0">
                <a:sym typeface="Wingdings" panose="05000000000000000000" pitchFamily="2" charset="2"/>
              </a:rPr>
              <a:t> </a:t>
            </a:r>
            <a:r>
              <a:rPr lang="en-US" dirty="0" err="1" smtClean="0">
                <a:sym typeface="Wingdings" panose="05000000000000000000" pitchFamily="2" charset="2"/>
              </a:rPr>
              <a:t>các</a:t>
            </a:r>
            <a:r>
              <a:rPr lang="en-US" dirty="0" smtClean="0">
                <a:sym typeface="Wingdings" panose="05000000000000000000" pitchFamily="2" charset="2"/>
              </a:rPr>
              <a:t> </a:t>
            </a:r>
            <a:r>
              <a:rPr lang="en-US" dirty="0" err="1" smtClean="0">
                <a:sym typeface="Wingdings" panose="05000000000000000000" pitchFamily="2" charset="2"/>
              </a:rPr>
              <a:t>phần</a:t>
            </a:r>
            <a:r>
              <a:rPr lang="en-US" dirty="0" smtClean="0">
                <a:sym typeface="Wingdings" panose="05000000000000000000" pitchFamily="2" charset="2"/>
              </a:rPr>
              <a:t> </a:t>
            </a:r>
            <a:r>
              <a:rPr lang="en-US" dirty="0" err="1" smtClean="0">
                <a:sym typeface="Wingdings" panose="05000000000000000000" pitchFamily="2" charset="2"/>
              </a:rPr>
              <a:t>tử</a:t>
            </a:r>
            <a:r>
              <a:rPr lang="en-US" dirty="0" smtClean="0">
                <a:sym typeface="Wingdings" panose="05000000000000000000" pitchFamily="2" charset="2"/>
              </a:rPr>
              <a:t> </a:t>
            </a:r>
            <a:r>
              <a:rPr lang="en-US" dirty="0" err="1" smtClean="0">
                <a:sym typeface="Wingdings" panose="05000000000000000000" pitchFamily="2" charset="2"/>
              </a:rPr>
              <a:t>phụ</a:t>
            </a:r>
            <a:r>
              <a:rPr lang="en-US" dirty="0" smtClean="0">
                <a:sym typeface="Wingdings" panose="05000000000000000000" pitchFamily="2" charset="2"/>
              </a:rPr>
              <a:t> </a:t>
            </a:r>
            <a:r>
              <a:rPr lang="en-US" dirty="0" err="1" smtClean="0">
                <a:sym typeface="Wingdings" panose="05000000000000000000" pitchFamily="2" charset="2"/>
              </a:rPr>
              <a:t>thuộc</a:t>
            </a:r>
            <a:r>
              <a:rPr lang="en-US" dirty="0" smtClean="0">
                <a:sym typeface="Wingdings" panose="05000000000000000000" pitchFamily="2" charset="2"/>
              </a:rPr>
              <a:t> </a:t>
            </a:r>
            <a:r>
              <a:rPr lang="en-US" dirty="0" err="1" smtClean="0">
                <a:sym typeface="Wingdings" panose="05000000000000000000" pitchFamily="2" charset="2"/>
              </a:rPr>
              <a:t>vào</a:t>
            </a:r>
            <a:r>
              <a:rPr lang="en-US" dirty="0" smtClean="0">
                <a:sym typeface="Wingdings" panose="05000000000000000000" pitchFamily="2" charset="2"/>
              </a:rPr>
              <a:t> </a:t>
            </a:r>
            <a:r>
              <a:rPr lang="en-US" dirty="0" err="1" smtClean="0">
                <a:sym typeface="Wingdings" panose="05000000000000000000" pitchFamily="2" charset="2"/>
              </a:rPr>
              <a:t>giá</a:t>
            </a:r>
            <a:r>
              <a:rPr lang="en-US" dirty="0" smtClean="0">
                <a:sym typeface="Wingdings" panose="05000000000000000000" pitchFamily="2" charset="2"/>
              </a:rPr>
              <a:t> </a:t>
            </a:r>
            <a:r>
              <a:rPr lang="en-US" dirty="0" err="1" smtClean="0">
                <a:sym typeface="Wingdings" panose="05000000000000000000" pitchFamily="2" charset="2"/>
              </a:rPr>
              <a:t>trị</a:t>
            </a:r>
            <a:r>
              <a:rPr lang="en-US" dirty="0" smtClean="0">
                <a:sym typeface="Wingdings" panose="05000000000000000000" pitchFamily="2" charset="2"/>
              </a:rPr>
              <a:t> </a:t>
            </a:r>
            <a:r>
              <a:rPr lang="en-US" dirty="0">
                <a:solidFill>
                  <a:srgbClr val="FF0000"/>
                </a:solidFill>
              </a:rPr>
              <a:t>.col-</a:t>
            </a:r>
            <a:r>
              <a:rPr lang="en-US" dirty="0" smtClean="0">
                <a:solidFill>
                  <a:srgbClr val="FF0000"/>
                </a:solidFill>
              </a:rPr>
              <a:t>*-*</a:t>
            </a:r>
            <a:r>
              <a:rPr lang="en-US" dirty="0" smtClean="0">
                <a:solidFill>
                  <a:srgbClr val="FF0000"/>
                </a:solidFill>
                <a:sym typeface="Wingdings" panose="05000000000000000000" pitchFamily="2" charset="2"/>
              </a:rPr>
              <a:t> </a:t>
            </a:r>
          </a:p>
          <a:p>
            <a:pPr lvl="1"/>
            <a:r>
              <a:rPr lang="en-US" b="1" dirty="0">
                <a:solidFill>
                  <a:srgbClr val="00B050"/>
                </a:solidFill>
              </a:rPr>
              <a:t>Inline </a:t>
            </a:r>
            <a:r>
              <a:rPr lang="en-US" b="1" dirty="0" smtClean="0">
                <a:solidFill>
                  <a:srgbClr val="00B050"/>
                </a:solidFill>
              </a:rPr>
              <a:t>Forms </a:t>
            </a:r>
            <a:r>
              <a:rPr lang="en-US" b="1" dirty="0" smtClean="0">
                <a:sym typeface="Wingdings" panose="05000000000000000000" pitchFamily="2" charset="2"/>
              </a:rPr>
              <a:t></a:t>
            </a:r>
            <a:r>
              <a:rPr lang="en-US" dirty="0" smtClean="0">
                <a:sym typeface="Wingdings" panose="05000000000000000000" pitchFamily="2" charset="2"/>
              </a:rPr>
              <a:t> </a:t>
            </a:r>
            <a:r>
              <a:rPr lang="en-US" dirty="0" err="1" smtClean="0">
                <a:sym typeface="Wingdings" panose="05000000000000000000" pitchFamily="2" charset="2"/>
              </a:rPr>
              <a:t>Tất</a:t>
            </a:r>
            <a:r>
              <a:rPr lang="en-US" dirty="0" smtClean="0">
                <a:sym typeface="Wingdings" panose="05000000000000000000" pitchFamily="2" charset="2"/>
              </a:rPr>
              <a:t> </a:t>
            </a:r>
            <a:r>
              <a:rPr lang="en-US" dirty="0" err="1" smtClean="0">
                <a:sym typeface="Wingdings" panose="05000000000000000000" pitchFamily="2" charset="2"/>
              </a:rPr>
              <a:t>cả</a:t>
            </a:r>
            <a:r>
              <a:rPr lang="en-US" dirty="0" smtClean="0">
                <a:sym typeface="Wingdings" panose="05000000000000000000" pitchFamily="2" charset="2"/>
              </a:rPr>
              <a:t> </a:t>
            </a:r>
            <a:r>
              <a:rPr lang="en-US" dirty="0" err="1" smtClean="0">
                <a:sym typeface="Wingdings" panose="05000000000000000000" pitchFamily="2" charset="2"/>
              </a:rPr>
              <a:t>các</a:t>
            </a:r>
            <a:r>
              <a:rPr lang="en-US" dirty="0" smtClean="0">
                <a:sym typeface="Wingdings" panose="05000000000000000000" pitchFamily="2" charset="2"/>
              </a:rPr>
              <a:t> </a:t>
            </a:r>
            <a:r>
              <a:rPr lang="en-US" dirty="0" err="1" smtClean="0">
                <a:sym typeface="Wingdings" panose="05000000000000000000" pitchFamily="2" charset="2"/>
              </a:rPr>
              <a:t>phần</a:t>
            </a:r>
            <a:r>
              <a:rPr lang="en-US" dirty="0" smtClean="0">
                <a:sym typeface="Wingdings" panose="05000000000000000000" pitchFamily="2" charset="2"/>
              </a:rPr>
              <a:t> </a:t>
            </a:r>
            <a:r>
              <a:rPr lang="en-US" dirty="0" err="1" smtClean="0">
                <a:sym typeface="Wingdings" panose="05000000000000000000" pitchFamily="2" charset="2"/>
              </a:rPr>
              <a:t>tử</a:t>
            </a:r>
            <a:r>
              <a:rPr lang="en-US" dirty="0" smtClean="0">
                <a:sym typeface="Wingdings" panose="05000000000000000000" pitchFamily="2" charset="2"/>
              </a:rPr>
              <a:t> Form </a:t>
            </a:r>
            <a:r>
              <a:rPr lang="en-US" dirty="0" err="1" smtClean="0">
                <a:sym typeface="Wingdings" panose="05000000000000000000" pitchFamily="2" charset="2"/>
              </a:rPr>
              <a:t>nằm</a:t>
            </a:r>
            <a:r>
              <a:rPr lang="en-US" dirty="0" smtClean="0">
                <a:sym typeface="Wingdings" panose="05000000000000000000" pitchFamily="2" charset="2"/>
              </a:rPr>
              <a:t> </a:t>
            </a:r>
            <a:r>
              <a:rPr lang="en-US" dirty="0" err="1" smtClean="0">
                <a:sym typeface="Wingdings" panose="05000000000000000000" pitchFamily="2" charset="2"/>
              </a:rPr>
              <a:t>trên</a:t>
            </a:r>
            <a:r>
              <a:rPr lang="en-US" dirty="0" smtClean="0">
                <a:sym typeface="Wingdings" panose="05000000000000000000" pitchFamily="2" charset="2"/>
              </a:rPr>
              <a:t> </a:t>
            </a:r>
            <a:r>
              <a:rPr lang="en-US" dirty="0" err="1" smtClean="0">
                <a:sym typeface="Wingdings" panose="05000000000000000000" pitchFamily="2" charset="2"/>
              </a:rPr>
              <a:t>một</a:t>
            </a:r>
            <a:r>
              <a:rPr lang="en-US" dirty="0" smtClean="0">
                <a:sym typeface="Wingdings" panose="05000000000000000000" pitchFamily="2" charset="2"/>
              </a:rPr>
              <a:t> </a:t>
            </a:r>
            <a:r>
              <a:rPr lang="en-US" dirty="0" err="1" smtClean="0">
                <a:sym typeface="Wingdings" panose="05000000000000000000" pitchFamily="2" charset="2"/>
              </a:rPr>
              <a:t>dòng</a:t>
            </a:r>
            <a:r>
              <a:rPr lang="en-US" dirty="0">
                <a:sym typeface="Wingdings" panose="05000000000000000000" pitchFamily="2" charset="2"/>
              </a:rPr>
              <a:t> </a:t>
            </a:r>
            <a:r>
              <a:rPr lang="en-US" dirty="0" smtClean="0">
                <a:sym typeface="Wingdings" panose="05000000000000000000" pitchFamily="2" charset="2"/>
              </a:rPr>
              <a:t>(</a:t>
            </a:r>
            <a:r>
              <a:rPr lang="en-US" dirty="0" err="1" smtClean="0">
                <a:sym typeface="Wingdings" panose="05000000000000000000" pitchFamily="2" charset="2"/>
              </a:rPr>
              <a:t>từ</a:t>
            </a:r>
            <a:r>
              <a:rPr lang="en-US" dirty="0" smtClean="0">
                <a:sym typeface="Wingdings" panose="05000000000000000000" pitchFamily="2" charset="2"/>
              </a:rPr>
              <a:t> </a:t>
            </a:r>
            <a:r>
              <a:rPr lang="en-US" dirty="0" err="1" smtClean="0">
                <a:sym typeface="Wingdings" panose="05000000000000000000" pitchFamily="2" charset="2"/>
              </a:rPr>
              <a:t>trái</a:t>
            </a:r>
            <a:r>
              <a:rPr lang="en-US" dirty="0" smtClean="0">
                <a:sym typeface="Wingdings" panose="05000000000000000000" pitchFamily="2" charset="2"/>
              </a:rPr>
              <a:t> qua </a:t>
            </a:r>
            <a:r>
              <a:rPr lang="en-US" dirty="0" err="1" smtClean="0">
                <a:sym typeface="Wingdings" panose="05000000000000000000" pitchFamily="2" charset="2"/>
              </a:rPr>
              <a:t>phải</a:t>
            </a:r>
            <a:r>
              <a:rPr lang="en-US" dirty="0" smtClean="0">
                <a:sym typeface="Wingdings" panose="05000000000000000000" pitchFamily="2" charset="2"/>
              </a:rPr>
              <a:t>), </a:t>
            </a:r>
            <a:r>
              <a:rPr lang="en-US" dirty="0" err="1" smtClean="0">
                <a:sym typeface="Wingdings" panose="05000000000000000000" pitchFamily="2" charset="2"/>
              </a:rPr>
              <a:t>sử</a:t>
            </a:r>
            <a:r>
              <a:rPr lang="en-US" dirty="0" smtClean="0">
                <a:sym typeface="Wingdings" panose="05000000000000000000" pitchFamily="2" charset="2"/>
              </a:rPr>
              <a:t> </a:t>
            </a:r>
            <a:r>
              <a:rPr lang="en-US" dirty="0" err="1" smtClean="0">
                <a:sym typeface="Wingdings" panose="05000000000000000000" pitchFamily="2" charset="2"/>
              </a:rPr>
              <a:t>dụng</a:t>
            </a:r>
            <a:r>
              <a:rPr lang="en-US" dirty="0" smtClean="0">
                <a:sym typeface="Wingdings" panose="05000000000000000000" pitchFamily="2" charset="2"/>
              </a:rPr>
              <a:t> </a:t>
            </a:r>
            <a:r>
              <a:rPr lang="en-US" dirty="0" smtClean="0">
                <a:solidFill>
                  <a:srgbClr val="FF0000"/>
                </a:solidFill>
                <a:sym typeface="Wingdings" panose="05000000000000000000" pitchFamily="2" charset="2"/>
              </a:rPr>
              <a:t>.</a:t>
            </a:r>
            <a:r>
              <a:rPr lang="en-US" dirty="0" smtClean="0">
                <a:solidFill>
                  <a:srgbClr val="FF0000"/>
                </a:solidFill>
              </a:rPr>
              <a:t>form-inline</a:t>
            </a:r>
            <a:endParaRPr lang="en-US" dirty="0">
              <a:solidFill>
                <a:srgbClr val="FF0000"/>
              </a:solidFill>
            </a:endParaRPr>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239899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Vertical Forms (</a:t>
            </a:r>
            <a:r>
              <a:rPr lang="en-US" dirty="0" err="1">
                <a:solidFill>
                  <a:srgbClr val="FFFF00"/>
                </a:solidFill>
              </a:rPr>
              <a:t>Mặc</a:t>
            </a:r>
            <a:r>
              <a:rPr lang="en-US" dirty="0">
                <a:solidFill>
                  <a:srgbClr val="FFFF00"/>
                </a:solidFill>
              </a:rPr>
              <a:t> </a:t>
            </a:r>
            <a:r>
              <a:rPr lang="en-US" dirty="0" err="1">
                <a:solidFill>
                  <a:srgbClr val="FFFF00"/>
                </a:solidFill>
              </a:rPr>
              <a:t>định</a:t>
            </a:r>
            <a:r>
              <a:rPr lang="en-US" dirty="0">
                <a:solidFill>
                  <a:srgbClr val="FFFF00"/>
                </a:solidFill>
              </a:rPr>
              <a:t>)</a:t>
            </a:r>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15</a:t>
            </a:fld>
            <a:endParaRPr lang="en-US"/>
          </a:p>
        </p:txBody>
      </p:sp>
      <p:pic>
        <p:nvPicPr>
          <p:cNvPr id="7" name="Picture 6"/>
          <p:cNvPicPr>
            <a:picLocks noChangeAspect="1"/>
          </p:cNvPicPr>
          <p:nvPr/>
        </p:nvPicPr>
        <p:blipFill>
          <a:blip r:embed="rId2"/>
          <a:stretch>
            <a:fillRect/>
          </a:stretch>
        </p:blipFill>
        <p:spPr>
          <a:xfrm>
            <a:off x="5622629" y="1496825"/>
            <a:ext cx="3302669" cy="1798348"/>
          </a:xfrm>
          <a:prstGeom prst="rect">
            <a:avLst/>
          </a:prstGeom>
        </p:spPr>
      </p:pic>
      <p:sp>
        <p:nvSpPr>
          <p:cNvPr id="9" name="Rectangle 8"/>
          <p:cNvSpPr/>
          <p:nvPr/>
        </p:nvSpPr>
        <p:spPr>
          <a:xfrm>
            <a:off x="106680" y="1106655"/>
            <a:ext cx="5311140" cy="2708434"/>
          </a:xfrm>
          <a:prstGeom prst="rect">
            <a:avLst/>
          </a:prstGeom>
          <a:solidFill>
            <a:schemeClr val="tx1"/>
          </a:solidFill>
        </p:spPr>
        <p:txBody>
          <a:bodyPr wrap="square">
            <a:spAutoFit/>
          </a:bodyPr>
          <a:lstStyle/>
          <a:p>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div</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"container mt-4"</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h4</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Vertical Form</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h4</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form</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action</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div</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"form-group"</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label</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for</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"id1"</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User Name</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label</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smtClean="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smtClean="0">
                <a:solidFill>
                  <a:srgbClr val="569CD6"/>
                </a:solidFill>
                <a:latin typeface="Consolas" panose="020B0609020204030204" pitchFamily="49" charset="0"/>
              </a:rPr>
              <a:t>input</a:t>
            </a:r>
            <a:r>
              <a:rPr lang="en-US" sz="1000" dirty="0" smtClean="0">
                <a:solidFill>
                  <a:srgbClr val="D4D4D4"/>
                </a:solidFill>
                <a:latin typeface="Consolas" panose="020B0609020204030204" pitchFamily="49" charset="0"/>
              </a:rPr>
              <a:t> </a:t>
            </a:r>
            <a:r>
              <a:rPr lang="en-US" sz="1000" dirty="0" smtClean="0">
                <a:solidFill>
                  <a:srgbClr val="9CDCFE"/>
                </a:solidFill>
                <a:latin typeface="Consolas" panose="020B0609020204030204" pitchFamily="49" charset="0"/>
              </a:rPr>
              <a:t>class</a:t>
            </a:r>
            <a:r>
              <a:rPr lang="en-US" sz="1000" dirty="0" smtClean="0">
                <a:solidFill>
                  <a:srgbClr val="D4D4D4"/>
                </a:solidFill>
                <a:latin typeface="Consolas" panose="020B0609020204030204" pitchFamily="49" charset="0"/>
              </a:rPr>
              <a:t>=</a:t>
            </a:r>
            <a:r>
              <a:rPr lang="en-US" sz="1000" dirty="0" smtClean="0">
                <a:solidFill>
                  <a:srgbClr val="CE9178"/>
                </a:solidFill>
                <a:latin typeface="Consolas" panose="020B0609020204030204" pitchFamily="49" charset="0"/>
              </a:rPr>
              <a:t>"form-control"</a:t>
            </a:r>
            <a:r>
              <a:rPr lang="en-US" sz="1000" dirty="0" smtClean="0">
                <a:solidFill>
                  <a:srgbClr val="D4D4D4"/>
                </a:solidFill>
                <a:latin typeface="Consolas" panose="020B0609020204030204" pitchFamily="49" charset="0"/>
              </a:rPr>
              <a:t> </a:t>
            </a:r>
            <a:r>
              <a:rPr lang="en-US" sz="1000" dirty="0" smtClean="0">
                <a:solidFill>
                  <a:srgbClr val="9CDCFE"/>
                </a:solidFill>
                <a:latin typeface="Consolas" panose="020B0609020204030204" pitchFamily="49" charset="0"/>
              </a:rPr>
              <a:t>type</a:t>
            </a:r>
            <a:r>
              <a:rPr lang="en-US" sz="1000" dirty="0" smtClean="0">
                <a:solidFill>
                  <a:srgbClr val="D4D4D4"/>
                </a:solidFill>
                <a:latin typeface="Consolas" panose="020B0609020204030204" pitchFamily="49" charset="0"/>
              </a:rPr>
              <a:t>=</a:t>
            </a:r>
            <a:r>
              <a:rPr lang="en-US" sz="1000" dirty="0" smtClean="0">
                <a:solidFill>
                  <a:srgbClr val="CE9178"/>
                </a:solidFill>
                <a:latin typeface="Consolas" panose="020B0609020204030204" pitchFamily="49" charset="0"/>
              </a:rPr>
              <a:t>"text"</a:t>
            </a:r>
            <a:r>
              <a:rPr lang="en-US" sz="1000" dirty="0" smtClean="0">
                <a:solidFill>
                  <a:srgbClr val="D4D4D4"/>
                </a:solidFill>
                <a:latin typeface="Consolas" panose="020B0609020204030204" pitchFamily="49" charset="0"/>
              </a:rPr>
              <a:t> </a:t>
            </a:r>
          </a:p>
          <a:p>
            <a:r>
              <a:rPr lang="en-US" sz="1000" dirty="0" smtClean="0">
                <a:solidFill>
                  <a:srgbClr val="9CDCFE"/>
                </a:solidFill>
                <a:latin typeface="Consolas" panose="020B0609020204030204" pitchFamily="49" charset="0"/>
              </a:rPr>
              <a:t>placeholder</a:t>
            </a:r>
            <a:r>
              <a:rPr lang="en-US" sz="1000" dirty="0" smtClean="0">
                <a:solidFill>
                  <a:srgbClr val="D4D4D4"/>
                </a:solidFill>
                <a:latin typeface="Consolas" panose="020B0609020204030204" pitchFamily="49" charset="0"/>
              </a:rPr>
              <a:t>=</a:t>
            </a:r>
            <a:r>
              <a:rPr lang="en-US" sz="1000" dirty="0" smtClean="0">
                <a:solidFill>
                  <a:srgbClr val="CE9178"/>
                </a:solidFill>
                <a:latin typeface="Consolas" panose="020B0609020204030204" pitchFamily="49" charset="0"/>
              </a:rPr>
              <a:t>"Enter your</a:t>
            </a:r>
            <a:r>
              <a:rPr lang="en-US" sz="1000" dirty="0">
                <a:solidFill>
                  <a:srgbClr val="CE9178"/>
                </a:solidFill>
                <a:latin typeface="Consolas" panose="020B0609020204030204" pitchFamily="49" charset="0"/>
              </a:rPr>
              <a:t> </a:t>
            </a:r>
            <a:r>
              <a:rPr lang="en-US" sz="1000" dirty="0" smtClean="0">
                <a:solidFill>
                  <a:srgbClr val="CE9178"/>
                </a:solidFill>
                <a:latin typeface="Consolas" panose="020B0609020204030204" pitchFamily="49" charset="0"/>
              </a:rPr>
              <a:t>User</a:t>
            </a:r>
            <a:r>
              <a:rPr lang="en-US" sz="1000" dirty="0">
                <a:solidFill>
                  <a:srgbClr val="CE9178"/>
                </a:solidFill>
                <a:latin typeface="Consolas" panose="020B0609020204030204" pitchFamily="49" charset="0"/>
              </a:rPr>
              <a:t> </a:t>
            </a:r>
            <a:r>
              <a:rPr lang="en-US" sz="1000" dirty="0" smtClean="0">
                <a:solidFill>
                  <a:srgbClr val="CE9178"/>
                </a:solidFill>
                <a:latin typeface="Consolas" panose="020B0609020204030204" pitchFamily="49" charset="0"/>
              </a:rPr>
              <a:t>Name"</a:t>
            </a:r>
            <a:r>
              <a:rPr lang="en-US" sz="1000" dirty="0" smtClean="0">
                <a:solidFill>
                  <a:srgbClr val="808080"/>
                </a:solidFill>
                <a:latin typeface="Consolas" panose="020B0609020204030204" pitchFamily="49" charset="0"/>
              </a:rPr>
              <a:t>&gt;</a:t>
            </a:r>
            <a:r>
              <a:rPr lang="en-US" sz="1000" dirty="0" smtClean="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div</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div</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"form-group"</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label</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for</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"id2"</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Password</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label</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input</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"form-control"</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type</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"password"</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placeholder</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"Enter your password"</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div</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button</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type</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"button"</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err="1">
                <a:solidFill>
                  <a:srgbClr val="CE9178"/>
                </a:solidFill>
                <a:latin typeface="Consolas" panose="020B0609020204030204" pitchFamily="49" charset="0"/>
              </a:rPr>
              <a:t>btn</a:t>
            </a:r>
            <a:r>
              <a:rPr lang="en-US" sz="1000" dirty="0">
                <a:solidFill>
                  <a:srgbClr val="CE9178"/>
                </a:solidFill>
                <a:latin typeface="Consolas" panose="020B0609020204030204" pitchFamily="49" charset="0"/>
              </a:rPr>
              <a:t> </a:t>
            </a:r>
            <a:r>
              <a:rPr lang="en-US" sz="1000" dirty="0" err="1">
                <a:solidFill>
                  <a:srgbClr val="CE9178"/>
                </a:solidFill>
                <a:latin typeface="Consolas" panose="020B0609020204030204" pitchFamily="49" charset="0"/>
              </a:rPr>
              <a:t>btn</a:t>
            </a:r>
            <a:r>
              <a:rPr lang="en-US" sz="1000" dirty="0">
                <a:solidFill>
                  <a:srgbClr val="CE9178"/>
                </a:solidFill>
                <a:latin typeface="Consolas" panose="020B0609020204030204" pitchFamily="49" charset="0"/>
              </a:rPr>
              <a:t>-success"</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Login</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button</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button</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type</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"button"</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err="1">
                <a:solidFill>
                  <a:srgbClr val="CE9178"/>
                </a:solidFill>
                <a:latin typeface="Consolas" panose="020B0609020204030204" pitchFamily="49" charset="0"/>
              </a:rPr>
              <a:t>btn</a:t>
            </a:r>
            <a:r>
              <a:rPr lang="en-US" sz="1000" dirty="0">
                <a:solidFill>
                  <a:srgbClr val="CE9178"/>
                </a:solidFill>
                <a:latin typeface="Consolas" panose="020B0609020204030204" pitchFamily="49" charset="0"/>
              </a:rPr>
              <a:t> </a:t>
            </a:r>
            <a:r>
              <a:rPr lang="en-US" sz="1000" dirty="0" err="1">
                <a:solidFill>
                  <a:srgbClr val="CE9178"/>
                </a:solidFill>
                <a:latin typeface="Consolas" panose="020B0609020204030204" pitchFamily="49" charset="0"/>
              </a:rPr>
              <a:t>btn</a:t>
            </a:r>
            <a:r>
              <a:rPr lang="en-US" sz="1000" dirty="0">
                <a:solidFill>
                  <a:srgbClr val="CE9178"/>
                </a:solidFill>
                <a:latin typeface="Consolas" panose="020B0609020204030204" pitchFamily="49" charset="0"/>
              </a:rPr>
              <a:t>-secondary"</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Register</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button</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form</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smtClean="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div</a:t>
            </a:r>
            <a:r>
              <a:rPr lang="en-US" sz="1000" dirty="0">
                <a:solidFill>
                  <a:srgbClr val="808080"/>
                </a:solidFill>
                <a:latin typeface="Consolas" panose="020B0609020204030204" pitchFamily="49" charset="0"/>
              </a:rPr>
              <a:t>&gt;</a:t>
            </a:r>
            <a:endParaRPr lang="en-US" sz="1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477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Horizontal Forms</a:t>
            </a:r>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16</a:t>
            </a:fld>
            <a:endParaRPr lang="en-US"/>
          </a:p>
        </p:txBody>
      </p:sp>
      <p:sp>
        <p:nvSpPr>
          <p:cNvPr id="8" name="Rectangle 7"/>
          <p:cNvSpPr/>
          <p:nvPr/>
        </p:nvSpPr>
        <p:spPr>
          <a:xfrm>
            <a:off x="107818" y="1505835"/>
            <a:ext cx="8793293" cy="3162404"/>
          </a:xfrm>
          <a:prstGeom prst="rect">
            <a:avLst/>
          </a:prstGeom>
          <a:solidFill>
            <a:schemeClr val="tx1"/>
          </a:solidFill>
        </p:spPr>
        <p:txBody>
          <a:bodyPr wrap="square">
            <a:spAutoFit/>
          </a:bodyPr>
          <a:lstStyle/>
          <a:p>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class</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a:t>
            </a:r>
            <a:r>
              <a:rPr lang="en-US" sz="1050" dirty="0" smtClean="0">
                <a:solidFill>
                  <a:srgbClr val="CE9178"/>
                </a:solidFill>
                <a:latin typeface="Consolas" panose="020B0609020204030204" pitchFamily="49" charset="0"/>
              </a:rPr>
              <a:t>container"</a:t>
            </a:r>
            <a:r>
              <a:rPr lang="en-US" sz="1050" dirty="0" smtClean="0">
                <a:solidFill>
                  <a:srgbClr val="808080"/>
                </a:solidFill>
                <a:latin typeface="Consolas" panose="020B0609020204030204" pitchFamily="49" charset="0"/>
              </a:rPr>
              <a:t>&gt;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h4</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Horizontal Form</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h4</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form</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class</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"form-group row"</a:t>
            </a:r>
            <a:r>
              <a:rPr lang="en-US" sz="1050" dirty="0">
                <a:solidFill>
                  <a:srgbClr val="808080"/>
                </a:solidFill>
                <a:latin typeface="Consolas" panose="020B0609020204030204" pitchFamily="49" charset="0"/>
              </a:rPr>
              <a:t>&gt;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label</a:t>
            </a:r>
            <a:r>
              <a:rPr lang="en-US" sz="1050" dirty="0">
                <a:solidFill>
                  <a:srgbClr val="D4D4D4"/>
                </a:solidFill>
                <a:latin typeface="Consolas" panose="020B0609020204030204" pitchFamily="49" charset="0"/>
              </a:rPr>
              <a:t> </a:t>
            </a:r>
            <a:r>
              <a:rPr lang="en-US" sz="1050" dirty="0" smtClean="0">
                <a:solidFill>
                  <a:srgbClr val="9CDCFE"/>
                </a:solidFill>
                <a:latin typeface="Consolas" panose="020B0609020204030204" pitchFamily="49" charset="0"/>
              </a:rPr>
              <a:t>class</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"col-sm-2 col-form-label"</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Email</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label</a:t>
            </a:r>
            <a:r>
              <a:rPr lang="en-US" sz="1050" dirty="0">
                <a:solidFill>
                  <a:srgbClr val="808080"/>
                </a:solidFill>
                <a:latin typeface="Consolas" panose="020B0609020204030204" pitchFamily="49" charset="0"/>
              </a:rPr>
              <a:t>&gt;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class</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"col-sm-10"</a:t>
            </a:r>
            <a:r>
              <a:rPr lang="en-US" sz="1050" dirty="0">
                <a:solidFill>
                  <a:srgbClr val="808080"/>
                </a:solidFill>
                <a:latin typeface="Consolas" panose="020B0609020204030204" pitchFamily="49" charset="0"/>
              </a:rPr>
              <a:t>&gt;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input</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type</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"email"</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class</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"form-control</a:t>
            </a:r>
            <a:r>
              <a:rPr lang="en-US" sz="1050" dirty="0" smtClean="0">
                <a:solidFill>
                  <a:srgbClr val="CE9178"/>
                </a:solidFill>
                <a:latin typeface="Consolas" panose="020B0609020204030204" pitchFamily="49" charset="0"/>
              </a:rPr>
              <a:t>"</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placeholder</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"Email"</a:t>
            </a:r>
            <a:r>
              <a:rPr lang="en-US" sz="1050" dirty="0">
                <a:solidFill>
                  <a:srgbClr val="808080"/>
                </a:solidFill>
                <a:latin typeface="Consolas" panose="020B0609020204030204" pitchFamily="49" charset="0"/>
              </a:rPr>
              <a:t>&gt;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class</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"form-group row"</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label</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class</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"control-label </a:t>
            </a:r>
            <a:r>
              <a:rPr lang="en-US" sz="1050" dirty="0" smtClean="0">
                <a:solidFill>
                  <a:srgbClr val="CE9178"/>
                </a:solidFill>
                <a:latin typeface="Consolas" panose="020B0609020204030204" pitchFamily="49" charset="0"/>
              </a:rPr>
              <a:t>col-sm-2"</a:t>
            </a:r>
            <a:r>
              <a:rPr lang="en-US" sz="1050" dirty="0" smtClean="0">
                <a:solidFill>
                  <a:srgbClr val="D4D4D4"/>
                </a:solidFill>
                <a:latin typeface="Consolas" panose="020B0609020204030204" pitchFamily="49" charset="0"/>
              </a:rPr>
              <a:t>Password</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label</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class</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"col-sm-10"</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input</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class</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"form-control"</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type</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"password"</a:t>
            </a:r>
            <a:r>
              <a:rPr lang="en-US" sz="1050" dirty="0">
                <a:solidFill>
                  <a:srgbClr val="D4D4D4"/>
                </a:solidFill>
                <a:latin typeface="Consolas" panose="020B0609020204030204" pitchFamily="49" charset="0"/>
              </a:rPr>
              <a:t> </a:t>
            </a:r>
            <a:r>
              <a:rPr lang="en-US" sz="1050" dirty="0" smtClean="0">
                <a:solidFill>
                  <a:srgbClr val="9CDCFE"/>
                </a:solidFill>
                <a:latin typeface="Consolas" panose="020B0609020204030204" pitchFamily="49" charset="0"/>
              </a:rPr>
              <a:t>placeholder</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"Enter your password"</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button</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type</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"button"</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class</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a:t>
            </a:r>
            <a:r>
              <a:rPr lang="en-US" sz="1050" dirty="0" err="1">
                <a:solidFill>
                  <a:srgbClr val="CE9178"/>
                </a:solidFill>
                <a:latin typeface="Consolas" panose="020B0609020204030204" pitchFamily="49" charset="0"/>
              </a:rPr>
              <a:t>btn</a:t>
            </a:r>
            <a:r>
              <a:rPr lang="en-US" sz="1050" dirty="0">
                <a:solidFill>
                  <a:srgbClr val="CE9178"/>
                </a:solidFill>
                <a:latin typeface="Consolas" panose="020B0609020204030204" pitchFamily="49" charset="0"/>
              </a:rPr>
              <a:t> </a:t>
            </a:r>
            <a:r>
              <a:rPr lang="en-US" sz="1050" dirty="0" err="1">
                <a:solidFill>
                  <a:srgbClr val="CE9178"/>
                </a:solidFill>
                <a:latin typeface="Consolas" panose="020B0609020204030204" pitchFamily="49" charset="0"/>
              </a:rPr>
              <a:t>btn</a:t>
            </a:r>
            <a:r>
              <a:rPr lang="en-US" sz="1050" dirty="0">
                <a:solidFill>
                  <a:srgbClr val="CE9178"/>
                </a:solidFill>
                <a:latin typeface="Consolas" panose="020B0609020204030204" pitchFamily="49" charset="0"/>
              </a:rPr>
              <a:t>-success"</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Login</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button</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button</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type</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"button"</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class</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a:t>
            </a:r>
            <a:r>
              <a:rPr lang="en-US" sz="1050" dirty="0" err="1">
                <a:solidFill>
                  <a:srgbClr val="CE9178"/>
                </a:solidFill>
                <a:latin typeface="Consolas" panose="020B0609020204030204" pitchFamily="49" charset="0"/>
              </a:rPr>
              <a:t>btn</a:t>
            </a:r>
            <a:r>
              <a:rPr lang="en-US" sz="1050" dirty="0">
                <a:solidFill>
                  <a:srgbClr val="CE9178"/>
                </a:solidFill>
                <a:latin typeface="Consolas" panose="020B0609020204030204" pitchFamily="49" charset="0"/>
              </a:rPr>
              <a:t> </a:t>
            </a:r>
            <a:r>
              <a:rPr lang="en-US" sz="1050" dirty="0" err="1">
                <a:solidFill>
                  <a:srgbClr val="CE9178"/>
                </a:solidFill>
                <a:latin typeface="Consolas" panose="020B0609020204030204" pitchFamily="49" charset="0"/>
              </a:rPr>
              <a:t>btn</a:t>
            </a:r>
            <a:r>
              <a:rPr lang="en-US" sz="1050" dirty="0">
                <a:solidFill>
                  <a:srgbClr val="CE9178"/>
                </a:solidFill>
                <a:latin typeface="Consolas" panose="020B0609020204030204" pitchFamily="49" charset="0"/>
              </a:rPr>
              <a:t>-secondary"</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Register</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button</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form</a:t>
            </a:r>
            <a:r>
              <a:rPr lang="en-US" sz="1050" dirty="0">
                <a:solidFill>
                  <a:srgbClr val="808080"/>
                </a:solidFill>
                <a:latin typeface="Consolas" panose="020B0609020204030204" pitchFamily="49" charset="0"/>
              </a:rPr>
              <a:t>&gt;</a:t>
            </a:r>
            <a:r>
              <a:rPr lang="en-US" sz="1050" dirty="0">
                <a:solidFill>
                  <a:srgbClr val="D4D4D4"/>
                </a:solidFill>
                <a:latin typeface="Consolas" panose="020B0609020204030204" pitchFamily="49" charset="0"/>
              </a:rPr>
              <a:t> </a:t>
            </a:r>
          </a:p>
          <a:p>
            <a:r>
              <a:rPr lang="en-US" sz="1050" dirty="0" smtClean="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b="0" dirty="0">
              <a:solidFill>
                <a:srgbClr val="D4D4D4"/>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5345723" y="836270"/>
            <a:ext cx="3555388" cy="1339129"/>
          </a:xfrm>
          <a:prstGeom prst="rect">
            <a:avLst/>
          </a:prstGeom>
        </p:spPr>
      </p:pic>
    </p:spTree>
    <p:extLst>
      <p:ext uri="{BB962C8B-B14F-4D97-AF65-F5344CB8AC3E}">
        <p14:creationId xmlns:p14="http://schemas.microsoft.com/office/powerpoint/2010/main" val="268863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Inline Forms</a:t>
            </a:r>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17</a:t>
            </a:fld>
            <a:endParaRPr lang="en-US"/>
          </a:p>
        </p:txBody>
      </p:sp>
      <p:pic>
        <p:nvPicPr>
          <p:cNvPr id="7" name="Picture 6"/>
          <p:cNvPicPr>
            <a:picLocks noChangeAspect="1"/>
          </p:cNvPicPr>
          <p:nvPr/>
        </p:nvPicPr>
        <p:blipFill>
          <a:blip r:embed="rId2"/>
          <a:stretch>
            <a:fillRect/>
          </a:stretch>
        </p:blipFill>
        <p:spPr>
          <a:xfrm>
            <a:off x="821531" y="908685"/>
            <a:ext cx="7315200" cy="933450"/>
          </a:xfrm>
          <a:prstGeom prst="rect">
            <a:avLst/>
          </a:prstGeom>
        </p:spPr>
      </p:pic>
      <p:sp>
        <p:nvSpPr>
          <p:cNvPr id="9" name="Rectangle 8"/>
          <p:cNvSpPr/>
          <p:nvPr/>
        </p:nvSpPr>
        <p:spPr>
          <a:xfrm>
            <a:off x="419100" y="1944588"/>
            <a:ext cx="8412480" cy="1954381"/>
          </a:xfrm>
          <a:prstGeom prst="rect">
            <a:avLst/>
          </a:prstGeom>
          <a:solidFill>
            <a:schemeClr val="tx1"/>
          </a:solidFill>
        </p:spPr>
        <p:txBody>
          <a:bodyPr wrap="square">
            <a:spAutoFit/>
          </a:bodyPr>
          <a:lstStyle/>
          <a:p>
            <a:r>
              <a:rPr lang="en-US" sz="1100" dirty="0">
                <a:solidFill>
                  <a:srgbClr val="569CD6"/>
                </a:solidFill>
                <a:latin typeface="Consolas" panose="020B0609020204030204" pitchFamily="49" charset="0"/>
              </a:rPr>
              <a:t>div</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smtClean="0">
                <a:solidFill>
                  <a:srgbClr val="CE9178"/>
                </a:solidFill>
                <a:latin typeface="Consolas" panose="020B0609020204030204" pitchFamily="49" charset="0"/>
              </a:rPr>
              <a:t>container"</a:t>
            </a:r>
            <a:r>
              <a:rPr lang="en-US" sz="1100" dirty="0" smtClean="0">
                <a:solidFill>
                  <a:srgbClr val="808080"/>
                </a:solidFill>
                <a:latin typeface="Consolas" panose="020B0609020204030204" pitchFamily="49" charset="0"/>
              </a:rPr>
              <a:t>&gt;</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smtClean="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h4</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Inline Forms</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h4</a:t>
            </a:r>
            <a:r>
              <a:rPr lang="en-US" sz="1100" dirty="0">
                <a:solidFill>
                  <a:srgbClr val="808080"/>
                </a:solidFill>
                <a:latin typeface="Consolas" panose="020B0609020204030204" pitchFamily="49" charset="0"/>
              </a:rPr>
              <a:t>&gt;</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smtClean="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form</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"form-inline"</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action</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smtClean="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label</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"pr-2"</a:t>
            </a:r>
            <a:r>
              <a:rPr lang="en-US" sz="1100" dirty="0">
                <a:solidFill>
                  <a:srgbClr val="D4D4D4"/>
                </a:solidFill>
                <a:latin typeface="Consolas" panose="020B0609020204030204" pitchFamily="49" charset="0"/>
              </a:rPr>
              <a:t> </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Username:</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label</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smtClean="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input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type</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"email"</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smtClean="0">
                <a:solidFill>
                  <a:srgbClr val="CE9178"/>
                </a:solidFill>
                <a:latin typeface="Consolas" panose="020B0609020204030204" pitchFamily="49" charset="0"/>
              </a:rPr>
              <a:t>form- control</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id</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"email"</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placeholder</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"Enter Username"</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name</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"email"</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smtClean="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label</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"pr-2 pl-2"</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Password:</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label</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smtClean="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input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type</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"password"</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"form-control"</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id</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pwd</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placeholder</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"Enter password"</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name</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pswd</a:t>
            </a:r>
            <a:r>
              <a:rPr lang="en-US" sz="1100" dirty="0">
                <a:solidFill>
                  <a:srgbClr val="CE9178"/>
                </a:solidFill>
                <a:latin typeface="Consolas" panose="020B0609020204030204" pitchFamily="49" charset="0"/>
              </a:rPr>
              <a:t>"</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smtClean="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button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type</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"button"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btn</a:t>
            </a:r>
            <a:r>
              <a:rPr lang="en-US" sz="1100" dirty="0">
                <a:solidFill>
                  <a:srgbClr val="CE9178"/>
                </a:solidFill>
                <a:latin typeface="Consolas" panose="020B0609020204030204" pitchFamily="49" charset="0"/>
              </a:rPr>
              <a:t> </a:t>
            </a:r>
            <a:r>
              <a:rPr lang="en-US" sz="1100" dirty="0" err="1">
                <a:solidFill>
                  <a:srgbClr val="CE9178"/>
                </a:solidFill>
                <a:latin typeface="Consolas" panose="020B0609020204030204" pitchFamily="49" charset="0"/>
              </a:rPr>
              <a:t>btn</a:t>
            </a:r>
            <a:r>
              <a:rPr lang="en-US" sz="1100" dirty="0">
                <a:solidFill>
                  <a:srgbClr val="CE9178"/>
                </a:solidFill>
                <a:latin typeface="Consolas" panose="020B0609020204030204" pitchFamily="49" charset="0"/>
              </a:rPr>
              <a:t>-danger mr-2 ml-2"</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Login</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button</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smtClean="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button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type</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"button"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btn</a:t>
            </a:r>
            <a:r>
              <a:rPr lang="en-US" sz="1100" dirty="0">
                <a:solidFill>
                  <a:srgbClr val="CE9178"/>
                </a:solidFill>
                <a:latin typeface="Consolas" panose="020B0609020204030204" pitchFamily="49" charset="0"/>
              </a:rPr>
              <a:t> </a:t>
            </a:r>
            <a:r>
              <a:rPr lang="en-US" sz="1100" dirty="0" err="1">
                <a:solidFill>
                  <a:srgbClr val="CE9178"/>
                </a:solidFill>
                <a:latin typeface="Consolas" panose="020B0609020204030204" pitchFamily="49" charset="0"/>
              </a:rPr>
              <a:t>btn</a:t>
            </a:r>
            <a:r>
              <a:rPr lang="en-US" sz="1100" dirty="0">
                <a:solidFill>
                  <a:srgbClr val="CE9178"/>
                </a:solidFill>
                <a:latin typeface="Consolas" panose="020B0609020204030204" pitchFamily="49" charset="0"/>
              </a:rPr>
              <a:t>-secondary"</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Register</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button</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smtClean="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form</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               </a:t>
            </a:r>
          </a:p>
          <a:p>
            <a:r>
              <a:rPr lang="en-US" sz="1100" dirty="0" smtClean="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div</a:t>
            </a:r>
            <a:r>
              <a:rPr lang="en-US" sz="1100" dirty="0">
                <a:solidFill>
                  <a:srgbClr val="808080"/>
                </a:solidFill>
                <a:latin typeface="Consolas" panose="020B0609020204030204" pitchFamily="49" charset="0"/>
              </a:rPr>
              <a:t>&gt;</a:t>
            </a:r>
            <a:endParaRPr lang="en-US"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28239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Bootstrap 4 Custom </a:t>
            </a:r>
            <a:r>
              <a:rPr lang="en-US" b="0" dirty="0" smtClean="0"/>
              <a:t>Forms</a:t>
            </a:r>
            <a:endParaRPr lang="en-US" dirty="0"/>
          </a:p>
        </p:txBody>
      </p:sp>
      <p:sp>
        <p:nvSpPr>
          <p:cNvPr id="3" name="Content Placeholder 2"/>
          <p:cNvSpPr>
            <a:spLocks noGrp="1"/>
          </p:cNvSpPr>
          <p:nvPr>
            <p:ph idx="1"/>
          </p:nvPr>
        </p:nvSpPr>
        <p:spPr/>
        <p:txBody>
          <a:bodyPr>
            <a:normAutofit/>
          </a:bodyPr>
          <a:lstStyle/>
          <a:p>
            <a:r>
              <a:rPr lang="en-US" sz="2000" dirty="0" smtClean="0"/>
              <a:t>Bootstrap 4 </a:t>
            </a:r>
            <a:r>
              <a:rPr lang="en-US" sz="2000" dirty="0" err="1" smtClean="0"/>
              <a:t>hỗ</a:t>
            </a:r>
            <a:r>
              <a:rPr lang="en-US" sz="2000" dirty="0" smtClean="0"/>
              <a:t> </a:t>
            </a:r>
            <a:r>
              <a:rPr lang="en-US" sz="2000" dirty="0" err="1" smtClean="0"/>
              <a:t>trợ</a:t>
            </a:r>
            <a:r>
              <a:rPr lang="en-US" sz="2000" dirty="0" smtClean="0"/>
              <a:t> </a:t>
            </a:r>
            <a:r>
              <a:rPr lang="en-US" sz="2000" dirty="0" smtClean="0">
                <a:solidFill>
                  <a:srgbClr val="FF0000"/>
                </a:solidFill>
              </a:rPr>
              <a:t>style </a:t>
            </a:r>
            <a:r>
              <a:rPr lang="en-US" sz="2000" dirty="0" err="1" smtClean="0">
                <a:solidFill>
                  <a:srgbClr val="FF0000"/>
                </a:solidFill>
              </a:rPr>
              <a:t>đẹp</a:t>
            </a:r>
            <a:r>
              <a:rPr lang="en-US" sz="2000" dirty="0" smtClean="0">
                <a:solidFill>
                  <a:srgbClr val="FF0000"/>
                </a:solidFill>
              </a:rPr>
              <a:t> </a:t>
            </a:r>
            <a:r>
              <a:rPr lang="en-US" sz="2000" dirty="0" err="1" smtClean="0">
                <a:solidFill>
                  <a:srgbClr val="FF0000"/>
                </a:solidFill>
              </a:rPr>
              <a:t>hơn</a:t>
            </a:r>
            <a:r>
              <a:rPr lang="en-US" sz="2000" dirty="0" smtClean="0">
                <a:solidFill>
                  <a:srgbClr val="FF0000"/>
                </a:solidFill>
              </a:rPr>
              <a:t> </a:t>
            </a:r>
            <a:r>
              <a:rPr lang="en-US" sz="2000" dirty="0" err="1" smtClean="0"/>
              <a:t>cho</a:t>
            </a:r>
            <a:r>
              <a:rPr lang="en-US" sz="2000" dirty="0" smtClean="0"/>
              <a:t> </a:t>
            </a:r>
            <a:r>
              <a:rPr lang="en-US" sz="2000" dirty="0" err="1" smtClean="0">
                <a:solidFill>
                  <a:srgbClr val="FF0000"/>
                </a:solidFill>
              </a:rPr>
              <a:t>các</a:t>
            </a:r>
            <a:r>
              <a:rPr lang="en-US" sz="2000" dirty="0" smtClean="0">
                <a:solidFill>
                  <a:srgbClr val="FF0000"/>
                </a:solidFill>
              </a:rPr>
              <a:t> </a:t>
            </a:r>
            <a:r>
              <a:rPr lang="en-US" sz="2000" dirty="0" err="1" smtClean="0">
                <a:solidFill>
                  <a:srgbClr val="FF0000"/>
                </a:solidFill>
              </a:rPr>
              <a:t>phần</a:t>
            </a:r>
            <a:r>
              <a:rPr lang="en-US" sz="2000" dirty="0" smtClean="0">
                <a:solidFill>
                  <a:srgbClr val="FF0000"/>
                </a:solidFill>
              </a:rPr>
              <a:t> </a:t>
            </a:r>
            <a:r>
              <a:rPr lang="en-US" sz="2000" dirty="0" err="1" smtClean="0">
                <a:solidFill>
                  <a:srgbClr val="FF0000"/>
                </a:solidFill>
              </a:rPr>
              <a:t>tử</a:t>
            </a:r>
            <a:r>
              <a:rPr lang="en-US" sz="2000" dirty="0" smtClean="0">
                <a:solidFill>
                  <a:srgbClr val="FF0000"/>
                </a:solidFill>
              </a:rPr>
              <a:t> ở form </a:t>
            </a:r>
            <a:r>
              <a:rPr lang="en-US" sz="2000" dirty="0" err="1" smtClean="0"/>
              <a:t>sử</a:t>
            </a:r>
            <a:r>
              <a:rPr lang="en-US" sz="2000" dirty="0" smtClean="0"/>
              <a:t> </a:t>
            </a:r>
            <a:r>
              <a:rPr lang="en-US" sz="2000" dirty="0" err="1" smtClean="0"/>
              <a:t>dụng</a:t>
            </a:r>
            <a:r>
              <a:rPr lang="en-US" sz="2000" dirty="0" smtClean="0"/>
              <a:t> </a:t>
            </a:r>
            <a:r>
              <a:rPr lang="en-US" dirty="0">
                <a:solidFill>
                  <a:srgbClr val="FF0000"/>
                </a:solidFill>
              </a:rPr>
              <a:t>.</a:t>
            </a:r>
            <a:r>
              <a:rPr lang="en-US" dirty="0" smtClean="0">
                <a:solidFill>
                  <a:srgbClr val="FF0000"/>
                </a:solidFill>
              </a:rPr>
              <a:t>custom-*, </a:t>
            </a:r>
            <a:r>
              <a:rPr lang="en-US" sz="2000" dirty="0" smtClean="0">
                <a:solidFill>
                  <a:srgbClr val="FF0000"/>
                </a:solidFill>
              </a:rPr>
              <a:t> </a:t>
            </a:r>
            <a:r>
              <a:rPr lang="en-US" sz="2000" dirty="0" smtClean="0">
                <a:sym typeface="Wingdings" panose="05000000000000000000" pitchFamily="2" charset="2"/>
              </a:rPr>
              <a:t> </a:t>
            </a:r>
            <a:r>
              <a:rPr lang="en-US" sz="2000" dirty="0" err="1" smtClean="0">
                <a:sym typeface="Wingdings" panose="05000000000000000000" pitchFamily="2" charset="2"/>
              </a:rPr>
              <a:t>tham</a:t>
            </a:r>
            <a:r>
              <a:rPr lang="en-US" sz="2000" dirty="0" smtClean="0">
                <a:sym typeface="Wingdings" panose="05000000000000000000" pitchFamily="2" charset="2"/>
              </a:rPr>
              <a:t> </a:t>
            </a:r>
            <a:r>
              <a:rPr lang="en-US" sz="2000" dirty="0" err="1" smtClean="0">
                <a:sym typeface="Wingdings" panose="05000000000000000000" pitchFamily="2" charset="2"/>
              </a:rPr>
              <a:t>khảo</a:t>
            </a:r>
            <a:r>
              <a:rPr lang="en-US" sz="2000" dirty="0" smtClean="0">
                <a:sym typeface="Wingdings" panose="05000000000000000000" pitchFamily="2" charset="2"/>
              </a:rPr>
              <a:t> </a:t>
            </a:r>
            <a:r>
              <a:rPr lang="en-US" sz="2000" dirty="0" err="1" smtClean="0">
                <a:sym typeface="Wingdings" panose="05000000000000000000" pitchFamily="2" charset="2"/>
              </a:rPr>
              <a:t>tại</a:t>
            </a:r>
            <a:r>
              <a:rPr lang="en-US" sz="2000" dirty="0" smtClean="0">
                <a:sym typeface="Wingdings" panose="05000000000000000000" pitchFamily="2" charset="2"/>
              </a:rPr>
              <a:t>:</a:t>
            </a:r>
          </a:p>
          <a:p>
            <a:pPr marL="0" indent="0" algn="ctr">
              <a:buNone/>
            </a:pPr>
            <a:r>
              <a:rPr lang="en-US" sz="2000" dirty="0" smtClean="0">
                <a:hlinkClick r:id="rId2"/>
              </a:rPr>
              <a:t>https</a:t>
            </a:r>
            <a:r>
              <a:rPr lang="en-US" sz="2000" dirty="0">
                <a:hlinkClick r:id="rId2"/>
              </a:rPr>
              <a:t>://www.w3schools.com/bootstrap4/bootstrap_forms_custom.asp</a:t>
            </a:r>
            <a:endParaRPr lang="en-US" sz="2000"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18</a:t>
            </a:fld>
            <a:endParaRPr lang="en-US"/>
          </a:p>
        </p:txBody>
      </p:sp>
      <p:pic>
        <p:nvPicPr>
          <p:cNvPr id="7" name="Picture 6"/>
          <p:cNvPicPr>
            <a:picLocks noChangeAspect="1"/>
          </p:cNvPicPr>
          <p:nvPr/>
        </p:nvPicPr>
        <p:blipFill>
          <a:blip r:embed="rId3"/>
          <a:stretch>
            <a:fillRect/>
          </a:stretch>
        </p:blipFill>
        <p:spPr>
          <a:xfrm>
            <a:off x="2103119" y="1965605"/>
            <a:ext cx="5095159" cy="2715338"/>
          </a:xfrm>
          <a:prstGeom prst="rect">
            <a:avLst/>
          </a:prstGeom>
        </p:spPr>
      </p:pic>
    </p:spTree>
    <p:extLst>
      <p:ext uri="{BB962C8B-B14F-4D97-AF65-F5344CB8AC3E}">
        <p14:creationId xmlns:p14="http://schemas.microsoft.com/office/powerpoint/2010/main" val="92305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19</a:t>
            </a:fld>
            <a:endParaRPr lang="en-US"/>
          </a:p>
        </p:txBody>
      </p:sp>
      <p:pic>
        <p:nvPicPr>
          <p:cNvPr id="1026" name="Picture 2" descr="Bootstrap Sign Up Form Examples (Live Demos &amp; Codes) - Tutoria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58" y="883919"/>
            <a:ext cx="3332808" cy="35433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otstrap Form Examples (Live Demos &amp; Codes) - Tutorial Republ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014" y="883919"/>
            <a:ext cx="2922906" cy="354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56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Bootstrap 4</a:t>
            </a:r>
            <a:endParaRPr lang="en-US" dirty="0"/>
          </a:p>
        </p:txBody>
      </p:sp>
      <p:sp>
        <p:nvSpPr>
          <p:cNvPr id="8" name="Subtitle 7"/>
          <p:cNvSpPr>
            <a:spLocks noGrp="1"/>
          </p:cNvSpPr>
          <p:nvPr>
            <p:ph type="subTitle" idx="1"/>
          </p:nvPr>
        </p:nvSpPr>
        <p:spPr/>
        <p:txBody>
          <a:bodyPr/>
          <a:lstStyle/>
          <a:p>
            <a:r>
              <a:rPr lang="en-US" dirty="0"/>
              <a:t>(Advanced)</a:t>
            </a:r>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29272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3" name="Content Placeholder 2"/>
          <p:cNvSpPr>
            <a:spLocks noGrp="1"/>
          </p:cNvSpPr>
          <p:nvPr>
            <p:ph idx="1"/>
          </p:nvPr>
        </p:nvSpPr>
        <p:spPr>
          <a:xfrm>
            <a:off x="278605" y="850106"/>
            <a:ext cx="3656353" cy="3744517"/>
          </a:xfrm>
        </p:spPr>
        <p:txBody>
          <a:bodyPr>
            <a:normAutofit fontScale="92500" lnSpcReduction="20000"/>
          </a:bodyPr>
          <a:lstStyle/>
          <a:p>
            <a:r>
              <a:rPr lang="en-US" dirty="0" err="1" smtClean="0"/>
              <a:t>Để</a:t>
            </a:r>
            <a:r>
              <a:rPr lang="en-US" dirty="0" smtClean="0"/>
              <a:t> </a:t>
            </a:r>
            <a:r>
              <a:rPr lang="en-US" dirty="0" err="1" smtClean="0"/>
              <a:t>định</a:t>
            </a:r>
            <a:r>
              <a:rPr lang="en-US" dirty="0" smtClean="0"/>
              <a:t> </a:t>
            </a:r>
            <a:r>
              <a:rPr lang="en-US" dirty="0" err="1" smtClean="0"/>
              <a:t>dạng</a:t>
            </a:r>
            <a:r>
              <a:rPr lang="en-US" dirty="0" smtClean="0"/>
              <a:t> table </a:t>
            </a:r>
            <a:r>
              <a:rPr lang="en-US" dirty="0" err="1" smtClean="0"/>
              <a:t>theo</a:t>
            </a:r>
            <a:r>
              <a:rPr lang="en-US" dirty="0" smtClean="0"/>
              <a:t> </a:t>
            </a:r>
            <a:r>
              <a:rPr lang="en-US" dirty="0" err="1" smtClean="0"/>
              <a:t>phong</a:t>
            </a:r>
            <a:r>
              <a:rPr lang="en-US" dirty="0" smtClean="0"/>
              <a:t> </a:t>
            </a:r>
            <a:r>
              <a:rPr lang="en-US" dirty="0" err="1" smtClean="0"/>
              <a:t>cách</a:t>
            </a:r>
            <a:r>
              <a:rPr lang="en-US" dirty="0" smtClean="0"/>
              <a:t> </a:t>
            </a:r>
            <a:r>
              <a:rPr lang="en-US" dirty="0" err="1" smtClean="0"/>
              <a:t>của</a:t>
            </a:r>
            <a:r>
              <a:rPr lang="en-US" dirty="0" smtClean="0"/>
              <a:t> </a:t>
            </a:r>
            <a:r>
              <a:rPr lang="en-US" dirty="0" err="1" smtClean="0"/>
              <a:t>Boostrap</a:t>
            </a:r>
            <a:r>
              <a:rPr lang="en-US" dirty="0" smtClean="0"/>
              <a:t> 4 </a:t>
            </a:r>
            <a:r>
              <a:rPr lang="en-US" dirty="0" err="1" smtClean="0"/>
              <a:t>chung</a:t>
            </a:r>
            <a:r>
              <a:rPr lang="en-US" dirty="0" smtClean="0"/>
              <a:t> ta </a:t>
            </a:r>
            <a:r>
              <a:rPr lang="en-US" dirty="0" err="1" smtClean="0"/>
              <a:t>chỉ</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thuộc</a:t>
            </a:r>
            <a:r>
              <a:rPr lang="en-US" dirty="0" smtClean="0"/>
              <a:t> </a:t>
            </a:r>
            <a:r>
              <a:rPr lang="en-US" dirty="0" err="1" smtClean="0"/>
              <a:t>tính</a:t>
            </a:r>
            <a:r>
              <a:rPr lang="en-US" dirty="0" smtClean="0"/>
              <a:t> </a:t>
            </a:r>
            <a:r>
              <a:rPr lang="en-US" dirty="0" smtClean="0">
                <a:solidFill>
                  <a:srgbClr val="FF0000"/>
                </a:solidFill>
              </a:rPr>
              <a:t>class = “table” </a:t>
            </a:r>
            <a:r>
              <a:rPr lang="en-US" dirty="0" err="1" smtClean="0"/>
              <a:t>trong</a:t>
            </a:r>
            <a:r>
              <a:rPr lang="en-US" dirty="0" smtClean="0"/>
              <a:t> </a:t>
            </a:r>
            <a:r>
              <a:rPr lang="en-US" dirty="0" err="1" smtClean="0">
                <a:solidFill>
                  <a:srgbClr val="FF0000"/>
                </a:solidFill>
              </a:rPr>
              <a:t>thẻ</a:t>
            </a:r>
            <a:r>
              <a:rPr lang="en-US" dirty="0" smtClean="0">
                <a:solidFill>
                  <a:srgbClr val="FF0000"/>
                </a:solidFill>
              </a:rPr>
              <a:t> &lt;table&gt;</a:t>
            </a:r>
            <a:r>
              <a:rPr lang="en-US" dirty="0" smtClean="0"/>
              <a:t>;</a:t>
            </a:r>
          </a:p>
          <a:p>
            <a:r>
              <a:rPr lang="en-US" dirty="0">
                <a:solidFill>
                  <a:srgbClr val="FF0000"/>
                </a:solidFill>
              </a:rPr>
              <a:t>.table</a:t>
            </a:r>
            <a:r>
              <a:rPr lang="en-US" dirty="0"/>
              <a:t> </a:t>
            </a:r>
            <a:r>
              <a:rPr lang="en-US" dirty="0" err="1"/>
              <a:t>thiết</a:t>
            </a:r>
            <a:r>
              <a:rPr lang="en-US" dirty="0"/>
              <a:t> </a:t>
            </a:r>
            <a:r>
              <a:rPr lang="en-US" dirty="0" err="1"/>
              <a:t>lập</a:t>
            </a:r>
            <a:r>
              <a:rPr lang="en-US" dirty="0"/>
              <a:t> </a:t>
            </a:r>
            <a:r>
              <a:rPr lang="en-US" dirty="0" err="1"/>
              <a:t>chiều</a:t>
            </a:r>
            <a:r>
              <a:rPr lang="en-US" dirty="0"/>
              <a:t> </a:t>
            </a:r>
            <a:r>
              <a:rPr lang="en-US" dirty="0" err="1"/>
              <a:t>rộng</a:t>
            </a:r>
            <a:r>
              <a:rPr lang="en-US" dirty="0"/>
              <a:t> 100% </a:t>
            </a:r>
            <a:r>
              <a:rPr lang="en-US" dirty="0" err="1"/>
              <a:t>và</a:t>
            </a:r>
            <a:r>
              <a:rPr lang="en-US" dirty="0"/>
              <a:t> </a:t>
            </a:r>
            <a:r>
              <a:rPr lang="en-US" dirty="0" err="1" smtClean="0"/>
              <a:t>màu</a:t>
            </a:r>
            <a:r>
              <a:rPr lang="en-US" dirty="0" smtClean="0"/>
              <a:t> </a:t>
            </a:r>
            <a:r>
              <a:rPr lang="en-US" dirty="0" err="1"/>
              <a:t>nền</a:t>
            </a:r>
            <a:r>
              <a:rPr lang="en-US" dirty="0"/>
              <a:t> </a:t>
            </a:r>
            <a:r>
              <a:rPr lang="en-US" dirty="0" err="1"/>
              <a:t>trong</a:t>
            </a:r>
            <a:r>
              <a:rPr lang="en-US" dirty="0"/>
              <a:t> </a:t>
            </a:r>
            <a:r>
              <a:rPr lang="en-US" dirty="0" err="1"/>
              <a:t>suốt</a:t>
            </a:r>
            <a:r>
              <a:rPr lang="en-US" dirty="0"/>
              <a:t> (transparent) </a:t>
            </a:r>
            <a:r>
              <a:rPr lang="en-US" dirty="0" err="1"/>
              <a:t>cho</a:t>
            </a:r>
            <a:r>
              <a:rPr lang="en-US" dirty="0"/>
              <a:t> </a:t>
            </a:r>
            <a:r>
              <a:rPr lang="en-US" dirty="0" err="1"/>
              <a:t>bảng</a:t>
            </a:r>
            <a:r>
              <a:rPr lang="en-US" dirty="0"/>
              <a:t>, </a:t>
            </a:r>
            <a:r>
              <a:rPr lang="en-US" dirty="0" err="1"/>
              <a:t>thiết</a:t>
            </a:r>
            <a:r>
              <a:rPr lang="en-US" dirty="0"/>
              <a:t> </a:t>
            </a:r>
            <a:r>
              <a:rPr lang="en-US" dirty="0" err="1"/>
              <a:t>lập</a:t>
            </a:r>
            <a:r>
              <a:rPr lang="en-US" dirty="0"/>
              <a:t> padding </a:t>
            </a:r>
            <a:r>
              <a:rPr lang="en-US" dirty="0" err="1"/>
              <a:t>cho</a:t>
            </a:r>
            <a:r>
              <a:rPr lang="en-US" dirty="0"/>
              <a:t> </a:t>
            </a:r>
            <a:r>
              <a:rPr lang="en-US" dirty="0" err="1"/>
              <a:t>các</a:t>
            </a:r>
            <a:r>
              <a:rPr lang="en-US" dirty="0"/>
              <a:t> </a:t>
            </a:r>
            <a:r>
              <a:rPr lang="en-US" dirty="0"/>
              <a:t>cell</a:t>
            </a:r>
            <a:r>
              <a:rPr lang="en-US" dirty="0" smtClean="0"/>
              <a:t>, …</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20</a:t>
            </a:fld>
            <a:endParaRPr lang="en-US"/>
          </a:p>
        </p:txBody>
      </p:sp>
      <p:pic>
        <p:nvPicPr>
          <p:cNvPr id="1026" name="Picture 2" descr="https://s1.o7planning.com/vi/11977/images/22252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4958" y="1015160"/>
            <a:ext cx="4966154" cy="321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22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Table </a:t>
            </a:r>
            <a:r>
              <a:rPr lang="en-US" b="0" dirty="0"/>
              <a:t>with Caption</a:t>
            </a:r>
          </a:p>
        </p:txBody>
      </p:sp>
      <p:sp>
        <p:nvSpPr>
          <p:cNvPr id="3" name="Content Placeholder 2"/>
          <p:cNvSpPr>
            <a:spLocks noGrp="1"/>
          </p:cNvSpPr>
          <p:nvPr>
            <p:ph idx="1"/>
          </p:nvPr>
        </p:nvSpPr>
        <p:spPr>
          <a:xfrm>
            <a:off x="220775" y="812797"/>
            <a:ext cx="8622507" cy="3744517"/>
          </a:xfrm>
        </p:spPr>
        <p:txBody>
          <a:bodyPr/>
          <a:lstStyle/>
          <a:p>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tiêu</a:t>
            </a:r>
            <a:r>
              <a:rPr lang="en-US" dirty="0" smtClean="0"/>
              <a:t> </a:t>
            </a:r>
            <a:r>
              <a:rPr lang="en-US" dirty="0" err="1" smtClean="0"/>
              <a:t>đề</a:t>
            </a:r>
            <a:r>
              <a:rPr lang="en-US" dirty="0" smtClean="0"/>
              <a:t> </a:t>
            </a:r>
            <a:r>
              <a:rPr lang="en-US" dirty="0" err="1" smtClean="0"/>
              <a:t>của</a:t>
            </a:r>
            <a:r>
              <a:rPr lang="en-US" dirty="0" smtClean="0"/>
              <a:t> Table </a:t>
            </a:r>
            <a:r>
              <a:rPr lang="en-US" dirty="0" err="1" smtClean="0"/>
              <a:t>để</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dễ</a:t>
            </a:r>
            <a:r>
              <a:rPr lang="en-US" dirty="0" smtClean="0"/>
              <a:t> </a:t>
            </a:r>
            <a:r>
              <a:rPr lang="en-US" dirty="0" err="1" smtClean="0"/>
              <a:t>hình</a:t>
            </a:r>
            <a:r>
              <a:rPr lang="en-US" dirty="0" smtClean="0"/>
              <a:t> dung </a:t>
            </a:r>
            <a:r>
              <a:rPr lang="en-US" dirty="0" err="1" smtClean="0"/>
              <a:t>nội</a:t>
            </a:r>
            <a:r>
              <a:rPr lang="en-US" dirty="0" smtClean="0"/>
              <a:t> dung </a:t>
            </a:r>
            <a:r>
              <a:rPr lang="en-US" dirty="0" err="1" smtClean="0"/>
              <a:t>của</a:t>
            </a:r>
            <a:r>
              <a:rPr lang="en-US" dirty="0" smtClean="0"/>
              <a:t> table </a:t>
            </a:r>
            <a:r>
              <a:rPr lang="en-US" dirty="0" err="1" smtClean="0"/>
              <a:t>đang</a:t>
            </a:r>
            <a:r>
              <a:rPr lang="en-US" dirty="0" smtClean="0"/>
              <a:t> </a:t>
            </a:r>
            <a:r>
              <a:rPr lang="en-US" dirty="0" err="1" smtClean="0"/>
              <a:t>muốn</a:t>
            </a:r>
            <a:r>
              <a:rPr lang="en-US" dirty="0" smtClean="0"/>
              <a:t> </a:t>
            </a:r>
            <a:r>
              <a:rPr lang="en-US" dirty="0" err="1" smtClean="0"/>
              <a:t>điễn</a:t>
            </a:r>
            <a:r>
              <a:rPr lang="en-US" dirty="0" smtClean="0"/>
              <a:t> </a:t>
            </a:r>
            <a:r>
              <a:rPr lang="en-US" dirty="0" err="1" smtClean="0"/>
              <a:t>đạt</a:t>
            </a:r>
            <a:r>
              <a:rPr lang="en-US" dirty="0" smtClean="0"/>
              <a:t> </a:t>
            </a:r>
            <a:r>
              <a:rPr lang="en-US" dirty="0" err="1" smtClean="0"/>
              <a:t>cái</a:t>
            </a:r>
            <a:r>
              <a:rPr lang="en-US" dirty="0" smtClean="0"/>
              <a:t> </a:t>
            </a:r>
            <a:r>
              <a:rPr lang="en-US" dirty="0" err="1" smtClean="0"/>
              <a:t>gì</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thẻ</a:t>
            </a:r>
            <a:r>
              <a:rPr lang="en-US" dirty="0" smtClean="0"/>
              <a:t> &lt;caption&gt;</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21</a:t>
            </a:fld>
            <a:endParaRPr lang="en-US"/>
          </a:p>
        </p:txBody>
      </p:sp>
      <p:sp>
        <p:nvSpPr>
          <p:cNvPr id="10" name="Rectangle 9"/>
          <p:cNvSpPr/>
          <p:nvPr/>
        </p:nvSpPr>
        <p:spPr>
          <a:xfrm>
            <a:off x="365760" y="2458876"/>
            <a:ext cx="4572000" cy="2246769"/>
          </a:xfrm>
          <a:prstGeom prst="rect">
            <a:avLst/>
          </a:prstGeom>
          <a:solidFill>
            <a:schemeClr val="tx1"/>
          </a:solidFill>
        </p:spPr>
        <p:txBody>
          <a:bodyPr>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table</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class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"table"</a:t>
            </a:r>
            <a:r>
              <a:rPr lang="en-US" sz="1400" dirty="0">
                <a:solidFill>
                  <a:srgbClr val="808080"/>
                </a:solidFill>
                <a:latin typeface="Consolas" panose="020B0609020204030204" pitchFamily="49" charset="0"/>
              </a:rPr>
              <a:t>&gt;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smtClean="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caption</a:t>
            </a:r>
            <a:r>
              <a:rPr lang="en-US" sz="1400" dirty="0">
                <a:solidFill>
                  <a:srgbClr val="808080"/>
                </a:solidFill>
                <a:latin typeface="Consolas" panose="020B0609020204030204" pitchFamily="49" charset="0"/>
              </a:rPr>
              <a:t>&gt;</a:t>
            </a:r>
            <a:r>
              <a:rPr lang="en-US" sz="1400" dirty="0">
                <a:solidFill>
                  <a:srgbClr val="D4D4D4"/>
                </a:solidFill>
                <a:latin typeface="Consolas" panose="020B0609020204030204" pitchFamily="49" charset="0"/>
              </a:rPr>
              <a:t>Captions - Table Layout</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caption</a:t>
            </a:r>
            <a:r>
              <a:rPr lang="en-US" sz="1400" dirty="0">
                <a:solidFill>
                  <a:srgbClr val="808080"/>
                </a:solidFill>
                <a:latin typeface="Consolas" panose="020B0609020204030204" pitchFamily="49" charset="0"/>
              </a:rPr>
              <a:t>&gt;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smtClean="0">
                <a:solidFill>
                  <a:srgbClr val="808080"/>
                </a:solidFill>
                <a:latin typeface="Consolas" panose="020B0609020204030204" pitchFamily="49" charset="0"/>
              </a:rPr>
              <a:t>&lt;</a:t>
            </a:r>
            <a:r>
              <a:rPr lang="en-US" sz="1400" dirty="0" err="1">
                <a:solidFill>
                  <a:srgbClr val="569CD6"/>
                </a:solidFill>
                <a:latin typeface="Consolas" panose="020B0609020204030204" pitchFamily="49" charset="0"/>
              </a:rPr>
              <a:t>thead</a:t>
            </a:r>
            <a:r>
              <a:rPr lang="en-US" sz="1400" dirty="0">
                <a:solidFill>
                  <a:srgbClr val="808080"/>
                </a:solidFill>
                <a:latin typeface="Consolas" panose="020B0609020204030204" pitchFamily="49" charset="0"/>
              </a:rPr>
              <a:t>&gt;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smtClean="0">
                <a:solidFill>
                  <a:srgbClr val="808080"/>
                </a:solidFill>
                <a:latin typeface="Consolas" panose="020B0609020204030204" pitchFamily="49" charset="0"/>
              </a:rPr>
              <a:t>&lt;/</a:t>
            </a:r>
            <a:r>
              <a:rPr lang="en-US" sz="1400" dirty="0" err="1">
                <a:solidFill>
                  <a:srgbClr val="569CD6"/>
                </a:solidFill>
                <a:latin typeface="Consolas" panose="020B0609020204030204" pitchFamily="49" charset="0"/>
              </a:rPr>
              <a:t>thead</a:t>
            </a:r>
            <a:r>
              <a:rPr lang="en-US" sz="1400" dirty="0">
                <a:solidFill>
                  <a:srgbClr val="808080"/>
                </a:solidFill>
                <a:latin typeface="Consolas" panose="020B0609020204030204" pitchFamily="49" charset="0"/>
              </a:rPr>
              <a:t>&gt;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smtClean="0">
                <a:solidFill>
                  <a:srgbClr val="808080"/>
                </a:solidFill>
                <a:latin typeface="Consolas" panose="020B0609020204030204" pitchFamily="49" charset="0"/>
              </a:rPr>
              <a:t>&lt;</a:t>
            </a:r>
            <a:r>
              <a:rPr lang="en-US" sz="1400" dirty="0" err="1">
                <a:solidFill>
                  <a:srgbClr val="569CD6"/>
                </a:solidFill>
                <a:latin typeface="Consolas" panose="020B0609020204030204" pitchFamily="49" charset="0"/>
              </a:rPr>
              <a:t>tbody</a:t>
            </a:r>
            <a:r>
              <a:rPr lang="en-US" sz="1400" dirty="0">
                <a:solidFill>
                  <a:srgbClr val="808080"/>
                </a:solidFill>
                <a:latin typeface="Consolas" panose="020B0609020204030204" pitchFamily="49" charset="0"/>
              </a:rPr>
              <a:t>&gt;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smtClean="0">
                <a:solidFill>
                  <a:srgbClr val="808080"/>
                </a:solidFill>
                <a:latin typeface="Consolas" panose="020B0609020204030204" pitchFamily="49" charset="0"/>
              </a:rPr>
              <a:t>&lt;/</a:t>
            </a:r>
            <a:r>
              <a:rPr lang="en-US" sz="1400" dirty="0" err="1">
                <a:solidFill>
                  <a:srgbClr val="569CD6"/>
                </a:solidFill>
                <a:latin typeface="Consolas" panose="020B0609020204030204" pitchFamily="49" charset="0"/>
              </a:rPr>
              <a:t>tbody</a:t>
            </a:r>
            <a:r>
              <a:rPr lang="en-US" sz="1400" dirty="0">
                <a:solidFill>
                  <a:srgbClr val="808080"/>
                </a:solidFill>
                <a:latin typeface="Consolas" panose="020B0609020204030204" pitchFamily="49" charset="0"/>
              </a:rPr>
              <a:t>&gt;</a:t>
            </a:r>
            <a:endParaRPr lang="en-US" sz="1400" dirty="0">
              <a:solidFill>
                <a:srgbClr val="D4D4D4"/>
              </a:solidFill>
              <a:latin typeface="Consolas" panose="020B0609020204030204" pitchFamily="49" charset="0"/>
            </a:endParaRPr>
          </a:p>
          <a:p>
            <a:r>
              <a:rPr lang="en-US" sz="1400" dirty="0" smtClean="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table</a:t>
            </a:r>
            <a:r>
              <a:rPr lang="en-US" sz="1400" dirty="0">
                <a:solidFill>
                  <a:srgbClr val="808080"/>
                </a:solidFill>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4129314" y="2196058"/>
            <a:ext cx="4708185" cy="2516844"/>
          </a:xfrm>
          <a:prstGeom prst="rect">
            <a:avLst/>
          </a:prstGeom>
        </p:spPr>
      </p:pic>
      <p:sp>
        <p:nvSpPr>
          <p:cNvPr id="8" name="Rectangular Callout 7"/>
          <p:cNvSpPr/>
          <p:nvPr/>
        </p:nvSpPr>
        <p:spPr>
          <a:xfrm>
            <a:off x="6717418" y="4233947"/>
            <a:ext cx="1773439" cy="507984"/>
          </a:xfrm>
          <a:prstGeom prst="wedgeRectCallout">
            <a:avLst>
              <a:gd name="adj1" fmla="val -104721"/>
              <a:gd name="adj2" fmla="val -455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Table Caption</a:t>
            </a:r>
            <a:endParaRPr lang="en-US" sz="1600" dirty="0"/>
          </a:p>
        </p:txBody>
      </p:sp>
    </p:spTree>
    <p:extLst>
      <p:ext uri="{BB962C8B-B14F-4D97-AF65-F5344CB8AC3E}">
        <p14:creationId xmlns:p14="http://schemas.microsoft.com/office/powerpoint/2010/main" val="1518397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Responsive tables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4553406"/>
              </p:ext>
            </p:extLst>
          </p:nvPr>
        </p:nvGraphicFramePr>
        <p:xfrm>
          <a:off x="515256" y="849313"/>
          <a:ext cx="8084458" cy="3849372"/>
        </p:xfrm>
        <a:graphic>
          <a:graphicData uri="http://schemas.openxmlformats.org/drawingml/2006/table">
            <a:tbl>
              <a:tblPr>
                <a:tableStyleId>{BC89EF96-8CEA-46FF-86C4-4CE0E7609802}</a:tableStyleId>
              </a:tblPr>
              <a:tblGrid>
                <a:gridCol w="1778001">
                  <a:extLst>
                    <a:ext uri="{9D8B030D-6E8A-4147-A177-3AD203B41FA5}">
                      <a16:colId xmlns:a16="http://schemas.microsoft.com/office/drawing/2014/main" val="3109832800"/>
                    </a:ext>
                  </a:extLst>
                </a:gridCol>
                <a:gridCol w="6306457">
                  <a:extLst>
                    <a:ext uri="{9D8B030D-6E8A-4147-A177-3AD203B41FA5}">
                      <a16:colId xmlns:a16="http://schemas.microsoft.com/office/drawing/2014/main" val="506693977"/>
                    </a:ext>
                  </a:extLst>
                </a:gridCol>
              </a:tblGrid>
              <a:tr h="134107">
                <a:tc>
                  <a:txBody>
                    <a:bodyPr/>
                    <a:lstStyle/>
                    <a:p>
                      <a:pPr algn="ctr"/>
                      <a:r>
                        <a:rPr lang="en-US" sz="1400" b="1" dirty="0" smtClean="0">
                          <a:effectLst/>
                        </a:rPr>
                        <a:t>CSS </a:t>
                      </a:r>
                      <a:r>
                        <a:rPr lang="en-US" sz="1400" b="1" dirty="0">
                          <a:effectLst/>
                        </a:rPr>
                        <a:t>Class</a:t>
                      </a:r>
                    </a:p>
                  </a:txBody>
                  <a:tcPr marL="12604" marR="12604" marT="12604" marB="12604" anchor="ctr">
                    <a:solidFill>
                      <a:schemeClr val="accent5">
                        <a:lumMod val="60000"/>
                        <a:lumOff val="40000"/>
                      </a:schemeClr>
                    </a:solidFill>
                  </a:tcPr>
                </a:tc>
                <a:tc>
                  <a:txBody>
                    <a:bodyPr/>
                    <a:lstStyle/>
                    <a:p>
                      <a:pPr algn="ctr"/>
                      <a:r>
                        <a:rPr lang="en-US" sz="1400" b="1" dirty="0" err="1">
                          <a:effectLst/>
                        </a:rPr>
                        <a:t>Mô</a:t>
                      </a:r>
                      <a:r>
                        <a:rPr lang="en-US" sz="1400" b="1" dirty="0">
                          <a:effectLst/>
                        </a:rPr>
                        <a:t> </a:t>
                      </a:r>
                      <a:r>
                        <a:rPr lang="en-US" sz="1400" b="1" dirty="0" err="1">
                          <a:effectLst/>
                        </a:rPr>
                        <a:t>tả</a:t>
                      </a:r>
                      <a:endParaRPr lang="en-US" sz="1400" b="1" dirty="0">
                        <a:effectLst/>
                      </a:endParaRPr>
                    </a:p>
                  </a:txBody>
                  <a:tcPr marL="12604" marR="12604" marT="12604" marB="12604" anchor="ctr">
                    <a:solidFill>
                      <a:schemeClr val="accent5">
                        <a:lumMod val="60000"/>
                        <a:lumOff val="40000"/>
                      </a:schemeClr>
                    </a:solidFill>
                  </a:tcPr>
                </a:tc>
                <a:extLst>
                  <a:ext uri="{0D108BD9-81ED-4DB2-BD59-A6C34878D82A}">
                    <a16:rowId xmlns:a16="http://schemas.microsoft.com/office/drawing/2014/main" val="2465875409"/>
                  </a:ext>
                </a:extLst>
              </a:tr>
              <a:tr h="460804">
                <a:tc>
                  <a:txBody>
                    <a:bodyPr/>
                    <a:lstStyle/>
                    <a:p>
                      <a:r>
                        <a:rPr lang="en-US" sz="1400">
                          <a:effectLst/>
                        </a:rPr>
                        <a:t>.table-responsive</a:t>
                      </a:r>
                    </a:p>
                  </a:txBody>
                  <a:tcPr marL="12604" marR="12604" marT="12604" marB="12604" anchor="ctr"/>
                </a:tc>
                <a:tc>
                  <a:txBody>
                    <a:bodyPr/>
                    <a:lstStyle/>
                    <a:p>
                      <a:r>
                        <a:rPr lang="vi-VN" sz="1400">
                          <a:effectLst/>
                        </a:rPr>
                        <a:t>Nếu bảng không thể tự thu nhỏ chiều rộng của nó hơn nữa, thanh cuộn nằm ngang sẽ xuất hiện.</a:t>
                      </a:r>
                    </a:p>
                  </a:txBody>
                  <a:tcPr marL="12604" marR="12604" marT="12604" marB="12604" anchor="ctr"/>
                </a:tc>
                <a:extLst>
                  <a:ext uri="{0D108BD9-81ED-4DB2-BD59-A6C34878D82A}">
                    <a16:rowId xmlns:a16="http://schemas.microsoft.com/office/drawing/2014/main" val="525865954"/>
                  </a:ext>
                </a:extLst>
              </a:tr>
              <a:tr h="787500">
                <a:tc>
                  <a:txBody>
                    <a:bodyPr/>
                    <a:lstStyle/>
                    <a:p>
                      <a:r>
                        <a:rPr lang="en-US" sz="1400">
                          <a:effectLst/>
                        </a:rPr>
                        <a:t>.table-responsive-sm</a:t>
                      </a:r>
                    </a:p>
                  </a:txBody>
                  <a:tcPr marL="12604" marR="12604" marT="12604" marB="12604" anchor="ctr"/>
                </a:tc>
                <a:tc>
                  <a:txBody>
                    <a:bodyPr/>
                    <a:lstStyle/>
                    <a:p>
                      <a:r>
                        <a:rPr lang="vi-VN" sz="1400">
                          <a:effectLst/>
                        </a:rPr>
                        <a:t>Nếu chiều rộng của thiết bị (hoặc trình duyệt) nhỏ hơn 567px và bảng không thể tự thu nhỏ chiều rộng của nó hơn nữa, thanh cuộn nằm ngang sẽ xuất hiện.</a:t>
                      </a:r>
                    </a:p>
                  </a:txBody>
                  <a:tcPr marL="12604" marR="12604" marT="12604" marB="12604" anchor="ctr"/>
                </a:tc>
                <a:extLst>
                  <a:ext uri="{0D108BD9-81ED-4DB2-BD59-A6C34878D82A}">
                    <a16:rowId xmlns:a16="http://schemas.microsoft.com/office/drawing/2014/main" val="3819731997"/>
                  </a:ext>
                </a:extLst>
              </a:tr>
              <a:tr h="787500">
                <a:tc>
                  <a:txBody>
                    <a:bodyPr/>
                    <a:lstStyle/>
                    <a:p>
                      <a:r>
                        <a:rPr lang="en-US" sz="1400">
                          <a:effectLst/>
                        </a:rPr>
                        <a:t>.table-responsive-md</a:t>
                      </a:r>
                    </a:p>
                  </a:txBody>
                  <a:tcPr marL="12604" marR="12604" marT="12604" marB="12604" anchor="ctr"/>
                </a:tc>
                <a:tc>
                  <a:txBody>
                    <a:bodyPr/>
                    <a:lstStyle/>
                    <a:p>
                      <a:r>
                        <a:rPr lang="vi-VN" sz="1400">
                          <a:effectLst/>
                        </a:rPr>
                        <a:t>Nếu chiều rộng của thiết bị (hoặc trình duyệt) nhỏ hơn 768px và bảng không thể tự thu nhỏ chiều rộng của nó hơn nữa, thanh cuộn nằm ngang sẽ xuất hiện.</a:t>
                      </a:r>
                    </a:p>
                  </a:txBody>
                  <a:tcPr marL="12604" marR="12604" marT="12604" marB="12604" anchor="ctr"/>
                </a:tc>
                <a:extLst>
                  <a:ext uri="{0D108BD9-81ED-4DB2-BD59-A6C34878D82A}">
                    <a16:rowId xmlns:a16="http://schemas.microsoft.com/office/drawing/2014/main" val="3632245789"/>
                  </a:ext>
                </a:extLst>
              </a:tr>
              <a:tr h="787500">
                <a:tc>
                  <a:txBody>
                    <a:bodyPr/>
                    <a:lstStyle/>
                    <a:p>
                      <a:r>
                        <a:rPr lang="en-US" sz="1400">
                          <a:effectLst/>
                        </a:rPr>
                        <a:t>.table-responsive-lg</a:t>
                      </a:r>
                    </a:p>
                  </a:txBody>
                  <a:tcPr marL="12604" marR="12604" marT="12604" marB="12604" anchor="ctr"/>
                </a:tc>
                <a:tc>
                  <a:txBody>
                    <a:bodyPr/>
                    <a:lstStyle/>
                    <a:p>
                      <a:r>
                        <a:rPr lang="vi-VN" sz="1400">
                          <a:effectLst/>
                        </a:rPr>
                        <a:t>Nếu chiều rộng của thiết bị (hoặc trình duyệt) nhỏ hơn 992px và bảng không thể tự thu nhỏ chiều rộng của nó hơn nữa, thanh cuộn nằm ngang sẽ xuất hiện.</a:t>
                      </a:r>
                    </a:p>
                  </a:txBody>
                  <a:tcPr marL="12604" marR="12604" marT="12604" marB="12604" anchor="ctr"/>
                </a:tc>
                <a:extLst>
                  <a:ext uri="{0D108BD9-81ED-4DB2-BD59-A6C34878D82A}">
                    <a16:rowId xmlns:a16="http://schemas.microsoft.com/office/drawing/2014/main" val="38259938"/>
                  </a:ext>
                </a:extLst>
              </a:tr>
              <a:tr h="787500">
                <a:tc>
                  <a:txBody>
                    <a:bodyPr/>
                    <a:lstStyle/>
                    <a:p>
                      <a:r>
                        <a:rPr lang="en-US" sz="1400">
                          <a:effectLst/>
                        </a:rPr>
                        <a:t>.table-responsive-xl</a:t>
                      </a:r>
                    </a:p>
                  </a:txBody>
                  <a:tcPr marL="12604" marR="12604" marT="12604" marB="12604" anchor="ctr"/>
                </a:tc>
                <a:tc>
                  <a:txBody>
                    <a:bodyPr/>
                    <a:lstStyle/>
                    <a:p>
                      <a:r>
                        <a:rPr lang="vi-VN" sz="1400" dirty="0">
                          <a:effectLst/>
                        </a:rPr>
                        <a:t>Nếu chiều rộng của thiết bị (hoặc trình duyệt) nhỏ hơn 1200px và bảng không thể tự thu nhỏ chiều rộng của nó hơn nữa, thanh cuộn nằm ngang sẽ xuất hiện.</a:t>
                      </a:r>
                    </a:p>
                  </a:txBody>
                  <a:tcPr marL="12604" marR="12604" marT="12604" marB="12604" anchor="ctr"/>
                </a:tc>
                <a:extLst>
                  <a:ext uri="{0D108BD9-81ED-4DB2-BD59-A6C34878D82A}">
                    <a16:rowId xmlns:a16="http://schemas.microsoft.com/office/drawing/2014/main" val="1781068087"/>
                  </a:ext>
                </a:extLst>
              </a:tr>
            </a:tbl>
          </a:graphicData>
        </a:graphic>
      </p:graphicFrame>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22</a:t>
            </a:fld>
            <a:endParaRPr lang="en-US"/>
          </a:p>
        </p:txBody>
      </p:sp>
    </p:spTree>
    <p:extLst>
      <p:ext uri="{BB962C8B-B14F-4D97-AF65-F5344CB8AC3E}">
        <p14:creationId xmlns:p14="http://schemas.microsoft.com/office/powerpoint/2010/main" val="3811408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Modal</a:t>
            </a:r>
            <a:endParaRPr lang="en-US" dirty="0"/>
          </a:p>
        </p:txBody>
      </p:sp>
      <p:sp>
        <p:nvSpPr>
          <p:cNvPr id="3" name="Content Placeholder 2"/>
          <p:cNvSpPr>
            <a:spLocks noGrp="1"/>
          </p:cNvSpPr>
          <p:nvPr>
            <p:ph idx="1"/>
          </p:nvPr>
        </p:nvSpPr>
        <p:spPr>
          <a:xfrm>
            <a:off x="220548" y="779600"/>
            <a:ext cx="8622507" cy="3744517"/>
          </a:xfrm>
        </p:spPr>
        <p:txBody>
          <a:bodyPr/>
          <a:lstStyle/>
          <a:p>
            <a:r>
              <a:rPr lang="en-US" dirty="0"/>
              <a:t>Use Bootstrap’s JavaScript modal plugin to add dialogs to your site </a:t>
            </a:r>
            <a:r>
              <a:rPr lang="en-US" dirty="0" smtClean="0"/>
              <a:t>for: </a:t>
            </a:r>
            <a:r>
              <a:rPr lang="en-US" dirty="0" err="1" smtClean="0"/>
              <a:t>lightboxes</a:t>
            </a:r>
            <a:r>
              <a:rPr lang="en-US" dirty="0"/>
              <a:t>, </a:t>
            </a:r>
            <a:r>
              <a:rPr lang="en-US" dirty="0" smtClean="0"/>
              <a:t>user </a:t>
            </a:r>
            <a:r>
              <a:rPr lang="en-US" dirty="0"/>
              <a:t>notifications, </a:t>
            </a:r>
            <a:r>
              <a:rPr lang="en-US" dirty="0" smtClean="0"/>
              <a:t>or </a:t>
            </a:r>
            <a:r>
              <a:rPr lang="en-US" dirty="0"/>
              <a:t>completely custom content.</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23</a:t>
            </a:fld>
            <a:endParaRPr lang="en-US"/>
          </a:p>
        </p:txBody>
      </p:sp>
      <p:sp>
        <p:nvSpPr>
          <p:cNvPr id="8" name="Rectangle 7"/>
          <p:cNvSpPr/>
          <p:nvPr/>
        </p:nvSpPr>
        <p:spPr>
          <a:xfrm>
            <a:off x="337899" y="1973401"/>
            <a:ext cx="5614198" cy="2723823"/>
          </a:xfrm>
          <a:prstGeom prst="rect">
            <a:avLst/>
          </a:prstGeom>
          <a:solidFill>
            <a:schemeClr val="tx1"/>
          </a:solidFill>
        </p:spPr>
        <p:txBody>
          <a:bodyPr wrap="square">
            <a:spAutoFit/>
          </a:bodyPr>
          <a:lstStyle/>
          <a:p>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"modal"</a:t>
            </a:r>
            <a:r>
              <a:rPr lang="en-US" sz="900" dirty="0">
                <a:solidFill>
                  <a:srgbClr val="D4D4D4"/>
                </a:solidFill>
                <a:latin typeface="Consolas" panose="020B0609020204030204" pitchFamily="49" charset="0"/>
              </a:rPr>
              <a:t> </a:t>
            </a:r>
            <a:r>
              <a:rPr lang="en-US" sz="900" dirty="0" err="1">
                <a:solidFill>
                  <a:srgbClr val="9CDCFE"/>
                </a:solidFill>
                <a:latin typeface="Consolas" panose="020B0609020204030204" pitchFamily="49" charset="0"/>
              </a:rPr>
              <a:t>tabindex</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"-1"</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"modal-dialog"</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"modal-content"</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"modal-header"</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h5</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"modal-title"</a:t>
            </a:r>
            <a:r>
              <a:rPr lang="en-US" sz="900" dirty="0">
                <a:solidFill>
                  <a:srgbClr val="808080"/>
                </a:solidFill>
                <a:latin typeface="Consolas" panose="020B0609020204030204" pitchFamily="49" charset="0"/>
              </a:rPr>
              <a:t>&gt;</a:t>
            </a:r>
            <a:r>
              <a:rPr lang="en-US" sz="900" dirty="0">
                <a:solidFill>
                  <a:srgbClr val="D4D4D4"/>
                </a:solidFill>
                <a:latin typeface="Consolas" panose="020B0609020204030204" pitchFamily="49" charset="0"/>
              </a:rPr>
              <a:t>Modal title</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h5</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button</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type</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"button"</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btn</a:t>
            </a:r>
            <a:r>
              <a:rPr lang="en-US" sz="900" dirty="0">
                <a:solidFill>
                  <a:srgbClr val="CE9178"/>
                </a:solidFill>
                <a:latin typeface="Consolas" panose="020B0609020204030204" pitchFamily="49" charset="0"/>
              </a:rPr>
              <a:t>-close"</a:t>
            </a:r>
            <a:r>
              <a:rPr lang="en-US" sz="900" dirty="0">
                <a:solidFill>
                  <a:srgbClr val="D4D4D4"/>
                </a:solidFill>
                <a:latin typeface="Consolas" panose="020B0609020204030204" pitchFamily="49" charset="0"/>
              </a:rPr>
              <a:t> </a:t>
            </a:r>
            <a:endParaRPr lang="en-US" sz="900" dirty="0" smtClean="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D4D4D4"/>
                </a:solidFill>
                <a:latin typeface="Consolas" panose="020B0609020204030204" pitchFamily="49" charset="0"/>
              </a:rPr>
              <a:t>		</a:t>
            </a:r>
            <a:r>
              <a:rPr lang="en-US" sz="900" dirty="0" smtClean="0">
                <a:solidFill>
                  <a:srgbClr val="9CDCFE"/>
                </a:solidFill>
                <a:latin typeface="Consolas" panose="020B0609020204030204" pitchFamily="49" charset="0"/>
              </a:rPr>
              <a:t>data-</a:t>
            </a:r>
            <a:r>
              <a:rPr lang="en-US" sz="900" dirty="0" err="1" smtClean="0">
                <a:solidFill>
                  <a:srgbClr val="9CDCFE"/>
                </a:solidFill>
                <a:latin typeface="Consolas" panose="020B0609020204030204" pitchFamily="49" charset="0"/>
              </a:rPr>
              <a:t>bs</a:t>
            </a:r>
            <a:r>
              <a:rPr lang="en-US" sz="900" dirty="0" smtClean="0">
                <a:solidFill>
                  <a:srgbClr val="9CDCFE"/>
                </a:solidFill>
                <a:latin typeface="Consolas" panose="020B0609020204030204" pitchFamily="49" charset="0"/>
              </a:rPr>
              <a:t>-dismiss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"modal"</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aria-label</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"Close"</a:t>
            </a:r>
            <a:r>
              <a:rPr lang="en-US" sz="900" dirty="0">
                <a:solidFill>
                  <a:srgbClr val="808080"/>
                </a:solidFill>
                <a:latin typeface="Consolas" panose="020B0609020204030204" pitchFamily="49" charset="0"/>
              </a:rPr>
              <a:t>&gt;&lt;/</a:t>
            </a:r>
            <a:r>
              <a:rPr lang="en-US" sz="900" dirty="0">
                <a:solidFill>
                  <a:srgbClr val="569CD6"/>
                </a:solidFill>
                <a:latin typeface="Consolas" panose="020B0609020204030204" pitchFamily="49" charset="0"/>
              </a:rPr>
              <a:t>button</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"modal-body"</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p</a:t>
            </a:r>
            <a:r>
              <a:rPr lang="en-US" sz="900" dirty="0">
                <a:solidFill>
                  <a:srgbClr val="808080"/>
                </a:solidFill>
                <a:latin typeface="Consolas" panose="020B0609020204030204" pitchFamily="49" charset="0"/>
              </a:rPr>
              <a:t>&gt;</a:t>
            </a:r>
            <a:r>
              <a:rPr lang="en-US" sz="900" dirty="0">
                <a:solidFill>
                  <a:srgbClr val="D4D4D4"/>
                </a:solidFill>
                <a:latin typeface="Consolas" panose="020B0609020204030204" pitchFamily="49" charset="0"/>
              </a:rPr>
              <a:t>Modal body text goes here.</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p</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"modal-footer"</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button</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type</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"button"</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btn</a:t>
            </a:r>
            <a:r>
              <a:rPr lang="en-US" sz="900" dirty="0">
                <a:solidFill>
                  <a:srgbClr val="CE9178"/>
                </a:solidFill>
                <a:latin typeface="Consolas" panose="020B0609020204030204" pitchFamily="49" charset="0"/>
              </a:rPr>
              <a:t> </a:t>
            </a:r>
            <a:r>
              <a:rPr lang="en-US" sz="900" dirty="0" err="1">
                <a:solidFill>
                  <a:srgbClr val="CE9178"/>
                </a:solidFill>
                <a:latin typeface="Consolas" panose="020B0609020204030204" pitchFamily="49" charset="0"/>
              </a:rPr>
              <a:t>btn</a:t>
            </a:r>
            <a:r>
              <a:rPr lang="en-US" sz="900" dirty="0">
                <a:solidFill>
                  <a:srgbClr val="CE9178"/>
                </a:solidFill>
                <a:latin typeface="Consolas" panose="020B0609020204030204" pitchFamily="49" charset="0"/>
              </a:rPr>
              <a:t>-secondary"</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data-</a:t>
            </a:r>
            <a:r>
              <a:rPr lang="en-US" sz="900" dirty="0" err="1">
                <a:solidFill>
                  <a:srgbClr val="9CDCFE"/>
                </a:solidFill>
                <a:latin typeface="Consolas" panose="020B0609020204030204" pitchFamily="49" charset="0"/>
              </a:rPr>
              <a:t>bs</a:t>
            </a:r>
            <a:r>
              <a:rPr lang="en-US" sz="900" dirty="0">
                <a:solidFill>
                  <a:srgbClr val="9CDCFE"/>
                </a:solidFill>
                <a:latin typeface="Consolas" panose="020B0609020204030204" pitchFamily="49" charset="0"/>
              </a:rPr>
              <a:t>-dismiss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"modal"</a:t>
            </a:r>
            <a:r>
              <a:rPr lang="en-US" sz="900" dirty="0">
                <a:solidFill>
                  <a:srgbClr val="808080"/>
                </a:solidFill>
                <a:latin typeface="Consolas" panose="020B0609020204030204" pitchFamily="49" charset="0"/>
              </a:rPr>
              <a:t>&gt;</a:t>
            </a:r>
            <a:r>
              <a:rPr lang="en-US" sz="900" dirty="0">
                <a:solidFill>
                  <a:srgbClr val="D4D4D4"/>
                </a:solidFill>
                <a:latin typeface="Consolas" panose="020B0609020204030204" pitchFamily="49" charset="0"/>
              </a:rPr>
              <a:t>Close</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button</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button</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type</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"button"</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err="1">
                <a:solidFill>
                  <a:srgbClr val="CE9178"/>
                </a:solidFill>
                <a:latin typeface="Consolas" panose="020B0609020204030204" pitchFamily="49" charset="0"/>
              </a:rPr>
              <a:t>btn</a:t>
            </a:r>
            <a:r>
              <a:rPr lang="en-US" sz="900" dirty="0">
                <a:solidFill>
                  <a:srgbClr val="CE9178"/>
                </a:solidFill>
                <a:latin typeface="Consolas" panose="020B0609020204030204" pitchFamily="49" charset="0"/>
              </a:rPr>
              <a:t> </a:t>
            </a:r>
            <a:r>
              <a:rPr lang="en-US" sz="900" dirty="0" err="1">
                <a:solidFill>
                  <a:srgbClr val="CE9178"/>
                </a:solidFill>
                <a:latin typeface="Consolas" panose="020B0609020204030204" pitchFamily="49" charset="0"/>
              </a:rPr>
              <a:t>btn</a:t>
            </a:r>
            <a:r>
              <a:rPr lang="en-US" sz="900" dirty="0">
                <a:solidFill>
                  <a:srgbClr val="CE9178"/>
                </a:solidFill>
                <a:latin typeface="Consolas" panose="020B0609020204030204" pitchFamily="49" charset="0"/>
              </a:rPr>
              <a:t>-primary"</a:t>
            </a:r>
            <a:r>
              <a:rPr lang="en-US" sz="900" dirty="0">
                <a:solidFill>
                  <a:srgbClr val="808080"/>
                </a:solidFill>
                <a:latin typeface="Consolas" panose="020B0609020204030204" pitchFamily="49" charset="0"/>
              </a:rPr>
              <a:t>&gt;</a:t>
            </a:r>
            <a:r>
              <a:rPr lang="en-US" sz="900" dirty="0">
                <a:solidFill>
                  <a:srgbClr val="D4D4D4"/>
                </a:solidFill>
                <a:latin typeface="Consolas" panose="020B0609020204030204" pitchFamily="49" charset="0"/>
              </a:rPr>
              <a:t>Save changes</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button</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808080"/>
                </a:solidFill>
                <a:latin typeface="Consolas" panose="020B0609020204030204" pitchFamily="49" charset="0"/>
              </a:rPr>
              <a:t>&gt;</a:t>
            </a:r>
            <a:endParaRPr lang="en-US" sz="900" b="0" dirty="0">
              <a:solidFill>
                <a:srgbClr val="D4D4D4"/>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5169223" y="1509090"/>
            <a:ext cx="3804459" cy="1742110"/>
          </a:xfrm>
          <a:prstGeom prst="rect">
            <a:avLst/>
          </a:prstGeom>
        </p:spPr>
      </p:pic>
    </p:spTree>
    <p:extLst>
      <p:ext uri="{BB962C8B-B14F-4D97-AF65-F5344CB8AC3E}">
        <p14:creationId xmlns:p14="http://schemas.microsoft.com/office/powerpoint/2010/main" val="4217288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24</a:t>
            </a:fld>
            <a:endParaRPr lang="en-US"/>
          </a:p>
        </p:txBody>
      </p:sp>
      <p:pic>
        <p:nvPicPr>
          <p:cNvPr id="7" name="Picture 4" descr="Kết quả hình ảnh cho gre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849" y="1449148"/>
            <a:ext cx="6174582" cy="199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62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solidFill>
                  <a:schemeClr val="accent6">
                    <a:lumMod val="75000"/>
                  </a:schemeClr>
                </a:solidFill>
                <a:cs typeface="Arial"/>
              </a:rPr>
              <a:t>Thank you</a:t>
            </a:r>
          </a:p>
        </p:txBody>
      </p:sp>
      <p:sp>
        <p:nvSpPr>
          <p:cNvPr id="4" name="Subtitle 3"/>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A6E310CF-D8EB-4339-A038-1E0E0D4A410F}" type="datetime1">
              <a:rPr lang="en-US" smtClean="0"/>
              <a:t>1/26/2021</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trang</a:t>
            </a:r>
            <a:r>
              <a:rPr lang="en-US" dirty="0" smtClean="0"/>
              <a:t> - </a:t>
            </a:r>
            <a:r>
              <a:rPr lang="en-US" b="0" dirty="0" smtClean="0"/>
              <a:t>Pagination</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a:t>
            </a:fld>
            <a:endParaRPr lang="en-US"/>
          </a:p>
        </p:txBody>
      </p:sp>
      <p:pic>
        <p:nvPicPr>
          <p:cNvPr id="7" name="Picture 6"/>
          <p:cNvPicPr>
            <a:picLocks noChangeAspect="1"/>
          </p:cNvPicPr>
          <p:nvPr/>
        </p:nvPicPr>
        <p:blipFill>
          <a:blip r:embed="rId2"/>
          <a:stretch>
            <a:fillRect/>
          </a:stretch>
        </p:blipFill>
        <p:spPr>
          <a:xfrm>
            <a:off x="171926" y="740772"/>
            <a:ext cx="1867377" cy="405322"/>
          </a:xfrm>
          <a:prstGeom prst="rect">
            <a:avLst/>
          </a:prstGeom>
        </p:spPr>
      </p:pic>
      <p:sp>
        <p:nvSpPr>
          <p:cNvPr id="10" name="Rectangle 9"/>
          <p:cNvSpPr/>
          <p:nvPr/>
        </p:nvSpPr>
        <p:spPr>
          <a:xfrm>
            <a:off x="171926" y="1146094"/>
            <a:ext cx="3996214" cy="3016210"/>
          </a:xfrm>
          <a:prstGeom prst="rect">
            <a:avLst/>
          </a:prstGeom>
          <a:solidFill>
            <a:schemeClr val="tx1"/>
          </a:solidFill>
        </p:spPr>
        <p:txBody>
          <a:bodyPr wrap="square">
            <a:spAutoFit/>
          </a:bodyPr>
          <a:lstStyle/>
          <a:p>
            <a:r>
              <a:rPr lang="en-US" sz="1000" dirty="0">
                <a:solidFill>
                  <a:srgbClr val="808080"/>
                </a:solidFill>
                <a:latin typeface="Consolas" panose="020B0609020204030204" pitchFamily="49" charset="0"/>
              </a:rPr>
              <a:t>&lt;</a:t>
            </a:r>
            <a:r>
              <a:rPr lang="en-US" sz="1000" dirty="0" err="1">
                <a:solidFill>
                  <a:srgbClr val="569CD6"/>
                </a:solidFill>
                <a:latin typeface="Consolas" panose="020B0609020204030204" pitchFamily="49" charset="0"/>
              </a:rPr>
              <a:t>nav</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err="1">
                <a:solidFill>
                  <a:srgbClr val="569CD6"/>
                </a:solidFill>
                <a:latin typeface="Consolas" panose="020B0609020204030204" pitchFamily="49" charset="0"/>
              </a:rPr>
              <a:t>ul</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"pagination"</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"page-item"</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"page-link"</a:t>
            </a:r>
            <a:r>
              <a:rPr lang="en-US" sz="1000" dirty="0">
                <a:solidFill>
                  <a:srgbClr val="D4D4D4"/>
                </a:solidFill>
                <a:latin typeface="Consolas" panose="020B0609020204030204" pitchFamily="49" charset="0"/>
              </a:rPr>
              <a:t> </a:t>
            </a:r>
            <a:r>
              <a:rPr lang="en-US" sz="1000" dirty="0" err="1">
                <a:solidFill>
                  <a:srgbClr val="9CDCFE"/>
                </a:solidFill>
                <a:latin typeface="Consolas" panose="020B0609020204030204" pitchFamily="49" charset="0"/>
              </a:rPr>
              <a:t>href</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Previous</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"page-item"</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"page-link"</a:t>
            </a:r>
            <a:r>
              <a:rPr lang="en-US" sz="1000" dirty="0">
                <a:solidFill>
                  <a:srgbClr val="D4D4D4"/>
                </a:solidFill>
                <a:latin typeface="Consolas" panose="020B0609020204030204" pitchFamily="49" charset="0"/>
              </a:rPr>
              <a:t> </a:t>
            </a:r>
            <a:r>
              <a:rPr lang="en-US" sz="1000" dirty="0" err="1">
                <a:solidFill>
                  <a:srgbClr val="9CDCFE"/>
                </a:solidFill>
                <a:latin typeface="Consolas" panose="020B0609020204030204" pitchFamily="49" charset="0"/>
              </a:rPr>
              <a:t>href</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1</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"page-item"</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"page-link"</a:t>
            </a:r>
            <a:r>
              <a:rPr lang="en-US" sz="1000" dirty="0">
                <a:solidFill>
                  <a:srgbClr val="D4D4D4"/>
                </a:solidFill>
                <a:latin typeface="Consolas" panose="020B0609020204030204" pitchFamily="49" charset="0"/>
              </a:rPr>
              <a:t> </a:t>
            </a:r>
            <a:r>
              <a:rPr lang="en-US" sz="1000" dirty="0" err="1">
                <a:solidFill>
                  <a:srgbClr val="9CDCFE"/>
                </a:solidFill>
                <a:latin typeface="Consolas" panose="020B0609020204030204" pitchFamily="49" charset="0"/>
              </a:rPr>
              <a:t>href</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2</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"page-item"</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"page-link"</a:t>
            </a:r>
            <a:r>
              <a:rPr lang="en-US" sz="1000" dirty="0">
                <a:solidFill>
                  <a:srgbClr val="D4D4D4"/>
                </a:solidFill>
                <a:latin typeface="Consolas" panose="020B0609020204030204" pitchFamily="49" charset="0"/>
              </a:rPr>
              <a:t> </a:t>
            </a:r>
            <a:r>
              <a:rPr lang="en-US" sz="1000" dirty="0" err="1">
                <a:solidFill>
                  <a:srgbClr val="9CDCFE"/>
                </a:solidFill>
                <a:latin typeface="Consolas" panose="020B0609020204030204" pitchFamily="49" charset="0"/>
              </a:rPr>
              <a:t>href</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3</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"page-item"</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"page-link"</a:t>
            </a:r>
            <a:r>
              <a:rPr lang="en-US" sz="1000" dirty="0">
                <a:solidFill>
                  <a:srgbClr val="D4D4D4"/>
                </a:solidFill>
                <a:latin typeface="Consolas" panose="020B0609020204030204" pitchFamily="49" charset="0"/>
              </a:rPr>
              <a:t> </a:t>
            </a:r>
            <a:r>
              <a:rPr lang="en-US" sz="1000" dirty="0" err="1">
                <a:solidFill>
                  <a:srgbClr val="9CDCFE"/>
                </a:solidFill>
                <a:latin typeface="Consolas" panose="020B0609020204030204" pitchFamily="49" charset="0"/>
              </a:rPr>
              <a:t>href</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Next</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err="1">
                <a:solidFill>
                  <a:srgbClr val="569CD6"/>
                </a:solidFill>
                <a:latin typeface="Consolas" panose="020B0609020204030204" pitchFamily="49" charset="0"/>
              </a:rPr>
              <a:t>ul</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 </a:t>
            </a:r>
          </a:p>
          <a:p>
            <a:r>
              <a:rPr lang="en-US" sz="1000" dirty="0">
                <a:solidFill>
                  <a:srgbClr val="808080"/>
                </a:solidFill>
                <a:latin typeface="Consolas" panose="020B0609020204030204" pitchFamily="49" charset="0"/>
              </a:rPr>
              <a:t>&lt;/</a:t>
            </a:r>
            <a:r>
              <a:rPr lang="en-US" sz="1000" dirty="0" err="1">
                <a:solidFill>
                  <a:srgbClr val="569CD6"/>
                </a:solidFill>
                <a:latin typeface="Consolas" panose="020B0609020204030204" pitchFamily="49" charset="0"/>
              </a:rPr>
              <a:t>nav</a:t>
            </a:r>
            <a:r>
              <a:rPr lang="en-US" sz="1000" dirty="0">
                <a:solidFill>
                  <a:srgbClr val="808080"/>
                </a:solidFill>
                <a:latin typeface="Consolas" panose="020B0609020204030204" pitchFamily="49" charset="0"/>
              </a:rPr>
              <a:t>&gt;</a:t>
            </a:r>
            <a:endParaRPr lang="en-US" sz="1000" b="0" dirty="0">
              <a:solidFill>
                <a:srgbClr val="D4D4D4"/>
              </a:solidFill>
              <a:effectLst/>
              <a:latin typeface="Consolas" panose="020B0609020204030204" pitchFamily="49" charset="0"/>
            </a:endParaRPr>
          </a:p>
        </p:txBody>
      </p:sp>
      <p:sp>
        <p:nvSpPr>
          <p:cNvPr id="11" name="Rectangle 10"/>
          <p:cNvSpPr/>
          <p:nvPr/>
        </p:nvSpPr>
        <p:spPr>
          <a:xfrm>
            <a:off x="4396026" y="879076"/>
            <a:ext cx="4530566" cy="3939540"/>
          </a:xfrm>
          <a:prstGeom prst="rect">
            <a:avLst/>
          </a:prstGeom>
          <a:solidFill>
            <a:schemeClr val="tx1"/>
          </a:solidFill>
        </p:spPr>
        <p:txBody>
          <a:bodyPr wrap="square">
            <a:spAutoFit/>
          </a:bodyPr>
          <a:lstStyle/>
          <a:p>
            <a:r>
              <a:rPr lang="en-US" sz="1000" dirty="0">
                <a:solidFill>
                  <a:srgbClr val="808080"/>
                </a:solidFill>
                <a:latin typeface="Consolas" panose="020B0609020204030204" pitchFamily="49" charset="0"/>
              </a:rPr>
              <a:t>&lt;</a:t>
            </a:r>
            <a:r>
              <a:rPr lang="en-US" sz="1000" dirty="0" err="1">
                <a:solidFill>
                  <a:srgbClr val="569CD6"/>
                </a:solidFill>
                <a:latin typeface="Consolas" panose="020B0609020204030204" pitchFamily="49" charset="0"/>
              </a:rPr>
              <a:t>nav</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err="1">
                <a:solidFill>
                  <a:srgbClr val="569CD6"/>
                </a:solidFill>
                <a:latin typeface="Consolas" panose="020B0609020204030204" pitchFamily="49" charset="0"/>
              </a:rPr>
              <a:t>ul</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"pagination"</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"page-item"</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"page-link"</a:t>
            </a:r>
            <a:r>
              <a:rPr lang="en-US" sz="1000" dirty="0">
                <a:solidFill>
                  <a:srgbClr val="D4D4D4"/>
                </a:solidFill>
                <a:latin typeface="Consolas" panose="020B0609020204030204" pitchFamily="49" charset="0"/>
              </a:rPr>
              <a:t> </a:t>
            </a:r>
            <a:r>
              <a:rPr lang="en-US" sz="1000" dirty="0" err="1">
                <a:solidFill>
                  <a:srgbClr val="9CDCFE"/>
                </a:solidFill>
                <a:latin typeface="Consolas" panose="020B0609020204030204" pitchFamily="49" charset="0"/>
              </a:rPr>
              <a:t>href</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aria-label</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"Previous"</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span</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aria-hidden</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"true"</a:t>
            </a:r>
            <a:r>
              <a:rPr lang="en-US" sz="1000" dirty="0">
                <a:solidFill>
                  <a:srgbClr val="808080"/>
                </a:solidFill>
                <a:latin typeface="Consolas" panose="020B0609020204030204" pitchFamily="49" charset="0"/>
              </a:rPr>
              <a:t>&gt;</a:t>
            </a:r>
            <a:r>
              <a:rPr lang="en-US" sz="1000" dirty="0">
                <a:solidFill>
                  <a:srgbClr val="569CD6"/>
                </a:solidFill>
                <a:latin typeface="Consolas" panose="020B0609020204030204" pitchFamily="49" charset="0"/>
              </a:rPr>
              <a:t>&amp;</a:t>
            </a:r>
            <a:r>
              <a:rPr lang="en-US" sz="1000" dirty="0" err="1">
                <a:solidFill>
                  <a:srgbClr val="569CD6"/>
                </a:solidFill>
                <a:latin typeface="Consolas" panose="020B0609020204030204" pitchFamily="49" charset="0"/>
              </a:rPr>
              <a:t>laquo</a:t>
            </a:r>
            <a:r>
              <a:rPr lang="en-US" sz="1000" dirty="0">
                <a:solidFill>
                  <a:srgbClr val="569CD6"/>
                </a:solidFill>
                <a:latin typeface="Consolas" panose="020B0609020204030204" pitchFamily="49" charset="0"/>
              </a:rPr>
              <a:t>;</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span</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span</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err="1">
                <a:solidFill>
                  <a:srgbClr val="CE9178"/>
                </a:solidFill>
                <a:latin typeface="Consolas" panose="020B0609020204030204" pitchFamily="49" charset="0"/>
              </a:rPr>
              <a:t>sr</a:t>
            </a:r>
            <a:r>
              <a:rPr lang="en-US" sz="1000" dirty="0">
                <a:solidFill>
                  <a:srgbClr val="CE9178"/>
                </a:solidFill>
                <a:latin typeface="Consolas" panose="020B0609020204030204" pitchFamily="49" charset="0"/>
              </a:rPr>
              <a:t>-only"</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Previous</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span</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"page-item</a:t>
            </a:r>
            <a:r>
              <a:rPr lang="en-US" sz="1000" dirty="0" smtClean="0">
                <a:solidFill>
                  <a:srgbClr val="CE9178"/>
                </a:solidFill>
                <a:latin typeface="Consolas" panose="020B0609020204030204" pitchFamily="49" charset="0"/>
              </a:rPr>
              <a:t>"</a:t>
            </a:r>
            <a:r>
              <a:rPr lang="en-US" sz="1000" dirty="0" smtClean="0">
                <a:solidFill>
                  <a:srgbClr val="808080"/>
                </a:solidFill>
                <a:latin typeface="Consolas" panose="020B0609020204030204" pitchFamily="49" charset="0"/>
              </a:rPr>
              <a:t>&gt;</a:t>
            </a:r>
          </a:p>
          <a:p>
            <a:r>
              <a:rPr lang="en-US" sz="1000" dirty="0">
                <a:solidFill>
                  <a:srgbClr val="808080"/>
                </a:solidFill>
                <a:latin typeface="Consolas" panose="020B0609020204030204" pitchFamily="49" charset="0"/>
              </a:rPr>
              <a:t> </a:t>
            </a:r>
            <a:r>
              <a:rPr lang="en-US" sz="1000" dirty="0" smtClean="0">
                <a:solidFill>
                  <a:srgbClr val="808080"/>
                </a:solidFill>
                <a:latin typeface="Consolas" panose="020B0609020204030204" pitchFamily="49" charset="0"/>
              </a:rPr>
              <a:t>         &lt;</a:t>
            </a:r>
            <a:r>
              <a:rPr lang="en-US" sz="1000" dirty="0">
                <a:solidFill>
                  <a:srgbClr val="569CD6"/>
                </a:solidFill>
                <a:latin typeface="Consolas" panose="020B0609020204030204" pitchFamily="49" charset="0"/>
              </a:rPr>
              <a:t>a</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"page-link"</a:t>
            </a:r>
            <a:r>
              <a:rPr lang="en-US" sz="1000" dirty="0">
                <a:solidFill>
                  <a:srgbClr val="D4D4D4"/>
                </a:solidFill>
                <a:latin typeface="Consolas" panose="020B0609020204030204" pitchFamily="49" charset="0"/>
              </a:rPr>
              <a:t> </a:t>
            </a:r>
            <a:r>
              <a:rPr lang="en-US" sz="1000" dirty="0" err="1">
                <a:solidFill>
                  <a:srgbClr val="9CDCFE"/>
                </a:solidFill>
                <a:latin typeface="Consolas" panose="020B0609020204030204" pitchFamily="49" charset="0"/>
              </a:rPr>
              <a:t>href</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1</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smtClean="0">
                <a:solidFill>
                  <a:srgbClr val="808080"/>
                </a:solidFill>
                <a:latin typeface="Consolas" panose="020B0609020204030204" pitchFamily="49" charset="0"/>
              </a:rPr>
              <a:t>&gt;</a:t>
            </a:r>
          </a:p>
          <a:p>
            <a:r>
              <a:rPr lang="en-US" sz="1000" dirty="0">
                <a:solidFill>
                  <a:srgbClr val="808080"/>
                </a:solidFill>
                <a:latin typeface="Consolas" panose="020B0609020204030204" pitchFamily="49" charset="0"/>
              </a:rPr>
              <a:t> </a:t>
            </a:r>
            <a:r>
              <a:rPr lang="en-US" sz="1000" dirty="0" smtClean="0">
                <a:solidFill>
                  <a:srgbClr val="808080"/>
                </a:solidFill>
                <a:latin typeface="Consolas" panose="020B0609020204030204" pitchFamily="49" charset="0"/>
              </a:rPr>
              <a:t>     &lt;/</a:t>
            </a:r>
            <a:r>
              <a:rPr lang="en-US" sz="1000" dirty="0">
                <a:solidFill>
                  <a:srgbClr val="569CD6"/>
                </a:solidFill>
                <a:latin typeface="Consolas" panose="020B0609020204030204" pitchFamily="49" charset="0"/>
              </a:rPr>
              <a:t>li</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"page-item</a:t>
            </a:r>
            <a:r>
              <a:rPr lang="en-US" sz="1000" dirty="0" smtClean="0">
                <a:solidFill>
                  <a:srgbClr val="CE9178"/>
                </a:solidFill>
                <a:latin typeface="Consolas" panose="020B0609020204030204" pitchFamily="49" charset="0"/>
              </a:rPr>
              <a:t>"</a:t>
            </a:r>
            <a:r>
              <a:rPr lang="en-US" sz="1000" dirty="0" smtClean="0">
                <a:solidFill>
                  <a:srgbClr val="808080"/>
                </a:solidFill>
                <a:latin typeface="Consolas" panose="020B0609020204030204" pitchFamily="49" charset="0"/>
              </a:rPr>
              <a:t>&gt;</a:t>
            </a:r>
          </a:p>
          <a:p>
            <a:r>
              <a:rPr lang="en-US" sz="1000" dirty="0">
                <a:solidFill>
                  <a:srgbClr val="808080"/>
                </a:solidFill>
                <a:latin typeface="Consolas" panose="020B0609020204030204" pitchFamily="49" charset="0"/>
              </a:rPr>
              <a:t> </a:t>
            </a:r>
            <a:r>
              <a:rPr lang="en-US" sz="1000" dirty="0" smtClean="0">
                <a:solidFill>
                  <a:srgbClr val="808080"/>
                </a:solidFill>
                <a:latin typeface="Consolas" panose="020B0609020204030204" pitchFamily="49" charset="0"/>
              </a:rPr>
              <a:t>         &lt;</a:t>
            </a:r>
            <a:r>
              <a:rPr lang="en-US" sz="1000" dirty="0">
                <a:solidFill>
                  <a:srgbClr val="569CD6"/>
                </a:solidFill>
                <a:latin typeface="Consolas" panose="020B0609020204030204" pitchFamily="49" charset="0"/>
              </a:rPr>
              <a:t>a</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"page-link"</a:t>
            </a:r>
            <a:r>
              <a:rPr lang="en-US" sz="1000" dirty="0">
                <a:solidFill>
                  <a:srgbClr val="D4D4D4"/>
                </a:solidFill>
                <a:latin typeface="Consolas" panose="020B0609020204030204" pitchFamily="49" charset="0"/>
              </a:rPr>
              <a:t> </a:t>
            </a:r>
            <a:r>
              <a:rPr lang="en-US" sz="1000" dirty="0" err="1">
                <a:solidFill>
                  <a:srgbClr val="9CDCFE"/>
                </a:solidFill>
                <a:latin typeface="Consolas" panose="020B0609020204030204" pitchFamily="49" charset="0"/>
              </a:rPr>
              <a:t>href</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2</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smtClean="0">
                <a:solidFill>
                  <a:srgbClr val="808080"/>
                </a:solidFill>
                <a:latin typeface="Consolas" panose="020B0609020204030204" pitchFamily="49" charset="0"/>
              </a:rPr>
              <a:t>&gt;</a:t>
            </a:r>
          </a:p>
          <a:p>
            <a:r>
              <a:rPr lang="en-US" sz="1000" dirty="0">
                <a:solidFill>
                  <a:srgbClr val="808080"/>
                </a:solidFill>
                <a:latin typeface="Consolas" panose="020B0609020204030204" pitchFamily="49" charset="0"/>
              </a:rPr>
              <a:t> </a:t>
            </a:r>
            <a:r>
              <a:rPr lang="en-US" sz="1000" dirty="0" smtClean="0">
                <a:solidFill>
                  <a:srgbClr val="808080"/>
                </a:solidFill>
                <a:latin typeface="Consolas" panose="020B0609020204030204" pitchFamily="49" charset="0"/>
              </a:rPr>
              <a:t>     &lt;/</a:t>
            </a:r>
            <a:r>
              <a:rPr lang="en-US" sz="1000" dirty="0">
                <a:solidFill>
                  <a:srgbClr val="569CD6"/>
                </a:solidFill>
                <a:latin typeface="Consolas" panose="020B0609020204030204" pitchFamily="49" charset="0"/>
              </a:rPr>
              <a:t>li</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"page-item</a:t>
            </a:r>
            <a:r>
              <a:rPr lang="en-US" sz="1000" dirty="0" smtClean="0">
                <a:solidFill>
                  <a:srgbClr val="CE9178"/>
                </a:solidFill>
                <a:latin typeface="Consolas" panose="020B0609020204030204" pitchFamily="49" charset="0"/>
              </a:rPr>
              <a:t>"</a:t>
            </a:r>
            <a:r>
              <a:rPr lang="en-US" sz="1000" dirty="0" smtClean="0">
                <a:solidFill>
                  <a:srgbClr val="808080"/>
                </a:solidFill>
                <a:latin typeface="Consolas" panose="020B0609020204030204" pitchFamily="49" charset="0"/>
              </a:rPr>
              <a:t>&gt;</a:t>
            </a:r>
          </a:p>
          <a:p>
            <a:r>
              <a:rPr lang="en-US" sz="1000" dirty="0">
                <a:solidFill>
                  <a:srgbClr val="808080"/>
                </a:solidFill>
                <a:latin typeface="Consolas" panose="020B0609020204030204" pitchFamily="49" charset="0"/>
              </a:rPr>
              <a:t> </a:t>
            </a:r>
            <a:r>
              <a:rPr lang="en-US" sz="1000" dirty="0" smtClean="0">
                <a:solidFill>
                  <a:srgbClr val="808080"/>
                </a:solidFill>
                <a:latin typeface="Consolas" panose="020B0609020204030204" pitchFamily="49" charset="0"/>
              </a:rPr>
              <a:t>         &lt;</a:t>
            </a:r>
            <a:r>
              <a:rPr lang="en-US" sz="1000" dirty="0">
                <a:solidFill>
                  <a:srgbClr val="569CD6"/>
                </a:solidFill>
                <a:latin typeface="Consolas" panose="020B0609020204030204" pitchFamily="49" charset="0"/>
              </a:rPr>
              <a:t>a</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"page-link"</a:t>
            </a:r>
            <a:r>
              <a:rPr lang="en-US" sz="1000" dirty="0">
                <a:solidFill>
                  <a:srgbClr val="D4D4D4"/>
                </a:solidFill>
                <a:latin typeface="Consolas" panose="020B0609020204030204" pitchFamily="49" charset="0"/>
              </a:rPr>
              <a:t> </a:t>
            </a:r>
            <a:r>
              <a:rPr lang="en-US" sz="1000" dirty="0" err="1">
                <a:solidFill>
                  <a:srgbClr val="9CDCFE"/>
                </a:solidFill>
                <a:latin typeface="Consolas" panose="020B0609020204030204" pitchFamily="49" charset="0"/>
              </a:rPr>
              <a:t>href</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a:solidFill>
                  <a:srgbClr val="808080"/>
                </a:solidFill>
                <a:latin typeface="Consolas" panose="020B0609020204030204" pitchFamily="49" charset="0"/>
              </a:rPr>
              <a:t>&gt;</a:t>
            </a:r>
            <a:r>
              <a:rPr lang="en-US" sz="1000" dirty="0">
                <a:solidFill>
                  <a:srgbClr val="D4D4D4"/>
                </a:solidFill>
                <a:latin typeface="Consolas" panose="020B0609020204030204" pitchFamily="49" charset="0"/>
              </a:rPr>
              <a:t>3</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smtClean="0">
                <a:solidFill>
                  <a:srgbClr val="808080"/>
                </a:solidFill>
                <a:latin typeface="Consolas" panose="020B0609020204030204" pitchFamily="49" charset="0"/>
              </a:rPr>
              <a:t>&gt;</a:t>
            </a:r>
          </a:p>
          <a:p>
            <a:r>
              <a:rPr lang="en-US" sz="1000" dirty="0">
                <a:solidFill>
                  <a:srgbClr val="808080"/>
                </a:solidFill>
                <a:latin typeface="Consolas" panose="020B0609020204030204" pitchFamily="49" charset="0"/>
              </a:rPr>
              <a:t> </a:t>
            </a:r>
            <a:r>
              <a:rPr lang="en-US" sz="1000" dirty="0" smtClean="0">
                <a:solidFill>
                  <a:srgbClr val="808080"/>
                </a:solidFill>
                <a:latin typeface="Consolas" panose="020B0609020204030204" pitchFamily="49" charset="0"/>
              </a:rPr>
              <a:t>     &lt;/</a:t>
            </a:r>
            <a:r>
              <a:rPr lang="en-US" sz="1000" dirty="0">
                <a:solidFill>
                  <a:srgbClr val="569CD6"/>
                </a:solidFill>
                <a:latin typeface="Consolas" panose="020B0609020204030204" pitchFamily="49" charset="0"/>
              </a:rPr>
              <a:t>li</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"page-item"</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class</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"page-link"</a:t>
            </a:r>
            <a:r>
              <a:rPr lang="en-US" sz="1000" dirty="0">
                <a:solidFill>
                  <a:srgbClr val="D4D4D4"/>
                </a:solidFill>
                <a:latin typeface="Consolas" panose="020B0609020204030204" pitchFamily="49" charset="0"/>
              </a:rPr>
              <a:t> </a:t>
            </a:r>
            <a:r>
              <a:rPr lang="en-US" sz="1000" dirty="0" err="1">
                <a:solidFill>
                  <a:srgbClr val="9CDCFE"/>
                </a:solidFill>
                <a:latin typeface="Consolas" panose="020B0609020204030204" pitchFamily="49" charset="0"/>
              </a:rPr>
              <a:t>href</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aria-label</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"Next"</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span</a:t>
            </a:r>
            <a:r>
              <a:rPr lang="en-US" sz="1000" dirty="0">
                <a:solidFill>
                  <a:srgbClr val="D4D4D4"/>
                </a:solidFill>
                <a:latin typeface="Consolas" panose="020B0609020204030204" pitchFamily="49" charset="0"/>
              </a:rPr>
              <a:t> </a:t>
            </a:r>
            <a:r>
              <a:rPr lang="en-US" sz="1000" dirty="0">
                <a:solidFill>
                  <a:srgbClr val="9CDCFE"/>
                </a:solidFill>
                <a:latin typeface="Consolas" panose="020B0609020204030204" pitchFamily="49" charset="0"/>
              </a:rPr>
              <a:t>aria-hidden</a:t>
            </a:r>
            <a:r>
              <a:rPr lang="en-US" sz="1000" dirty="0">
                <a:solidFill>
                  <a:srgbClr val="D4D4D4"/>
                </a:solidFill>
                <a:latin typeface="Consolas" panose="020B0609020204030204" pitchFamily="49" charset="0"/>
              </a:rPr>
              <a:t>=</a:t>
            </a:r>
            <a:r>
              <a:rPr lang="en-US" sz="1000" dirty="0">
                <a:solidFill>
                  <a:srgbClr val="CE9178"/>
                </a:solidFill>
                <a:latin typeface="Consolas" panose="020B0609020204030204" pitchFamily="49" charset="0"/>
              </a:rPr>
              <a:t>"true"</a:t>
            </a:r>
            <a:r>
              <a:rPr lang="en-US" sz="1000" dirty="0">
                <a:solidFill>
                  <a:srgbClr val="808080"/>
                </a:solidFill>
                <a:latin typeface="Consolas" panose="020B0609020204030204" pitchFamily="49" charset="0"/>
              </a:rPr>
              <a:t>&gt;</a:t>
            </a:r>
            <a:r>
              <a:rPr lang="en-US" sz="1000" dirty="0">
                <a:solidFill>
                  <a:srgbClr val="569CD6"/>
                </a:solidFill>
                <a:latin typeface="Consolas" panose="020B0609020204030204" pitchFamily="49" charset="0"/>
              </a:rPr>
              <a:t>&amp;</a:t>
            </a:r>
            <a:r>
              <a:rPr lang="en-US" sz="1000" dirty="0" err="1">
                <a:solidFill>
                  <a:srgbClr val="569CD6"/>
                </a:solidFill>
                <a:latin typeface="Consolas" panose="020B0609020204030204" pitchFamily="49" charset="0"/>
              </a:rPr>
              <a:t>raquo</a:t>
            </a:r>
            <a:r>
              <a:rPr lang="en-US" sz="1000" dirty="0">
                <a:solidFill>
                  <a:srgbClr val="569CD6"/>
                </a:solidFill>
                <a:latin typeface="Consolas" panose="020B0609020204030204" pitchFamily="49" charset="0"/>
              </a:rPr>
              <a:t>;</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span</a:t>
            </a:r>
            <a:r>
              <a:rPr lang="en-US" sz="1000" dirty="0" smtClean="0">
                <a:solidFill>
                  <a:srgbClr val="808080"/>
                </a:solidFill>
                <a:latin typeface="Consolas" panose="020B0609020204030204" pitchFamily="49" charset="0"/>
              </a:rPr>
              <a:t>&gt;</a:t>
            </a:r>
            <a:endParaRPr lang="en-US" sz="1000" dirty="0" smtClean="0">
              <a:solidFill>
                <a:srgbClr val="D4D4D4"/>
              </a:solidFill>
              <a:latin typeface="Consolas" panose="020B0609020204030204" pitchFamily="49" charset="0"/>
            </a:endParaRPr>
          </a:p>
          <a:p>
            <a:r>
              <a:rPr lang="en-US" sz="1000" dirty="0" smtClean="0">
                <a:solidFill>
                  <a:srgbClr val="D4D4D4"/>
                </a:solidFill>
                <a:latin typeface="Consolas" panose="020B0609020204030204" pitchFamily="49" charset="0"/>
              </a:rPr>
              <a:t>            </a:t>
            </a:r>
            <a:r>
              <a:rPr lang="en-US" sz="1000" dirty="0" smtClean="0">
                <a:solidFill>
                  <a:srgbClr val="808080"/>
                </a:solidFill>
                <a:latin typeface="Consolas" panose="020B0609020204030204" pitchFamily="49" charset="0"/>
              </a:rPr>
              <a:t>&lt;</a:t>
            </a:r>
            <a:r>
              <a:rPr lang="en-US" sz="1000" dirty="0" smtClean="0">
                <a:solidFill>
                  <a:srgbClr val="569CD6"/>
                </a:solidFill>
                <a:latin typeface="Consolas" panose="020B0609020204030204" pitchFamily="49" charset="0"/>
              </a:rPr>
              <a:t>span</a:t>
            </a:r>
            <a:r>
              <a:rPr lang="en-US" sz="1000" dirty="0" smtClean="0">
                <a:solidFill>
                  <a:srgbClr val="D4D4D4"/>
                </a:solidFill>
                <a:latin typeface="Consolas" panose="020B0609020204030204" pitchFamily="49" charset="0"/>
              </a:rPr>
              <a:t> </a:t>
            </a:r>
            <a:r>
              <a:rPr lang="en-US" sz="1000" dirty="0" smtClean="0">
                <a:solidFill>
                  <a:srgbClr val="9CDCFE"/>
                </a:solidFill>
                <a:latin typeface="Consolas" panose="020B0609020204030204" pitchFamily="49" charset="0"/>
              </a:rPr>
              <a:t>class</a:t>
            </a:r>
            <a:r>
              <a:rPr lang="en-US" sz="1000" dirty="0" smtClean="0">
                <a:solidFill>
                  <a:srgbClr val="D4D4D4"/>
                </a:solidFill>
                <a:latin typeface="Consolas" panose="020B0609020204030204" pitchFamily="49" charset="0"/>
              </a:rPr>
              <a:t>=</a:t>
            </a:r>
            <a:r>
              <a:rPr lang="en-US" sz="1000" dirty="0" smtClean="0">
                <a:solidFill>
                  <a:srgbClr val="CE9178"/>
                </a:solidFill>
                <a:latin typeface="Consolas" panose="020B0609020204030204" pitchFamily="49" charset="0"/>
              </a:rPr>
              <a:t>"</a:t>
            </a:r>
            <a:r>
              <a:rPr lang="en-US" sz="1000" dirty="0" err="1" smtClean="0">
                <a:solidFill>
                  <a:srgbClr val="CE9178"/>
                </a:solidFill>
                <a:latin typeface="Consolas" panose="020B0609020204030204" pitchFamily="49" charset="0"/>
              </a:rPr>
              <a:t>sr</a:t>
            </a:r>
            <a:r>
              <a:rPr lang="en-US" sz="1000" dirty="0" smtClean="0">
                <a:solidFill>
                  <a:srgbClr val="CE9178"/>
                </a:solidFill>
                <a:latin typeface="Consolas" panose="020B0609020204030204" pitchFamily="49" charset="0"/>
              </a:rPr>
              <a:t>-only"</a:t>
            </a:r>
            <a:r>
              <a:rPr lang="en-US" sz="1000" dirty="0" smtClean="0">
                <a:solidFill>
                  <a:srgbClr val="808080"/>
                </a:solidFill>
                <a:latin typeface="Consolas" panose="020B0609020204030204" pitchFamily="49" charset="0"/>
              </a:rPr>
              <a:t>&gt;</a:t>
            </a:r>
            <a:r>
              <a:rPr lang="en-US" sz="1000" dirty="0" smtClean="0">
                <a:solidFill>
                  <a:srgbClr val="D4D4D4"/>
                </a:solidFill>
                <a:latin typeface="Consolas" panose="020B0609020204030204" pitchFamily="49" charset="0"/>
              </a:rPr>
              <a:t>Next</a:t>
            </a:r>
            <a:r>
              <a:rPr lang="en-US" sz="1000" dirty="0" smtClean="0">
                <a:solidFill>
                  <a:srgbClr val="808080"/>
                </a:solidFill>
                <a:latin typeface="Consolas" panose="020B0609020204030204" pitchFamily="49" charset="0"/>
              </a:rPr>
              <a:t>&lt;/</a:t>
            </a:r>
            <a:r>
              <a:rPr lang="en-US" sz="1000" dirty="0" smtClean="0">
                <a:solidFill>
                  <a:srgbClr val="569CD6"/>
                </a:solidFill>
                <a:latin typeface="Consolas" panose="020B0609020204030204" pitchFamily="49" charset="0"/>
              </a:rPr>
              <a:t>span</a:t>
            </a:r>
            <a:r>
              <a:rPr lang="en-US" sz="1000" dirty="0" smtClean="0">
                <a:solidFill>
                  <a:srgbClr val="808080"/>
                </a:solidFill>
                <a:latin typeface="Consolas" panose="020B0609020204030204" pitchFamily="49" charset="0"/>
              </a:rPr>
              <a:t>&gt;</a:t>
            </a:r>
            <a:endParaRPr lang="en-US" sz="1000" dirty="0" smtClean="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a</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a:solidFill>
                  <a:srgbClr val="569CD6"/>
                </a:solidFill>
                <a:latin typeface="Consolas" panose="020B0609020204030204" pitchFamily="49" charset="0"/>
              </a:rPr>
              <a:t>li</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808080"/>
                </a:solidFill>
                <a:latin typeface="Consolas" panose="020B0609020204030204" pitchFamily="49" charset="0"/>
              </a:rPr>
              <a:t>&lt;/</a:t>
            </a:r>
            <a:r>
              <a:rPr lang="en-US" sz="1000" dirty="0" err="1">
                <a:solidFill>
                  <a:srgbClr val="569CD6"/>
                </a:solidFill>
                <a:latin typeface="Consolas" panose="020B0609020204030204" pitchFamily="49" charset="0"/>
              </a:rPr>
              <a:t>ul</a:t>
            </a:r>
            <a:r>
              <a:rPr lang="en-US" sz="1000" dirty="0">
                <a:solidFill>
                  <a:srgbClr val="808080"/>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808080"/>
                </a:solidFill>
                <a:latin typeface="Consolas" panose="020B0609020204030204" pitchFamily="49" charset="0"/>
              </a:rPr>
              <a:t>&lt;/</a:t>
            </a:r>
            <a:r>
              <a:rPr lang="en-US" sz="1000" dirty="0" err="1">
                <a:solidFill>
                  <a:srgbClr val="569CD6"/>
                </a:solidFill>
                <a:latin typeface="Consolas" panose="020B0609020204030204" pitchFamily="49" charset="0"/>
              </a:rPr>
              <a:t>nav</a:t>
            </a:r>
            <a:r>
              <a:rPr lang="en-US" sz="1000" dirty="0">
                <a:solidFill>
                  <a:srgbClr val="808080"/>
                </a:solidFill>
                <a:latin typeface="Consolas" panose="020B0609020204030204" pitchFamily="49" charset="0"/>
              </a:rPr>
              <a:t>&gt;</a:t>
            </a:r>
            <a:endParaRPr lang="en-US" sz="1000" b="0" dirty="0">
              <a:solidFill>
                <a:srgbClr val="D4D4D4"/>
              </a:solidFill>
              <a:effectLst/>
              <a:latin typeface="Consolas" panose="020B0609020204030204" pitchFamily="49" charset="0"/>
            </a:endParaRPr>
          </a:p>
        </p:txBody>
      </p:sp>
      <p:pic>
        <p:nvPicPr>
          <p:cNvPr id="8" name="Picture 7"/>
          <p:cNvPicPr>
            <a:picLocks noChangeAspect="1"/>
          </p:cNvPicPr>
          <p:nvPr/>
        </p:nvPicPr>
        <p:blipFill rotWithShape="1">
          <a:blip r:embed="rId3"/>
          <a:srcRect t="7287" b="16600"/>
          <a:stretch/>
        </p:blipFill>
        <p:spPr>
          <a:xfrm>
            <a:off x="6228398" y="4291614"/>
            <a:ext cx="1284922" cy="311899"/>
          </a:xfrm>
          <a:prstGeom prst="rect">
            <a:avLst/>
          </a:prstGeom>
        </p:spPr>
      </p:pic>
      <p:sp>
        <p:nvSpPr>
          <p:cNvPr id="12" name="Rectangle 11"/>
          <p:cNvSpPr/>
          <p:nvPr/>
        </p:nvSpPr>
        <p:spPr>
          <a:xfrm>
            <a:off x="79685" y="4244846"/>
            <a:ext cx="4328429" cy="523220"/>
          </a:xfrm>
          <a:prstGeom prst="rect">
            <a:avLst/>
          </a:prstGeom>
        </p:spPr>
        <p:txBody>
          <a:bodyPr wrap="none">
            <a:spAutoFit/>
          </a:bodyPr>
          <a:lstStyle/>
          <a:p>
            <a:pPr algn="ctr"/>
            <a:r>
              <a:rPr lang="en-US" sz="1400" dirty="0" err="1" smtClean="0">
                <a:solidFill>
                  <a:srgbClr val="212529"/>
                </a:solidFill>
                <a:latin typeface="-apple-system"/>
              </a:rPr>
              <a:t>Cach</a:t>
            </a:r>
            <a:r>
              <a:rPr lang="en-US" sz="1400" dirty="0" smtClean="0">
                <a:solidFill>
                  <a:srgbClr val="212529"/>
                </a:solidFill>
                <a:latin typeface="-apple-system"/>
              </a:rPr>
              <a:t> </a:t>
            </a:r>
            <a:r>
              <a:rPr lang="en-US" sz="1400" dirty="0" err="1" smtClean="0">
                <a:solidFill>
                  <a:srgbClr val="212529"/>
                </a:solidFill>
                <a:latin typeface="-apple-system"/>
              </a:rPr>
              <a:t>lề</a:t>
            </a:r>
            <a:r>
              <a:rPr lang="en-US" sz="1400" dirty="0" smtClean="0">
                <a:solidFill>
                  <a:srgbClr val="212529"/>
                </a:solidFill>
                <a:latin typeface="-apple-system"/>
              </a:rPr>
              <a:t> </a:t>
            </a:r>
            <a:r>
              <a:rPr lang="en-US" sz="1400" dirty="0" err="1" smtClean="0">
                <a:solidFill>
                  <a:srgbClr val="212529"/>
                </a:solidFill>
                <a:latin typeface="-apple-system"/>
              </a:rPr>
              <a:t>phân</a:t>
            </a:r>
            <a:r>
              <a:rPr lang="en-US" sz="1400" dirty="0" smtClean="0">
                <a:solidFill>
                  <a:srgbClr val="212529"/>
                </a:solidFill>
                <a:latin typeface="-apple-system"/>
              </a:rPr>
              <a:t> </a:t>
            </a:r>
            <a:r>
              <a:rPr lang="en-US" sz="1400" dirty="0" err="1" smtClean="0">
                <a:solidFill>
                  <a:srgbClr val="212529"/>
                </a:solidFill>
                <a:latin typeface="-apple-system"/>
              </a:rPr>
              <a:t>trang</a:t>
            </a:r>
            <a:r>
              <a:rPr lang="en-US" sz="1400" dirty="0" smtClean="0">
                <a:solidFill>
                  <a:srgbClr val="212529"/>
                </a:solidFill>
                <a:latin typeface="-apple-system"/>
              </a:rPr>
              <a:t> - Alignment: </a:t>
            </a:r>
            <a:r>
              <a:rPr lang="en-US" sz="1400" dirty="0" err="1" smtClean="0">
                <a:solidFill>
                  <a:srgbClr val="212529"/>
                </a:solidFill>
                <a:latin typeface="-apple-system"/>
              </a:rPr>
              <a:t>sử</a:t>
            </a:r>
            <a:r>
              <a:rPr lang="en-US" sz="1400" dirty="0" smtClean="0">
                <a:solidFill>
                  <a:srgbClr val="212529"/>
                </a:solidFill>
                <a:latin typeface="-apple-system"/>
              </a:rPr>
              <a:t> </a:t>
            </a:r>
            <a:r>
              <a:rPr lang="en-US" sz="1400" dirty="0" err="1" smtClean="0">
                <a:solidFill>
                  <a:srgbClr val="212529"/>
                </a:solidFill>
                <a:latin typeface="-apple-system"/>
              </a:rPr>
              <a:t>dụng</a:t>
            </a:r>
            <a:r>
              <a:rPr lang="en-US" sz="1400" dirty="0" smtClean="0">
                <a:solidFill>
                  <a:srgbClr val="212529"/>
                </a:solidFill>
                <a:latin typeface="-apple-system"/>
              </a:rPr>
              <a:t> class</a:t>
            </a:r>
          </a:p>
          <a:p>
            <a:pPr algn="ctr"/>
            <a:r>
              <a:rPr lang="en-US" sz="1400" dirty="0" smtClean="0">
                <a:solidFill>
                  <a:srgbClr val="D44950"/>
                </a:solidFill>
                <a:latin typeface="SFMono-Regular"/>
              </a:rPr>
              <a:t>.j</a:t>
            </a:r>
            <a:r>
              <a:rPr lang="en-US" altLang="en-US" sz="1400" dirty="0" smtClean="0">
                <a:solidFill>
                  <a:srgbClr val="D44950"/>
                </a:solidFill>
                <a:latin typeface="SFMono-Regular"/>
              </a:rPr>
              <a:t>ustify-content-end | center </a:t>
            </a:r>
            <a:r>
              <a:rPr lang="en-US" sz="1400" dirty="0" err="1" smtClean="0">
                <a:latin typeface="SFMono-Regular"/>
              </a:rPr>
              <a:t>để</a:t>
            </a:r>
            <a:r>
              <a:rPr lang="en-US" sz="1400" dirty="0" smtClean="0">
                <a:latin typeface="SFMono-Regular"/>
              </a:rPr>
              <a:t> </a:t>
            </a:r>
            <a:r>
              <a:rPr lang="en-US" sz="1400" dirty="0" err="1" smtClean="0">
                <a:latin typeface="SFMono-Regular"/>
              </a:rPr>
              <a:t>trong</a:t>
            </a:r>
            <a:r>
              <a:rPr lang="en-US" sz="1400" dirty="0" smtClean="0">
                <a:latin typeface="SFMono-Regular"/>
              </a:rPr>
              <a:t> class </a:t>
            </a:r>
            <a:r>
              <a:rPr lang="en-US" sz="1400" dirty="0" err="1" smtClean="0">
                <a:latin typeface="SFMono-Regular"/>
              </a:rPr>
              <a:t>của</a:t>
            </a:r>
            <a:r>
              <a:rPr lang="en-US" sz="1400" dirty="0" smtClean="0">
                <a:latin typeface="SFMono-Regular"/>
              </a:rPr>
              <a:t> </a:t>
            </a:r>
            <a:r>
              <a:rPr lang="en-US" sz="1400" dirty="0" err="1" smtClean="0">
                <a:latin typeface="SFMono-Regular"/>
              </a:rPr>
              <a:t>thẻ</a:t>
            </a:r>
            <a:r>
              <a:rPr lang="en-US" sz="1400" dirty="0" smtClean="0">
                <a:latin typeface="SFMono-Regular"/>
              </a:rPr>
              <a:t> </a:t>
            </a:r>
            <a:r>
              <a:rPr lang="en-US" sz="1400" dirty="0" err="1" smtClean="0">
                <a:latin typeface="SFMono-Regular"/>
              </a:rPr>
              <a:t>ul</a:t>
            </a:r>
            <a:endParaRPr lang="en-US" sz="1400" dirty="0">
              <a:latin typeface="SFMono-Regular"/>
            </a:endParaRPr>
          </a:p>
        </p:txBody>
      </p:sp>
    </p:spTree>
    <p:extLst>
      <p:ext uri="{BB962C8B-B14F-4D97-AF65-F5344CB8AC3E}">
        <p14:creationId xmlns:p14="http://schemas.microsoft.com/office/powerpoint/2010/main" val="3327622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err="1" smtClean="0"/>
              <a:t>Vị</a:t>
            </a:r>
            <a:r>
              <a:rPr lang="en-US" sz="2400" b="0" dirty="0" smtClean="0"/>
              <a:t> </a:t>
            </a:r>
            <a:r>
              <a:rPr lang="en-US" sz="2400" b="0" dirty="0" err="1" smtClean="0"/>
              <a:t>trí</a:t>
            </a:r>
            <a:r>
              <a:rPr lang="en-US" sz="2400" b="0" dirty="0" smtClean="0"/>
              <a:t> </a:t>
            </a:r>
            <a:r>
              <a:rPr lang="en-US" sz="2400" b="0" dirty="0" err="1" smtClean="0"/>
              <a:t>hiện</a:t>
            </a:r>
            <a:r>
              <a:rPr lang="en-US" sz="2400" b="0" dirty="0" smtClean="0"/>
              <a:t> </a:t>
            </a:r>
            <a:r>
              <a:rPr lang="en-US" sz="2400" b="0" dirty="0" err="1" smtClean="0"/>
              <a:t>tại</a:t>
            </a:r>
            <a:r>
              <a:rPr lang="en-US" sz="2400" b="0" dirty="0" smtClean="0"/>
              <a:t> </a:t>
            </a:r>
            <a:r>
              <a:rPr lang="en-US" sz="2400" b="0" dirty="0" err="1" smtClean="0"/>
              <a:t>trong</a:t>
            </a:r>
            <a:r>
              <a:rPr lang="en-US" sz="2400" b="0" dirty="0" smtClean="0"/>
              <a:t> </a:t>
            </a:r>
            <a:r>
              <a:rPr lang="en-US" sz="2400" b="0" dirty="0" err="1" smtClean="0"/>
              <a:t>trang</a:t>
            </a:r>
            <a:r>
              <a:rPr lang="en-US" sz="2400" b="0" dirty="0" smtClean="0"/>
              <a:t> (</a:t>
            </a:r>
            <a:r>
              <a:rPr lang="en-US" sz="2400" b="0" dirty="0" err="1" smtClean="0"/>
              <a:t>liên</a:t>
            </a:r>
            <a:r>
              <a:rPr lang="en-US" sz="2400" b="0" dirty="0" smtClean="0"/>
              <a:t> </a:t>
            </a:r>
            <a:r>
              <a:rPr lang="en-US" sz="2400" b="0" dirty="0" err="1" smtClean="0"/>
              <a:t>kết</a:t>
            </a:r>
            <a:r>
              <a:rPr lang="en-US" sz="2400" b="0" dirty="0" smtClean="0"/>
              <a:t>) </a:t>
            </a:r>
            <a:r>
              <a:rPr lang="en-US" sz="2400" b="0" dirty="0" smtClean="0">
                <a:solidFill>
                  <a:srgbClr val="00B050"/>
                </a:solidFill>
              </a:rPr>
              <a:t>Breadcrumb</a:t>
            </a:r>
            <a:endParaRPr lang="en-US" sz="2400" dirty="0">
              <a:solidFill>
                <a:srgbClr val="00B050"/>
              </a:solidFill>
            </a:endParaRPr>
          </a:p>
        </p:txBody>
      </p:sp>
      <p:sp>
        <p:nvSpPr>
          <p:cNvPr id="3" name="Content Placeholder 2"/>
          <p:cNvSpPr>
            <a:spLocks noGrp="1"/>
          </p:cNvSpPr>
          <p:nvPr>
            <p:ph idx="1"/>
          </p:nvPr>
        </p:nvSpPr>
        <p:spPr/>
        <p:txBody>
          <a:bodyPr/>
          <a:lstStyle/>
          <a:p>
            <a:r>
              <a:rPr lang="en-US" dirty="0" err="1" smtClean="0"/>
              <a:t>Hiển</a:t>
            </a:r>
            <a:r>
              <a:rPr lang="en-US" dirty="0" smtClean="0"/>
              <a:t> </a:t>
            </a:r>
            <a:r>
              <a:rPr lang="en-US" dirty="0" err="1" smtClean="0"/>
              <a:t>thị</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biết</a:t>
            </a:r>
            <a:r>
              <a:rPr lang="en-US" dirty="0" smtClean="0"/>
              <a:t> </a:t>
            </a:r>
            <a:r>
              <a:rPr lang="en-US" dirty="0" err="1" smtClean="0"/>
              <a:t>vị</a:t>
            </a:r>
            <a:r>
              <a:rPr lang="en-US" dirty="0" smtClean="0"/>
              <a:t> </a:t>
            </a:r>
            <a:r>
              <a:rPr lang="en-US" dirty="0" err="1" smtClean="0"/>
              <a:t>trí</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họ</a:t>
            </a:r>
            <a:r>
              <a:rPr lang="en-US" dirty="0" smtClean="0"/>
              <a:t> </a:t>
            </a:r>
            <a:r>
              <a:rPr lang="en-US" dirty="0" err="1" smtClean="0"/>
              <a:t>đang</a:t>
            </a:r>
            <a:r>
              <a:rPr lang="en-US" dirty="0" smtClean="0"/>
              <a:t> </a:t>
            </a:r>
            <a:r>
              <a:rPr lang="en-US" dirty="0" err="1" smtClean="0"/>
              <a:t>xem</a:t>
            </a:r>
            <a:r>
              <a:rPr lang="en-US" dirty="0" smtClean="0"/>
              <a:t> ở </a:t>
            </a:r>
            <a:r>
              <a:rPr lang="en-US" dirty="0" err="1" smtClean="0"/>
              <a:t>trong</a:t>
            </a:r>
            <a:r>
              <a:rPr lang="en-US" dirty="0" smtClean="0"/>
              <a:t> </a:t>
            </a:r>
            <a:r>
              <a:rPr lang="en-US" dirty="0" err="1" smtClean="0"/>
              <a:t>trang</a:t>
            </a:r>
            <a:r>
              <a:rPr lang="en-US" dirty="0" smtClean="0"/>
              <a:t> </a:t>
            </a:r>
            <a:r>
              <a:rPr lang="en-US" dirty="0" err="1" smtClean="0"/>
              <a:t>cùng</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trước</a:t>
            </a:r>
            <a:r>
              <a:rPr lang="en-US" dirty="0" smtClean="0"/>
              <a:t> </a:t>
            </a:r>
            <a:r>
              <a:rPr lang="en-US" dirty="0" err="1" smtClean="0"/>
              <a:t>và</a:t>
            </a:r>
            <a:r>
              <a:rPr lang="en-US" dirty="0" smtClean="0"/>
              <a:t> </a:t>
            </a:r>
            <a:r>
              <a:rPr lang="en-US" dirty="0" err="1" smtClean="0"/>
              <a:t>sau</a:t>
            </a:r>
            <a:r>
              <a:rPr lang="en-US" dirty="0" smtClean="0"/>
              <a:t> </a:t>
            </a:r>
            <a:r>
              <a:rPr lang="en-US" dirty="0" err="1" smtClean="0"/>
              <a:t>của</a:t>
            </a:r>
            <a:r>
              <a:rPr lang="en-US" dirty="0" smtClean="0"/>
              <a:t> </a:t>
            </a:r>
            <a:r>
              <a:rPr lang="en-US" dirty="0" err="1" smtClean="0"/>
              <a:t>nó</a:t>
            </a:r>
            <a:r>
              <a:rPr lang="en-US" dirty="0" smtClean="0"/>
              <a:t>;</a:t>
            </a: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a:t>
            </a:fld>
            <a:endParaRPr lang="en-US"/>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381001" y="1761949"/>
            <a:ext cx="3776016" cy="1247951"/>
          </a:xfrm>
          <a:prstGeom prst="rect">
            <a:avLst/>
          </a:prstGeom>
        </p:spPr>
      </p:pic>
      <p:sp>
        <p:nvSpPr>
          <p:cNvPr id="8" name="Rectangle 7"/>
          <p:cNvSpPr/>
          <p:nvPr/>
        </p:nvSpPr>
        <p:spPr>
          <a:xfrm>
            <a:off x="4329112" y="1799094"/>
            <a:ext cx="4640580" cy="2123658"/>
          </a:xfrm>
          <a:prstGeom prst="rect">
            <a:avLst/>
          </a:prstGeom>
          <a:solidFill>
            <a:schemeClr val="tx1"/>
          </a:solidFill>
        </p:spPr>
        <p:txBody>
          <a:bodyPr wrap="square">
            <a:spAutoFit/>
          </a:bodyPr>
          <a:lstStyle/>
          <a:p>
            <a:r>
              <a:rPr lang="en-US" sz="1200" dirty="0">
                <a:solidFill>
                  <a:srgbClr val="808080"/>
                </a:solidFill>
                <a:latin typeface="Consolas" panose="020B0609020204030204" pitchFamily="49" charset="0"/>
              </a:rPr>
              <a:t>&lt;</a:t>
            </a:r>
            <a:r>
              <a:rPr lang="en-US" sz="1200" dirty="0" err="1">
                <a:solidFill>
                  <a:srgbClr val="569CD6"/>
                </a:solidFill>
                <a:latin typeface="Consolas" panose="020B0609020204030204" pitchFamily="49" charset="0"/>
              </a:rPr>
              <a:t>nav</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aria-label</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"breadcrumb"</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err="1">
                <a:solidFill>
                  <a:srgbClr val="569CD6"/>
                </a:solidFill>
                <a:latin typeface="Consolas" panose="020B0609020204030204" pitchFamily="49" charset="0"/>
              </a:rPr>
              <a:t>ol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class</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"breadcrumb"</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li</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class</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"breadcrumb-item"</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a</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href</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808080"/>
                </a:solidFill>
                <a:latin typeface="Consolas" panose="020B0609020204030204" pitchFamily="49" charset="0"/>
              </a:rPr>
              <a:t>&gt;</a:t>
            </a:r>
            <a:r>
              <a:rPr lang="en-US" sz="1200" dirty="0">
                <a:solidFill>
                  <a:srgbClr val="D4D4D4"/>
                </a:solidFill>
                <a:latin typeface="Consolas" panose="020B0609020204030204" pitchFamily="49" charset="0"/>
              </a:rPr>
              <a:t>Home</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a</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li</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li</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class</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"breadcrumb-item"</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a</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href</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808080"/>
                </a:solidFill>
                <a:latin typeface="Consolas" panose="020B0609020204030204" pitchFamily="49" charset="0"/>
              </a:rPr>
              <a:t>&gt;</a:t>
            </a:r>
            <a:r>
              <a:rPr lang="en-US" sz="1200" dirty="0">
                <a:solidFill>
                  <a:srgbClr val="D4D4D4"/>
                </a:solidFill>
                <a:latin typeface="Consolas" panose="020B0609020204030204" pitchFamily="49" charset="0"/>
              </a:rPr>
              <a:t>Library</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a</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li</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li</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class</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"breadcrumb-item active</a:t>
            </a:r>
            <a:r>
              <a:rPr lang="en-US" sz="1200" dirty="0" smtClean="0">
                <a:solidFill>
                  <a:srgbClr val="CE9178"/>
                </a:solidFill>
                <a:latin typeface="Consolas" panose="020B0609020204030204" pitchFamily="49" charset="0"/>
              </a:rPr>
              <a:t>"</a:t>
            </a:r>
            <a:r>
              <a:rPr lang="en-US" sz="1200" dirty="0" smtClean="0">
                <a:solidFill>
                  <a:srgbClr val="808080"/>
                </a:solidFill>
                <a:latin typeface="Consolas" panose="020B0609020204030204" pitchFamily="49" charset="0"/>
              </a:rPr>
              <a:t>&gt;</a:t>
            </a:r>
            <a:r>
              <a:rPr lang="en-US" sz="1200" dirty="0">
                <a:solidFill>
                  <a:srgbClr val="D4D4D4"/>
                </a:solidFill>
                <a:latin typeface="Consolas" panose="020B0609020204030204" pitchFamily="49" charset="0"/>
              </a:rPr>
              <a:t>Data</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li</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err="1">
                <a:solidFill>
                  <a:srgbClr val="569CD6"/>
                </a:solidFill>
                <a:latin typeface="Consolas" panose="020B0609020204030204" pitchFamily="49" charset="0"/>
              </a:rPr>
              <a:t>ol</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a:solidFill>
                  <a:srgbClr val="808080"/>
                </a:solidFill>
                <a:latin typeface="Consolas" panose="020B0609020204030204" pitchFamily="49" charset="0"/>
              </a:rPr>
              <a:t>&lt;/</a:t>
            </a:r>
            <a:r>
              <a:rPr lang="en-US" sz="1200" dirty="0" err="1">
                <a:solidFill>
                  <a:srgbClr val="569CD6"/>
                </a:solidFill>
                <a:latin typeface="Consolas" panose="020B0609020204030204" pitchFamily="49" charset="0"/>
              </a:rPr>
              <a:t>nav</a:t>
            </a:r>
            <a:r>
              <a:rPr lang="en-US" sz="1200" dirty="0">
                <a:solidFill>
                  <a:srgbClr val="808080"/>
                </a:solidFill>
                <a:latin typeface="Consolas" panose="020B0609020204030204" pitchFamily="49" charset="0"/>
              </a:rPr>
              <a:t>&gt;</a:t>
            </a:r>
            <a:endParaRPr lang="en-US" sz="1200" b="0" dirty="0">
              <a:solidFill>
                <a:srgbClr val="D4D4D4"/>
              </a:solidFill>
              <a:effectLst/>
              <a:latin typeface="Consolas" panose="020B0609020204030204" pitchFamily="49" charset="0"/>
            </a:endParaRPr>
          </a:p>
        </p:txBody>
      </p:sp>
      <p:sp>
        <p:nvSpPr>
          <p:cNvPr id="9" name="TextBox 8"/>
          <p:cNvSpPr txBox="1"/>
          <p:nvPr/>
        </p:nvSpPr>
        <p:spPr>
          <a:xfrm>
            <a:off x="250519" y="3451860"/>
            <a:ext cx="3433311" cy="92333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en-US" dirty="0" err="1" smtClean="0">
                <a:solidFill>
                  <a:srgbClr val="FF0000"/>
                </a:solidFill>
              </a:rPr>
              <a:t>Phần</a:t>
            </a:r>
            <a:r>
              <a:rPr lang="en-US" dirty="0" smtClean="0">
                <a:solidFill>
                  <a:srgbClr val="FF0000"/>
                </a:solidFill>
              </a:rPr>
              <a:t> </a:t>
            </a:r>
            <a:r>
              <a:rPr lang="en-US" dirty="0" err="1" smtClean="0">
                <a:solidFill>
                  <a:srgbClr val="FF0000"/>
                </a:solidFill>
              </a:rPr>
              <a:t>tử</a:t>
            </a:r>
            <a:r>
              <a:rPr lang="en-US" dirty="0" smtClean="0">
                <a:solidFill>
                  <a:srgbClr val="FF0000"/>
                </a:solidFill>
              </a:rPr>
              <a:t> </a:t>
            </a:r>
            <a:r>
              <a:rPr lang="en-US" dirty="0" err="1" smtClean="0">
                <a:solidFill>
                  <a:srgbClr val="FF0000"/>
                </a:solidFill>
              </a:rPr>
              <a:t>liên</a:t>
            </a:r>
            <a:r>
              <a:rPr lang="en-US" dirty="0" smtClean="0">
                <a:solidFill>
                  <a:srgbClr val="FF0000"/>
                </a:solidFill>
              </a:rPr>
              <a:t> </a:t>
            </a:r>
            <a:r>
              <a:rPr lang="en-US" dirty="0" err="1" smtClean="0">
                <a:solidFill>
                  <a:srgbClr val="FF0000"/>
                </a:solidFill>
              </a:rPr>
              <a:t>kết</a:t>
            </a:r>
            <a:r>
              <a:rPr lang="en-US" dirty="0" smtClean="0">
                <a:solidFill>
                  <a:srgbClr val="FF0000"/>
                </a:solidFill>
              </a:rPr>
              <a:t> (</a:t>
            </a:r>
            <a:r>
              <a:rPr lang="en-US" dirty="0" err="1" smtClean="0">
                <a:solidFill>
                  <a:srgbClr val="FF0000"/>
                </a:solidFill>
              </a:rPr>
              <a:t>vị</a:t>
            </a:r>
            <a:r>
              <a:rPr lang="en-US" dirty="0" smtClean="0">
                <a:solidFill>
                  <a:srgbClr val="FF0000"/>
                </a:solidFill>
              </a:rPr>
              <a:t> </a:t>
            </a:r>
            <a:r>
              <a:rPr lang="en-US" dirty="0" err="1" smtClean="0">
                <a:solidFill>
                  <a:srgbClr val="FF0000"/>
                </a:solidFill>
              </a:rPr>
              <a:t>trí</a:t>
            </a:r>
            <a:r>
              <a:rPr lang="en-US" dirty="0" smtClean="0">
                <a:solidFill>
                  <a:srgbClr val="FF0000"/>
                </a:solidFill>
              </a:rPr>
              <a:t> </a:t>
            </a:r>
            <a:r>
              <a:rPr lang="en-US" dirty="0" err="1" smtClean="0">
                <a:solidFill>
                  <a:srgbClr val="FF0000"/>
                </a:solidFill>
              </a:rPr>
              <a:t>hiện</a:t>
            </a:r>
            <a:r>
              <a:rPr lang="en-US" dirty="0" smtClean="0">
                <a:solidFill>
                  <a:srgbClr val="FF0000"/>
                </a:solidFill>
              </a:rPr>
              <a:t> </a:t>
            </a:r>
            <a:r>
              <a:rPr lang="en-US" dirty="0" err="1" smtClean="0">
                <a:solidFill>
                  <a:srgbClr val="FF0000"/>
                </a:solidFill>
              </a:rPr>
              <a:t>tại</a:t>
            </a:r>
            <a:r>
              <a:rPr lang="en-US" dirty="0" smtClean="0">
                <a:solidFill>
                  <a:srgbClr val="FF0000"/>
                </a:solidFill>
              </a:rPr>
              <a:t>)</a:t>
            </a:r>
          </a:p>
          <a:p>
            <a:pPr algn="ctr"/>
            <a:r>
              <a:rPr lang="en-US" dirty="0" err="1" smtClean="0">
                <a:solidFill>
                  <a:srgbClr val="FF0000"/>
                </a:solidFill>
              </a:rPr>
              <a:t>đang</a:t>
            </a:r>
            <a:r>
              <a:rPr lang="en-US" dirty="0" smtClean="0">
                <a:solidFill>
                  <a:srgbClr val="FF0000"/>
                </a:solidFill>
              </a:rPr>
              <a:t> </a:t>
            </a:r>
            <a:r>
              <a:rPr lang="en-US" dirty="0" err="1" smtClean="0">
                <a:solidFill>
                  <a:srgbClr val="FF0000"/>
                </a:solidFill>
              </a:rPr>
              <a:t>đứng</a:t>
            </a:r>
            <a:r>
              <a:rPr lang="en-US" dirty="0" smtClean="0">
                <a:solidFill>
                  <a:srgbClr val="FF0000"/>
                </a:solidFill>
              </a:rPr>
              <a:t> </a:t>
            </a:r>
            <a:r>
              <a:rPr lang="en-US" dirty="0" smtClean="0">
                <a:solidFill>
                  <a:srgbClr val="FF0000"/>
                </a:solidFill>
                <a:sym typeface="Wingdings" panose="05000000000000000000" pitchFamily="2" charset="2"/>
              </a:rPr>
              <a:t> </a:t>
            </a:r>
            <a:r>
              <a:rPr lang="en-US" dirty="0" err="1" smtClean="0">
                <a:solidFill>
                  <a:srgbClr val="FF0000"/>
                </a:solidFill>
                <a:sym typeface="Wingdings" panose="05000000000000000000" pitchFamily="2" charset="2"/>
              </a:rPr>
              <a:t>bổ</a:t>
            </a:r>
            <a:r>
              <a:rPr lang="en-US" dirty="0" smtClean="0">
                <a:solidFill>
                  <a:srgbClr val="FF0000"/>
                </a:solidFill>
                <a:sym typeface="Wingdings" panose="05000000000000000000" pitchFamily="2" charset="2"/>
              </a:rPr>
              <a:t> sung class </a:t>
            </a:r>
            <a:r>
              <a:rPr lang="en-US" dirty="0" smtClean="0">
                <a:solidFill>
                  <a:srgbClr val="00B050"/>
                </a:solidFill>
                <a:sym typeface="Wingdings" panose="05000000000000000000" pitchFamily="2" charset="2"/>
              </a:rPr>
              <a:t>.active</a:t>
            </a:r>
          </a:p>
          <a:p>
            <a:pPr algn="ctr"/>
            <a:r>
              <a:rPr lang="en-US" dirty="0" err="1" smtClean="0">
                <a:solidFill>
                  <a:srgbClr val="FF0000"/>
                </a:solidFill>
                <a:sym typeface="Wingdings" panose="05000000000000000000" pitchFamily="2" charset="2"/>
              </a:rPr>
              <a:t>vào</a:t>
            </a:r>
            <a:r>
              <a:rPr lang="en-US" dirty="0" smtClean="0">
                <a:solidFill>
                  <a:srgbClr val="FF0000"/>
                </a:solidFill>
                <a:sym typeface="Wingdings" panose="05000000000000000000" pitchFamily="2" charset="2"/>
              </a:rPr>
              <a:t> </a:t>
            </a:r>
            <a:r>
              <a:rPr lang="en-US" dirty="0" err="1" smtClean="0">
                <a:solidFill>
                  <a:srgbClr val="FF0000"/>
                </a:solidFill>
                <a:sym typeface="Wingdings" panose="05000000000000000000" pitchFamily="2" charset="2"/>
              </a:rPr>
              <a:t>thẻ</a:t>
            </a:r>
            <a:r>
              <a:rPr lang="en-US" dirty="0" smtClean="0">
                <a:solidFill>
                  <a:srgbClr val="FF0000"/>
                </a:solidFill>
                <a:sym typeface="Wingdings" panose="05000000000000000000" pitchFamily="2" charset="2"/>
              </a:rPr>
              <a:t> </a:t>
            </a:r>
            <a:r>
              <a:rPr lang="en-US" dirty="0" smtClean="0">
                <a:solidFill>
                  <a:srgbClr val="00B050"/>
                </a:solidFill>
                <a:sym typeface="Wingdings" panose="05000000000000000000" pitchFamily="2" charset="2"/>
              </a:rPr>
              <a:t>&lt;li&gt;</a:t>
            </a:r>
            <a:endParaRPr lang="en-US" dirty="0">
              <a:solidFill>
                <a:srgbClr val="00B050"/>
              </a:solidFill>
            </a:endParaRPr>
          </a:p>
        </p:txBody>
      </p:sp>
      <p:cxnSp>
        <p:nvCxnSpPr>
          <p:cNvPr id="11" name="Elbow Connector 10"/>
          <p:cNvCxnSpPr>
            <a:stCxn id="9" idx="0"/>
          </p:cNvCxnSpPr>
          <p:nvPr/>
        </p:nvCxnSpPr>
        <p:spPr>
          <a:xfrm rot="16200000" flipV="1">
            <a:off x="1471268" y="2955953"/>
            <a:ext cx="563880" cy="427934"/>
          </a:xfrm>
          <a:prstGeom prst="bentConnector3">
            <a:avLst/>
          </a:prstGeom>
          <a:ln>
            <a:tailEnd type="triangle"/>
          </a:ln>
        </p:spPr>
        <p:style>
          <a:lnRef idx="2">
            <a:schemeClr val="accent6"/>
          </a:lnRef>
          <a:fillRef idx="1">
            <a:schemeClr val="lt1"/>
          </a:fillRef>
          <a:effectRef idx="0">
            <a:schemeClr val="accent6"/>
          </a:effectRef>
          <a:fontRef idx="minor">
            <a:schemeClr val="dk1"/>
          </a:fontRef>
        </p:style>
      </p:cxnSp>
      <p:cxnSp>
        <p:nvCxnSpPr>
          <p:cNvPr id="13" name="Elbow Connector 12"/>
          <p:cNvCxnSpPr>
            <a:stCxn id="9" idx="3"/>
          </p:cNvCxnSpPr>
          <p:nvPr/>
        </p:nvCxnSpPr>
        <p:spPr>
          <a:xfrm flipV="1">
            <a:off x="3683830" y="3398520"/>
            <a:ext cx="1185350" cy="515005"/>
          </a:xfrm>
          <a:prstGeom prst="bentConnector3">
            <a:avLst/>
          </a:prstGeom>
          <a:ln>
            <a:tailEnd type="triangle"/>
          </a:ln>
        </p:spPr>
        <p:style>
          <a:lnRef idx="2">
            <a:schemeClr val="accent6"/>
          </a:lnRef>
          <a:fillRef idx="1">
            <a:schemeClr val="lt1"/>
          </a:fillRef>
          <a:effectRef idx="0">
            <a:schemeClr val="accent6"/>
          </a:effectRef>
          <a:fontRef idx="minor">
            <a:schemeClr val="dk1"/>
          </a:fontRef>
        </p:style>
      </p:cxnSp>
      <p:sp>
        <p:nvSpPr>
          <p:cNvPr id="14" name="Rectangle 13"/>
          <p:cNvSpPr/>
          <p:nvPr/>
        </p:nvSpPr>
        <p:spPr>
          <a:xfrm>
            <a:off x="1371600" y="2722364"/>
            <a:ext cx="297180" cy="165616"/>
          </a:xfrm>
          <a:prstGeom prst="rect">
            <a:avLst/>
          </a:prstGeom>
          <a:noFill/>
          <a:ln w="12700">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667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a:t>
            </a:r>
            <a:endParaRPr lang="en-US" dirty="0"/>
          </a:p>
        </p:txBody>
      </p:sp>
      <p:sp>
        <p:nvSpPr>
          <p:cNvPr id="3" name="Content Placeholder 2"/>
          <p:cNvSpPr>
            <a:spLocks noGrp="1"/>
          </p:cNvSpPr>
          <p:nvPr>
            <p:ph idx="1"/>
          </p:nvPr>
        </p:nvSpPr>
        <p:spPr>
          <a:xfrm>
            <a:off x="227194" y="717460"/>
            <a:ext cx="4880915" cy="3744517"/>
          </a:xfrm>
        </p:spPr>
        <p:txBody>
          <a:bodyPr/>
          <a:lstStyle/>
          <a:p>
            <a:r>
              <a:rPr lang="en-US" dirty="0" err="1" smtClean="0"/>
              <a:t>Cấu</a:t>
            </a:r>
            <a:r>
              <a:rPr lang="en-US" dirty="0" smtClean="0"/>
              <a:t> </a:t>
            </a:r>
            <a:r>
              <a:rPr lang="en-US" dirty="0" err="1" smtClean="0"/>
              <a:t>trúc</a:t>
            </a:r>
            <a:r>
              <a:rPr lang="en-US" dirty="0" smtClean="0"/>
              <a:t> Card </a:t>
            </a:r>
            <a:r>
              <a:rPr lang="en-US" dirty="0" err="1" smtClean="0"/>
              <a:t>trong</a:t>
            </a:r>
            <a:r>
              <a:rPr lang="en-US" dirty="0" smtClean="0"/>
              <a:t> Bootstrap 4</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5</a:t>
            </a:fld>
            <a:endParaRPr lang="en-US"/>
          </a:p>
        </p:txBody>
      </p:sp>
      <p:pic>
        <p:nvPicPr>
          <p:cNvPr id="10242" name="Picture 2" descr="Bootstrap Cards Tutorial - Wikii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05" y="1300142"/>
            <a:ext cx="3187489" cy="19548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3471116" y="1266697"/>
            <a:ext cx="1585582" cy="3112831"/>
          </a:xfrm>
          <a:prstGeom prst="rect">
            <a:avLst/>
          </a:prstGeom>
        </p:spPr>
      </p:pic>
      <p:sp>
        <p:nvSpPr>
          <p:cNvPr id="9" name="Rectangle 8"/>
          <p:cNvSpPr/>
          <p:nvPr/>
        </p:nvSpPr>
        <p:spPr>
          <a:xfrm>
            <a:off x="5159520" y="1387355"/>
            <a:ext cx="3842944" cy="2723823"/>
          </a:xfrm>
          <a:prstGeom prst="rect">
            <a:avLst/>
          </a:prstGeom>
          <a:solidFill>
            <a:schemeClr val="tx1"/>
          </a:solidFill>
        </p:spPr>
        <p:txBody>
          <a:bodyPr wrap="square">
            <a:spAutoFit/>
          </a:bodyPr>
          <a:lstStyle/>
          <a:p>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"card"</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"card-header</a:t>
            </a:r>
            <a:r>
              <a:rPr lang="en-US" sz="900" dirty="0" smtClean="0">
                <a:solidFill>
                  <a:srgbClr val="CE9178"/>
                </a:solidFill>
                <a:latin typeface="Consolas" panose="020B0609020204030204" pitchFamily="49" charset="0"/>
              </a:rPr>
              <a:t>"</a:t>
            </a:r>
            <a:r>
              <a:rPr lang="en-US" sz="900" dirty="0" smtClean="0">
                <a:solidFill>
                  <a:srgbClr val="808080"/>
                </a:solidFill>
                <a:latin typeface="Consolas" panose="020B0609020204030204" pitchFamily="49" charset="0"/>
              </a:rPr>
              <a:t>&gt;</a:t>
            </a:r>
            <a:r>
              <a:rPr lang="en-US" sz="900" dirty="0" smtClean="0">
                <a:solidFill>
                  <a:srgbClr val="D4D4D4"/>
                </a:solidFill>
                <a:latin typeface="Consolas" panose="020B0609020204030204" pitchFamily="49" charset="0"/>
              </a:rPr>
              <a:t> Card</a:t>
            </a:r>
            <a:r>
              <a:rPr lang="en-US" sz="900" dirty="0">
                <a:solidFill>
                  <a:srgbClr val="D4D4D4"/>
                </a:solidFill>
                <a:latin typeface="Consolas" panose="020B0609020204030204" pitchFamily="49" charset="0"/>
              </a:rPr>
              <a:t> </a:t>
            </a:r>
            <a:r>
              <a:rPr lang="en-US" sz="900" dirty="0" smtClean="0">
                <a:solidFill>
                  <a:srgbClr val="D4D4D4"/>
                </a:solidFill>
                <a:latin typeface="Consolas" panose="020B0609020204030204" pitchFamily="49" charset="0"/>
              </a:rPr>
              <a:t>Header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err="1">
                <a:solidFill>
                  <a:srgbClr val="569CD6"/>
                </a:solidFill>
                <a:latin typeface="Consolas" panose="020B0609020204030204" pitchFamily="49" charset="0"/>
              </a:rPr>
              <a:t>img</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smtClean="0">
                <a:solidFill>
                  <a:srgbClr val="CE9178"/>
                </a:solidFill>
                <a:latin typeface="Consolas" panose="020B0609020204030204" pitchFamily="49" charset="0"/>
              </a:rPr>
              <a:t>card-</a:t>
            </a:r>
            <a:r>
              <a:rPr lang="en-US" sz="900" dirty="0" err="1" smtClean="0">
                <a:solidFill>
                  <a:srgbClr val="CE9178"/>
                </a:solidFill>
                <a:latin typeface="Consolas" panose="020B0609020204030204" pitchFamily="49" charset="0"/>
              </a:rPr>
              <a:t>img</a:t>
            </a:r>
            <a:r>
              <a:rPr lang="en-US" sz="900" dirty="0" smtClean="0">
                <a:solidFill>
                  <a:srgbClr val="CE9178"/>
                </a:solidFill>
                <a:latin typeface="Consolas" panose="020B0609020204030204" pitchFamily="49" charset="0"/>
              </a:rPr>
              <a:t>-top”</a:t>
            </a:r>
            <a:r>
              <a:rPr lang="en-US" sz="900" dirty="0" smtClean="0">
                <a:solidFill>
                  <a:srgbClr val="D4D4D4"/>
                </a:solidFill>
                <a:latin typeface="Consolas" panose="020B0609020204030204" pitchFamily="49" charset="0"/>
              </a:rPr>
              <a:t> </a:t>
            </a:r>
            <a:r>
              <a:rPr lang="en-US" sz="900" dirty="0" err="1" smtClean="0">
                <a:solidFill>
                  <a:srgbClr val="9CDCFE"/>
                </a:solidFill>
                <a:latin typeface="Consolas" panose="020B0609020204030204" pitchFamily="49" charset="0"/>
              </a:rPr>
              <a:t>src</a:t>
            </a:r>
            <a:r>
              <a:rPr lang="en-US" sz="900" dirty="0" smtClean="0">
                <a:solidFill>
                  <a:srgbClr val="D4D4D4"/>
                </a:solidFill>
                <a:latin typeface="Consolas" panose="020B0609020204030204" pitchFamily="49" charset="0"/>
              </a:rPr>
              <a:t>=</a:t>
            </a:r>
            <a:r>
              <a:rPr lang="en-US" sz="900" dirty="0" smtClean="0">
                <a:solidFill>
                  <a:srgbClr val="CE9178"/>
                </a:solidFill>
                <a:latin typeface="Consolas" panose="020B0609020204030204" pitchFamily="49" charset="0"/>
              </a:rPr>
              <a:t>"...” </a:t>
            </a:r>
            <a:r>
              <a:rPr lang="en-US" sz="900" dirty="0" smtClean="0">
                <a:solidFill>
                  <a:srgbClr val="9CDCFE"/>
                </a:solidFill>
                <a:latin typeface="Consolas" panose="020B0609020204030204" pitchFamily="49" charset="0"/>
              </a:rPr>
              <a:t>alt</a:t>
            </a:r>
            <a:r>
              <a:rPr lang="en-US" sz="900" dirty="0" smtClean="0">
                <a:solidFill>
                  <a:srgbClr val="D4D4D4"/>
                </a:solidFill>
                <a:latin typeface="Consolas" panose="020B0609020204030204" pitchFamily="49" charset="0"/>
              </a:rPr>
              <a:t>=</a:t>
            </a:r>
            <a:r>
              <a:rPr lang="en-US" sz="900" dirty="0" smtClean="0">
                <a:solidFill>
                  <a:srgbClr val="CE9178"/>
                </a:solidFill>
                <a:latin typeface="Consolas" panose="020B0609020204030204" pitchFamily="49" charset="0"/>
              </a:rPr>
              <a:t>“Card</a:t>
            </a:r>
            <a:r>
              <a:rPr lang="en-US" sz="900" dirty="0">
                <a:solidFill>
                  <a:srgbClr val="CE9178"/>
                </a:solidFill>
                <a:latin typeface="Consolas" panose="020B0609020204030204" pitchFamily="49" charset="0"/>
              </a:rPr>
              <a:t> </a:t>
            </a:r>
            <a:r>
              <a:rPr lang="en-US" sz="900" dirty="0" smtClean="0">
                <a:solidFill>
                  <a:srgbClr val="CE9178"/>
                </a:solidFill>
                <a:latin typeface="Consolas" panose="020B0609020204030204" pitchFamily="49" charset="0"/>
              </a:rPr>
              <a:t>image”</a:t>
            </a:r>
            <a:r>
              <a:rPr lang="en-US" sz="900" dirty="0" smtClean="0">
                <a:solidFill>
                  <a:srgbClr val="808080"/>
                </a:solidFill>
                <a:latin typeface="Consolas" panose="020B0609020204030204" pitchFamily="49" charset="0"/>
              </a:rPr>
              <a:t>&gt;</a:t>
            </a: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"card-body"</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h5</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"card-title"</a:t>
            </a:r>
            <a:r>
              <a:rPr lang="en-US" sz="900" dirty="0">
                <a:solidFill>
                  <a:srgbClr val="808080"/>
                </a:solidFill>
                <a:latin typeface="Consolas" panose="020B0609020204030204" pitchFamily="49" charset="0"/>
              </a:rPr>
              <a:t>&gt;</a:t>
            </a:r>
            <a:r>
              <a:rPr lang="en-US" sz="900" dirty="0">
                <a:solidFill>
                  <a:srgbClr val="D4D4D4"/>
                </a:solidFill>
                <a:latin typeface="Consolas" panose="020B0609020204030204" pitchFamily="49" charset="0"/>
              </a:rPr>
              <a:t>Card title</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h5</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p</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"card-text"</a:t>
            </a:r>
            <a:r>
              <a:rPr lang="en-US" sz="900" dirty="0">
                <a:solidFill>
                  <a:srgbClr val="808080"/>
                </a:solidFill>
                <a:latin typeface="Consolas" panose="020B0609020204030204" pitchFamily="49" charset="0"/>
              </a:rPr>
              <a:t>&gt;</a:t>
            </a:r>
            <a:r>
              <a:rPr lang="en-US" sz="900" dirty="0">
                <a:solidFill>
                  <a:srgbClr val="D4D4D4"/>
                </a:solidFill>
                <a:latin typeface="Consolas" panose="020B0609020204030204" pitchFamily="49" charset="0"/>
              </a:rPr>
              <a:t>Some quick example text to build on the card title and make up the bulk of the card's content.</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p</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err="1">
                <a:solidFill>
                  <a:srgbClr val="569CD6"/>
                </a:solidFill>
                <a:latin typeface="Consolas" panose="020B0609020204030204" pitchFamily="49" charset="0"/>
              </a:rPr>
              <a:t>ul</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"list-group list-group-flush"</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"list-group-item"</a:t>
            </a:r>
            <a:r>
              <a:rPr lang="en-US" sz="900" dirty="0">
                <a:solidFill>
                  <a:srgbClr val="808080"/>
                </a:solidFill>
                <a:latin typeface="Consolas" panose="020B0609020204030204" pitchFamily="49" charset="0"/>
              </a:rPr>
              <a:t>&gt;</a:t>
            </a:r>
            <a:r>
              <a:rPr lang="en-US" sz="900" dirty="0" err="1">
                <a:solidFill>
                  <a:srgbClr val="D4D4D4"/>
                </a:solidFill>
                <a:latin typeface="Consolas" panose="020B0609020204030204" pitchFamily="49" charset="0"/>
              </a:rPr>
              <a:t>Cras</a:t>
            </a:r>
            <a:r>
              <a:rPr lang="en-US" sz="900" dirty="0">
                <a:solidFill>
                  <a:srgbClr val="D4D4D4"/>
                </a:solidFill>
                <a:latin typeface="Consolas" panose="020B0609020204030204" pitchFamily="49" charset="0"/>
              </a:rPr>
              <a:t> </a:t>
            </a:r>
            <a:r>
              <a:rPr lang="en-US" sz="900" dirty="0" err="1">
                <a:solidFill>
                  <a:srgbClr val="D4D4D4"/>
                </a:solidFill>
                <a:latin typeface="Consolas" panose="020B0609020204030204" pitchFamily="49" charset="0"/>
              </a:rPr>
              <a:t>justo</a:t>
            </a:r>
            <a:r>
              <a:rPr lang="en-US" sz="900" dirty="0">
                <a:solidFill>
                  <a:srgbClr val="D4D4D4"/>
                </a:solidFill>
                <a:latin typeface="Consolas" panose="020B0609020204030204" pitchFamily="49" charset="0"/>
              </a:rPr>
              <a:t> </a:t>
            </a:r>
            <a:r>
              <a:rPr lang="en-US" sz="900" dirty="0" err="1">
                <a:solidFill>
                  <a:srgbClr val="D4D4D4"/>
                </a:solidFill>
                <a:latin typeface="Consolas" panose="020B0609020204030204" pitchFamily="49" charset="0"/>
              </a:rPr>
              <a:t>odio</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"list-group-item</a:t>
            </a:r>
            <a:r>
              <a:rPr lang="en-US" sz="900" dirty="0" smtClean="0">
                <a:solidFill>
                  <a:srgbClr val="CE9178"/>
                </a:solidFill>
                <a:latin typeface="Consolas" panose="020B0609020204030204" pitchFamily="49" charset="0"/>
              </a:rPr>
              <a:t>"</a:t>
            </a:r>
            <a:r>
              <a:rPr lang="en-US" sz="900" dirty="0" smtClean="0">
                <a:solidFill>
                  <a:srgbClr val="808080"/>
                </a:solidFill>
                <a:latin typeface="Consolas" panose="020B0609020204030204" pitchFamily="49" charset="0"/>
              </a:rPr>
              <a:t>&gt; </a:t>
            </a:r>
            <a:r>
              <a:rPr lang="en-US" sz="900" dirty="0" err="1" smtClean="0">
                <a:solidFill>
                  <a:srgbClr val="D4D4D4"/>
                </a:solidFill>
                <a:latin typeface="Consolas" panose="020B0609020204030204" pitchFamily="49" charset="0"/>
              </a:rPr>
              <a:t>Dapibus</a:t>
            </a:r>
            <a:r>
              <a:rPr lang="en-US" sz="900" dirty="0" smtClean="0">
                <a:solidFill>
                  <a:srgbClr val="D4D4D4"/>
                </a:solidFill>
                <a:latin typeface="Consolas" panose="020B0609020204030204" pitchFamily="49" charset="0"/>
              </a:rPr>
              <a:t> </a:t>
            </a:r>
            <a:r>
              <a:rPr lang="en-US" sz="900" dirty="0" err="1" smtClean="0">
                <a:solidFill>
                  <a:srgbClr val="D4D4D4"/>
                </a:solidFill>
                <a:latin typeface="Consolas" panose="020B0609020204030204" pitchFamily="49" charset="0"/>
              </a:rPr>
              <a:t>facilisi</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"list-group-item</a:t>
            </a:r>
            <a:r>
              <a:rPr lang="en-US" sz="900" dirty="0" smtClean="0">
                <a:solidFill>
                  <a:srgbClr val="CE9178"/>
                </a:solidFill>
                <a:latin typeface="Consolas" panose="020B0609020204030204" pitchFamily="49" charset="0"/>
              </a:rPr>
              <a:t>"</a:t>
            </a:r>
            <a:r>
              <a:rPr lang="en-US" sz="900" dirty="0" smtClean="0">
                <a:solidFill>
                  <a:srgbClr val="808080"/>
                </a:solidFill>
                <a:latin typeface="Consolas" panose="020B0609020204030204" pitchFamily="49" charset="0"/>
              </a:rPr>
              <a:t>&gt; </a:t>
            </a:r>
            <a:r>
              <a:rPr lang="en-US" sz="900" dirty="0" err="1" smtClean="0">
                <a:solidFill>
                  <a:srgbClr val="D4D4D4"/>
                </a:solidFill>
                <a:latin typeface="Consolas" panose="020B0609020204030204" pitchFamily="49" charset="0"/>
              </a:rPr>
              <a:t>Vestibulum</a:t>
            </a:r>
            <a:r>
              <a:rPr lang="en-US" sz="900" dirty="0">
                <a:solidFill>
                  <a:srgbClr val="D4D4D4"/>
                </a:solidFill>
                <a:latin typeface="Consolas" panose="020B0609020204030204" pitchFamily="49" charset="0"/>
              </a:rPr>
              <a:t> </a:t>
            </a:r>
            <a:r>
              <a:rPr lang="en-US" sz="900" dirty="0" smtClean="0">
                <a:solidFill>
                  <a:srgbClr val="D4D4D4"/>
                </a:solidFill>
                <a:latin typeface="Consolas" panose="020B0609020204030204" pitchFamily="49" charset="0"/>
              </a:rPr>
              <a:t>at</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li</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err="1">
                <a:solidFill>
                  <a:srgbClr val="569CD6"/>
                </a:solidFill>
                <a:latin typeface="Consolas" panose="020B0609020204030204" pitchFamily="49" charset="0"/>
              </a:rPr>
              <a:t>ul</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"card-footer"</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a</a:t>
            </a:r>
            <a:r>
              <a:rPr lang="en-US" sz="900" dirty="0">
                <a:solidFill>
                  <a:srgbClr val="D4D4D4"/>
                </a:solidFill>
                <a:latin typeface="Consolas" panose="020B0609020204030204" pitchFamily="49" charset="0"/>
              </a:rPr>
              <a:t> </a:t>
            </a:r>
            <a:r>
              <a:rPr lang="en-US" sz="900" dirty="0" err="1">
                <a:solidFill>
                  <a:srgbClr val="9CDCFE"/>
                </a:solidFill>
                <a:latin typeface="Consolas" panose="020B0609020204030204" pitchFamily="49" charset="0"/>
              </a:rPr>
              <a:t>href</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"card-link"</a:t>
            </a:r>
            <a:r>
              <a:rPr lang="en-US" sz="900" dirty="0">
                <a:solidFill>
                  <a:srgbClr val="808080"/>
                </a:solidFill>
                <a:latin typeface="Consolas" panose="020B0609020204030204" pitchFamily="49" charset="0"/>
              </a:rPr>
              <a:t>&gt;</a:t>
            </a:r>
            <a:r>
              <a:rPr lang="en-US" sz="900" dirty="0">
                <a:solidFill>
                  <a:srgbClr val="D4D4D4"/>
                </a:solidFill>
                <a:latin typeface="Consolas" panose="020B0609020204030204" pitchFamily="49" charset="0"/>
              </a:rPr>
              <a:t>Card link</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a</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a</a:t>
            </a:r>
            <a:r>
              <a:rPr lang="en-US" sz="900" dirty="0">
                <a:solidFill>
                  <a:srgbClr val="D4D4D4"/>
                </a:solidFill>
                <a:latin typeface="Consolas" panose="020B0609020204030204" pitchFamily="49" charset="0"/>
              </a:rPr>
              <a:t> </a:t>
            </a:r>
            <a:r>
              <a:rPr lang="en-US" sz="900" dirty="0" err="1">
                <a:solidFill>
                  <a:srgbClr val="9CDCFE"/>
                </a:solidFill>
                <a:latin typeface="Consolas" panose="020B0609020204030204" pitchFamily="49" charset="0"/>
              </a:rPr>
              <a:t>href</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a:t>
            </a:r>
            <a:r>
              <a:rPr lang="en-US" sz="900" dirty="0">
                <a:solidFill>
                  <a:srgbClr val="D4D4D4"/>
                </a:solidFill>
                <a:latin typeface="Consolas" panose="020B0609020204030204" pitchFamily="49" charset="0"/>
              </a:rPr>
              <a:t> </a:t>
            </a:r>
            <a:r>
              <a:rPr lang="en-US" sz="900" dirty="0">
                <a:solidFill>
                  <a:srgbClr val="9CDCFE"/>
                </a:solidFill>
                <a:latin typeface="Consolas" panose="020B0609020204030204" pitchFamily="49" charset="0"/>
              </a:rPr>
              <a:t>class</a:t>
            </a:r>
            <a:r>
              <a:rPr lang="en-US" sz="900" dirty="0">
                <a:solidFill>
                  <a:srgbClr val="D4D4D4"/>
                </a:solidFill>
                <a:latin typeface="Consolas" panose="020B0609020204030204" pitchFamily="49" charset="0"/>
              </a:rPr>
              <a:t>=</a:t>
            </a:r>
            <a:r>
              <a:rPr lang="en-US" sz="900" dirty="0">
                <a:solidFill>
                  <a:srgbClr val="CE9178"/>
                </a:solidFill>
                <a:latin typeface="Consolas" panose="020B0609020204030204" pitchFamily="49" charset="0"/>
              </a:rPr>
              <a:t>"card-link"</a:t>
            </a:r>
            <a:r>
              <a:rPr lang="en-US" sz="900" dirty="0">
                <a:solidFill>
                  <a:srgbClr val="808080"/>
                </a:solidFill>
                <a:latin typeface="Consolas" panose="020B0609020204030204" pitchFamily="49" charset="0"/>
              </a:rPr>
              <a:t>&gt;</a:t>
            </a:r>
            <a:r>
              <a:rPr lang="en-US" sz="900" dirty="0">
                <a:solidFill>
                  <a:srgbClr val="D4D4D4"/>
                </a:solidFill>
                <a:latin typeface="Consolas" panose="020B0609020204030204" pitchFamily="49" charset="0"/>
              </a:rPr>
              <a:t>Another link</a:t>
            </a:r>
            <a:r>
              <a:rPr lang="en-US" sz="900" dirty="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a</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a:solidFill>
                  <a:srgbClr val="D4D4D4"/>
                </a:solidFill>
                <a:latin typeface="Consolas" panose="020B0609020204030204" pitchFamily="49" charset="0"/>
              </a:rPr>
              <a:t>   </a:t>
            </a:r>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808080"/>
                </a:solidFill>
                <a:latin typeface="Consolas" panose="020B0609020204030204" pitchFamily="49" charset="0"/>
              </a:rPr>
              <a:t>&gt;</a:t>
            </a:r>
            <a:endParaRPr lang="en-US" sz="900" dirty="0">
              <a:solidFill>
                <a:srgbClr val="D4D4D4"/>
              </a:solidFill>
              <a:latin typeface="Consolas" panose="020B0609020204030204" pitchFamily="49" charset="0"/>
            </a:endParaRPr>
          </a:p>
          <a:p>
            <a:r>
              <a:rPr lang="en-US" sz="900" dirty="0" smtClean="0">
                <a:solidFill>
                  <a:srgbClr val="808080"/>
                </a:solidFill>
                <a:latin typeface="Consolas" panose="020B0609020204030204" pitchFamily="49" charset="0"/>
              </a:rPr>
              <a:t>&lt;/</a:t>
            </a:r>
            <a:r>
              <a:rPr lang="en-US" sz="900" dirty="0">
                <a:solidFill>
                  <a:srgbClr val="569CD6"/>
                </a:solidFill>
                <a:latin typeface="Consolas" panose="020B0609020204030204" pitchFamily="49" charset="0"/>
              </a:rPr>
              <a:t>div</a:t>
            </a:r>
            <a:r>
              <a:rPr lang="en-US" sz="900" dirty="0">
                <a:solidFill>
                  <a:srgbClr val="808080"/>
                </a:solidFill>
                <a:latin typeface="Consolas" panose="020B0609020204030204" pitchFamily="49" charset="0"/>
              </a:rPr>
              <a:t>&gt;</a:t>
            </a:r>
            <a:endParaRPr lang="en-US" sz="900" b="0" dirty="0">
              <a:solidFill>
                <a:srgbClr val="D4D4D4"/>
              </a:solidFill>
              <a:effectLst/>
              <a:latin typeface="Consolas" panose="020B0609020204030204" pitchFamily="49" charset="0"/>
            </a:endParaRPr>
          </a:p>
        </p:txBody>
      </p:sp>
      <p:sp>
        <p:nvSpPr>
          <p:cNvPr id="10" name="TextBox 9"/>
          <p:cNvSpPr txBox="1"/>
          <p:nvPr/>
        </p:nvSpPr>
        <p:spPr>
          <a:xfrm>
            <a:off x="608035" y="3263252"/>
            <a:ext cx="2111027" cy="646331"/>
          </a:xfrm>
          <a:prstGeom prst="rect">
            <a:avLst/>
          </a:prstGeom>
          <a:noFill/>
        </p:spPr>
        <p:txBody>
          <a:bodyPr wrap="none" rtlCol="0">
            <a:spAutoFit/>
          </a:bodyPr>
          <a:lstStyle/>
          <a:p>
            <a:pPr algn="ctr"/>
            <a:r>
              <a:rPr lang="en-US" dirty="0" err="1" smtClean="0">
                <a:solidFill>
                  <a:srgbClr val="FF0000"/>
                </a:solidFill>
              </a:rPr>
              <a:t>Các</a:t>
            </a:r>
            <a:r>
              <a:rPr lang="en-US" dirty="0" smtClean="0">
                <a:solidFill>
                  <a:srgbClr val="FF0000"/>
                </a:solidFill>
              </a:rPr>
              <a:t> </a:t>
            </a:r>
            <a:r>
              <a:rPr lang="en-US" dirty="0" err="1" smtClean="0">
                <a:solidFill>
                  <a:srgbClr val="FF0000"/>
                </a:solidFill>
              </a:rPr>
              <a:t>thành</a:t>
            </a:r>
            <a:r>
              <a:rPr lang="en-US" dirty="0" smtClean="0">
                <a:solidFill>
                  <a:srgbClr val="FF0000"/>
                </a:solidFill>
              </a:rPr>
              <a:t> </a:t>
            </a:r>
            <a:r>
              <a:rPr lang="en-US" dirty="0" err="1" smtClean="0">
                <a:solidFill>
                  <a:srgbClr val="FF0000"/>
                </a:solidFill>
              </a:rPr>
              <a:t>phần</a:t>
            </a:r>
            <a:r>
              <a:rPr lang="en-US" dirty="0" smtClean="0">
                <a:solidFill>
                  <a:srgbClr val="FF0000"/>
                </a:solidFill>
              </a:rPr>
              <a:t> </a:t>
            </a:r>
          </a:p>
          <a:p>
            <a:pPr algn="ctr"/>
            <a:r>
              <a:rPr lang="en-US" dirty="0" err="1" smtClean="0">
                <a:solidFill>
                  <a:srgbClr val="FF0000"/>
                </a:solidFill>
              </a:rPr>
              <a:t>chứa</a:t>
            </a:r>
            <a:r>
              <a:rPr lang="en-US" dirty="0" smtClean="0">
                <a:solidFill>
                  <a:srgbClr val="FF0000"/>
                </a:solidFill>
              </a:rPr>
              <a:t> </a:t>
            </a:r>
            <a:r>
              <a:rPr lang="en-US" dirty="0" err="1" smtClean="0">
                <a:solidFill>
                  <a:srgbClr val="FF0000"/>
                </a:solidFill>
              </a:rPr>
              <a:t>bên</a:t>
            </a:r>
            <a:r>
              <a:rPr lang="en-US" dirty="0" smtClean="0">
                <a:solidFill>
                  <a:srgbClr val="FF0000"/>
                </a:solidFill>
              </a:rPr>
              <a:t> </a:t>
            </a:r>
            <a:r>
              <a:rPr lang="en-US" dirty="0" err="1" smtClean="0">
                <a:solidFill>
                  <a:srgbClr val="FF0000"/>
                </a:solidFill>
              </a:rPr>
              <a:t>trong</a:t>
            </a:r>
            <a:r>
              <a:rPr lang="en-US" dirty="0" smtClean="0">
                <a:solidFill>
                  <a:srgbClr val="FF0000"/>
                </a:solidFill>
              </a:rPr>
              <a:t> Card</a:t>
            </a:r>
            <a:endParaRPr lang="en-US" dirty="0">
              <a:solidFill>
                <a:srgbClr val="FF0000"/>
              </a:solidFill>
            </a:endParaRPr>
          </a:p>
        </p:txBody>
      </p:sp>
      <p:sp>
        <p:nvSpPr>
          <p:cNvPr id="11" name="TextBox 10"/>
          <p:cNvSpPr txBox="1"/>
          <p:nvPr/>
        </p:nvSpPr>
        <p:spPr>
          <a:xfrm>
            <a:off x="608035" y="4389648"/>
            <a:ext cx="7311745" cy="369332"/>
          </a:xfrm>
          <a:prstGeom prst="rect">
            <a:avLst/>
          </a:prstGeom>
          <a:noFill/>
        </p:spPr>
        <p:txBody>
          <a:bodyPr wrap="none" rtlCol="0">
            <a:spAutoFit/>
          </a:bodyPr>
          <a:lstStyle/>
          <a:p>
            <a:r>
              <a:rPr lang="en-US" dirty="0" err="1" smtClean="0"/>
              <a:t>Tham</a:t>
            </a:r>
            <a:r>
              <a:rPr lang="en-US" dirty="0" smtClean="0"/>
              <a:t> </a:t>
            </a:r>
            <a:r>
              <a:rPr lang="en-US" dirty="0" err="1" smtClean="0"/>
              <a:t>khảo</a:t>
            </a:r>
            <a:r>
              <a:rPr lang="en-US" dirty="0" smtClean="0"/>
              <a:t> </a:t>
            </a:r>
            <a:r>
              <a:rPr lang="en-US" dirty="0" err="1" smtClean="0"/>
              <a:t>thêm</a:t>
            </a:r>
            <a:r>
              <a:rPr lang="en-US" dirty="0" smtClean="0"/>
              <a:t> </a:t>
            </a:r>
            <a:r>
              <a:rPr lang="en-US" dirty="0" err="1" smtClean="0"/>
              <a:t>tại</a:t>
            </a:r>
            <a:r>
              <a:rPr lang="en-US" dirty="0" smtClean="0"/>
              <a:t>: </a:t>
            </a:r>
            <a:r>
              <a:rPr lang="en-US" dirty="0">
                <a:hlinkClick r:id="rId4"/>
              </a:rPr>
              <a:t>https://getbootstrap.com/docs/4.0/components/card/</a:t>
            </a:r>
            <a:endParaRPr lang="en-US" dirty="0"/>
          </a:p>
        </p:txBody>
      </p:sp>
    </p:spTree>
    <p:extLst>
      <p:ext uri="{BB962C8B-B14F-4D97-AF65-F5344CB8AC3E}">
        <p14:creationId xmlns:p14="http://schemas.microsoft.com/office/powerpoint/2010/main" val="2489692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FFFF00"/>
                </a:solidFill>
              </a:rPr>
              <a:t>Card </a:t>
            </a:r>
            <a:r>
              <a:rPr lang="en-US" b="0" dirty="0" smtClean="0">
                <a:solidFill>
                  <a:srgbClr val="FFFF00"/>
                </a:solidFill>
              </a:rPr>
              <a:t>groups </a:t>
            </a:r>
            <a:r>
              <a:rPr lang="en-US" b="0" dirty="0" err="1" smtClean="0"/>
              <a:t>và</a:t>
            </a:r>
            <a:r>
              <a:rPr lang="en-US" b="0" dirty="0" smtClean="0"/>
              <a:t> </a:t>
            </a:r>
            <a:r>
              <a:rPr lang="en-US" b="0" dirty="0">
                <a:solidFill>
                  <a:srgbClr val="FFFF00"/>
                </a:solidFill>
              </a:rPr>
              <a:t>Card </a:t>
            </a:r>
            <a:r>
              <a:rPr lang="en-US" b="0" dirty="0" smtClean="0">
                <a:solidFill>
                  <a:srgbClr val="FFFF00"/>
                </a:solidFill>
              </a:rPr>
              <a:t>decks</a:t>
            </a:r>
            <a:endParaRPr lang="en-US" dirty="0">
              <a:solidFill>
                <a:srgbClr val="FFFF00"/>
              </a:solidFill>
            </a:endParaRPr>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6</a:t>
            </a:fld>
            <a:endParaRPr lang="en-US"/>
          </a:p>
        </p:txBody>
      </p:sp>
      <p:sp>
        <p:nvSpPr>
          <p:cNvPr id="7" name="TextBox 6"/>
          <p:cNvSpPr txBox="1"/>
          <p:nvPr/>
        </p:nvSpPr>
        <p:spPr>
          <a:xfrm>
            <a:off x="1257274" y="1020760"/>
            <a:ext cx="1932324" cy="523220"/>
          </a:xfrm>
          <a:prstGeom prst="rect">
            <a:avLst/>
          </a:prstGeom>
          <a:noFill/>
        </p:spPr>
        <p:txBody>
          <a:bodyPr wrap="none" rtlCol="0">
            <a:spAutoFit/>
          </a:bodyPr>
          <a:lstStyle/>
          <a:p>
            <a:r>
              <a:rPr lang="en-US" sz="2800" dirty="0">
                <a:solidFill>
                  <a:srgbClr val="00B050"/>
                </a:solidFill>
              </a:rPr>
              <a:t>Card groups</a:t>
            </a:r>
          </a:p>
        </p:txBody>
      </p:sp>
      <p:sp>
        <p:nvSpPr>
          <p:cNvPr id="8" name="TextBox 7"/>
          <p:cNvSpPr txBox="1"/>
          <p:nvPr/>
        </p:nvSpPr>
        <p:spPr>
          <a:xfrm>
            <a:off x="6185509" y="1020760"/>
            <a:ext cx="1758558" cy="523220"/>
          </a:xfrm>
          <a:prstGeom prst="rect">
            <a:avLst/>
          </a:prstGeom>
          <a:noFill/>
        </p:spPr>
        <p:txBody>
          <a:bodyPr wrap="none" rtlCol="0">
            <a:spAutoFit/>
          </a:bodyPr>
          <a:lstStyle/>
          <a:p>
            <a:r>
              <a:rPr lang="en-US" sz="2800" dirty="0">
                <a:solidFill>
                  <a:srgbClr val="00B050"/>
                </a:solidFill>
              </a:rPr>
              <a:t>Card decks</a:t>
            </a:r>
          </a:p>
        </p:txBody>
      </p:sp>
      <p:pic>
        <p:nvPicPr>
          <p:cNvPr id="9" name="Picture 8"/>
          <p:cNvPicPr>
            <a:picLocks noChangeAspect="1"/>
          </p:cNvPicPr>
          <p:nvPr/>
        </p:nvPicPr>
        <p:blipFill>
          <a:blip r:embed="rId2"/>
          <a:stretch>
            <a:fillRect/>
          </a:stretch>
        </p:blipFill>
        <p:spPr>
          <a:xfrm>
            <a:off x="65245" y="1546860"/>
            <a:ext cx="4628675" cy="1669813"/>
          </a:xfrm>
          <a:prstGeom prst="rect">
            <a:avLst/>
          </a:prstGeom>
        </p:spPr>
      </p:pic>
      <p:pic>
        <p:nvPicPr>
          <p:cNvPr id="11" name="Picture 10"/>
          <p:cNvPicPr>
            <a:picLocks noChangeAspect="1"/>
          </p:cNvPicPr>
          <p:nvPr/>
        </p:nvPicPr>
        <p:blipFill>
          <a:blip r:embed="rId3"/>
          <a:stretch>
            <a:fillRect/>
          </a:stretch>
        </p:blipFill>
        <p:spPr>
          <a:xfrm>
            <a:off x="4690110" y="3041669"/>
            <a:ext cx="4453890" cy="1702733"/>
          </a:xfrm>
          <a:prstGeom prst="rect">
            <a:avLst/>
          </a:prstGeom>
        </p:spPr>
      </p:pic>
      <p:sp>
        <p:nvSpPr>
          <p:cNvPr id="15" name="Rectangle 1"/>
          <p:cNvSpPr>
            <a:spLocks noChangeArrowheads="1"/>
          </p:cNvSpPr>
          <p:nvPr/>
        </p:nvSpPr>
        <p:spPr bwMode="auto">
          <a:xfrm>
            <a:off x="5815012" y="1566938"/>
            <a:ext cx="30861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F6F9F"/>
                </a:solidFill>
                <a:effectLst/>
                <a:latin typeface="SFMono-Regular"/>
              </a:rPr>
              <a:t>&lt;div</a:t>
            </a:r>
            <a:r>
              <a:rPr kumimoji="0" lang="en-US" altLang="en-US" sz="1200" b="0" i="0" u="none" strike="noStrike" cap="none" normalizeH="0" baseline="0" dirty="0" smtClean="0">
                <a:ln>
                  <a:noFill/>
                </a:ln>
                <a:solidFill>
                  <a:srgbClr val="212529"/>
                </a:solidFill>
                <a:effectLst/>
                <a:latin typeface="SFMono-Regular"/>
              </a:rPr>
              <a:t> </a:t>
            </a:r>
            <a:r>
              <a:rPr kumimoji="0" lang="en-US" altLang="en-US" sz="1200" b="0" i="0" u="none" strike="noStrike" cap="none" normalizeH="0" baseline="0" dirty="0" smtClean="0">
                <a:ln>
                  <a:noFill/>
                </a:ln>
                <a:solidFill>
                  <a:srgbClr val="4F9FCF"/>
                </a:solidFill>
                <a:effectLst/>
                <a:latin typeface="SFMono-Regular"/>
              </a:rPr>
              <a:t>class=</a:t>
            </a:r>
            <a:r>
              <a:rPr kumimoji="0" lang="en-US" altLang="en-US" sz="1200" b="0" i="0" u="none" strike="noStrike" cap="none" normalizeH="0" baseline="0" dirty="0" smtClean="0">
                <a:ln>
                  <a:noFill/>
                </a:ln>
                <a:solidFill>
                  <a:srgbClr val="D44950"/>
                </a:solidFill>
                <a:effectLst/>
                <a:latin typeface="SFMono-Regular"/>
              </a:rPr>
              <a:t>"card-deck"</a:t>
            </a:r>
            <a:r>
              <a:rPr kumimoji="0" lang="en-US" altLang="en-US" sz="1200" b="0" i="0" u="none" strike="noStrike" cap="none" normalizeH="0" baseline="0" dirty="0" smtClean="0">
                <a:ln>
                  <a:noFill/>
                </a:ln>
                <a:solidFill>
                  <a:srgbClr val="2F6F9F"/>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F6F9F"/>
                </a:solidFill>
                <a:latin typeface="SFMono-Regular"/>
              </a:rPr>
              <a:t> </a:t>
            </a:r>
            <a:r>
              <a:rPr lang="en-US" altLang="en-US" sz="1200" dirty="0" smtClean="0">
                <a:solidFill>
                  <a:srgbClr val="2F6F9F"/>
                </a:solidFill>
                <a:latin typeface="SFMono-Regular"/>
              </a:rPr>
              <a:t>… </a:t>
            </a:r>
            <a:r>
              <a:rPr lang="en-US" altLang="en-US" sz="1200" dirty="0" err="1" smtClean="0">
                <a:solidFill>
                  <a:srgbClr val="2F6F9F"/>
                </a:solidFill>
                <a:latin typeface="SFMono-Regular"/>
              </a:rPr>
              <a:t>Các</a:t>
            </a:r>
            <a:r>
              <a:rPr lang="en-US" altLang="en-US" sz="1200" dirty="0" smtClean="0">
                <a:solidFill>
                  <a:srgbClr val="2F6F9F"/>
                </a:solidFill>
                <a:latin typeface="SFMono-Regular"/>
              </a:rPr>
              <a:t> </a:t>
            </a:r>
            <a:r>
              <a:rPr lang="en-US" altLang="en-US" sz="1200" dirty="0" smtClean="0">
                <a:solidFill>
                  <a:schemeClr val="accent6"/>
                </a:solidFill>
                <a:latin typeface="SFMono-Regular"/>
              </a:rPr>
              <a:t>Card</a:t>
            </a:r>
            <a:r>
              <a:rPr lang="en-US" altLang="en-US" sz="1200" dirty="0" smtClean="0">
                <a:solidFill>
                  <a:srgbClr val="2F6F9F"/>
                </a:solidFill>
                <a:latin typeface="SFMono-Regular"/>
              </a:rPr>
              <a:t> </a:t>
            </a:r>
            <a:r>
              <a:rPr lang="en-US" altLang="en-US" sz="1200" dirty="0" err="1" smtClean="0">
                <a:solidFill>
                  <a:srgbClr val="2F6F9F"/>
                </a:solidFill>
                <a:latin typeface="SFMono-Regular"/>
              </a:rPr>
              <a:t>để</a:t>
            </a:r>
            <a:r>
              <a:rPr lang="en-US" altLang="en-US" sz="1200" dirty="0" smtClean="0">
                <a:solidFill>
                  <a:srgbClr val="2F6F9F"/>
                </a:solidFill>
                <a:latin typeface="SFMono-Regular"/>
              </a:rPr>
              <a:t> </a:t>
            </a:r>
            <a:r>
              <a:rPr lang="en-US" altLang="en-US" sz="1200" dirty="0" err="1" smtClean="0">
                <a:solidFill>
                  <a:srgbClr val="2F6F9F"/>
                </a:solidFill>
                <a:latin typeface="SFMono-Regular"/>
              </a:rPr>
              <a:t>trong</a:t>
            </a:r>
            <a:r>
              <a:rPr lang="en-US" altLang="en-US" sz="1200" dirty="0" smtClean="0">
                <a:solidFill>
                  <a:srgbClr val="2F6F9F"/>
                </a:solidFill>
                <a:latin typeface="SFMono-Regular"/>
              </a:rPr>
              <a:t> </a:t>
            </a:r>
            <a:r>
              <a:rPr lang="en-US" altLang="en-US" sz="1200" dirty="0" err="1" smtClean="0">
                <a:solidFill>
                  <a:srgbClr val="2F6F9F"/>
                </a:solidFill>
                <a:latin typeface="SFMono-Regular"/>
              </a:rPr>
              <a:t>này</a:t>
            </a:r>
            <a:r>
              <a:rPr lang="en-US" altLang="en-US" sz="1200" dirty="0" smtClean="0">
                <a:solidFill>
                  <a:srgbClr val="2F6F9F"/>
                </a:solidFill>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F6F9F"/>
                </a:solidFill>
                <a:effectLst/>
                <a:latin typeface="SFMono-Regular"/>
              </a:rPr>
              <a:t>&lt;/div&gt;</a:t>
            </a:r>
            <a:r>
              <a:rPr kumimoji="0" lang="en-US" altLang="en-US" sz="9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
          <p:cNvSpPr>
            <a:spLocks noChangeArrowheads="1"/>
          </p:cNvSpPr>
          <p:nvPr/>
        </p:nvSpPr>
        <p:spPr bwMode="auto">
          <a:xfrm>
            <a:off x="1026795" y="3893035"/>
            <a:ext cx="30346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F6F9F"/>
                </a:solidFill>
                <a:effectLst/>
                <a:latin typeface="SFMono-Regular"/>
              </a:rPr>
              <a:t>&lt;div</a:t>
            </a:r>
            <a:r>
              <a:rPr kumimoji="0" lang="en-US" altLang="en-US" sz="1200" b="0" i="0" u="none" strike="noStrike" cap="none" normalizeH="0" baseline="0" dirty="0" smtClean="0">
                <a:ln>
                  <a:noFill/>
                </a:ln>
                <a:solidFill>
                  <a:srgbClr val="212529"/>
                </a:solidFill>
                <a:effectLst/>
                <a:latin typeface="SFMono-Regular"/>
              </a:rPr>
              <a:t> </a:t>
            </a:r>
            <a:r>
              <a:rPr kumimoji="0" lang="en-US" altLang="en-US" sz="1200" b="0" i="0" u="none" strike="noStrike" cap="none" normalizeH="0" baseline="0" dirty="0" smtClean="0">
                <a:ln>
                  <a:noFill/>
                </a:ln>
                <a:solidFill>
                  <a:srgbClr val="4F9FCF"/>
                </a:solidFill>
                <a:effectLst/>
                <a:latin typeface="SFMono-Regular"/>
              </a:rPr>
              <a:t>class=</a:t>
            </a:r>
            <a:r>
              <a:rPr kumimoji="0" lang="en-US" altLang="en-US" sz="1200" b="0" i="0" u="none" strike="noStrike" cap="none" normalizeH="0" baseline="0" dirty="0" smtClean="0">
                <a:ln>
                  <a:noFill/>
                </a:ln>
                <a:solidFill>
                  <a:srgbClr val="D44950"/>
                </a:solidFill>
                <a:effectLst/>
                <a:latin typeface="SFMono-Regular"/>
              </a:rPr>
              <a:t>"card-group“</a:t>
            </a:r>
            <a:r>
              <a:rPr lang="en-US" altLang="en-US" sz="1200" dirty="0" smtClean="0">
                <a:solidFill>
                  <a:srgbClr val="2F6F9F"/>
                </a:solidFill>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F6F9F"/>
                </a:solidFill>
                <a:latin typeface="SFMono-Regular"/>
              </a:rPr>
              <a:t> </a:t>
            </a:r>
            <a:r>
              <a:rPr lang="en-US" altLang="en-US" sz="1200" dirty="0" smtClean="0">
                <a:solidFill>
                  <a:srgbClr val="2F6F9F"/>
                </a:solidFill>
                <a:latin typeface="SFMono-Regular"/>
              </a:rPr>
              <a:t> … </a:t>
            </a:r>
            <a:r>
              <a:rPr lang="en-US" altLang="en-US" sz="1200" dirty="0" err="1" smtClean="0">
                <a:solidFill>
                  <a:srgbClr val="2F6F9F"/>
                </a:solidFill>
                <a:latin typeface="SFMono-Regular"/>
              </a:rPr>
              <a:t>Các</a:t>
            </a:r>
            <a:r>
              <a:rPr lang="en-US" altLang="en-US" sz="1200" dirty="0" smtClean="0">
                <a:solidFill>
                  <a:srgbClr val="2F6F9F"/>
                </a:solidFill>
                <a:latin typeface="SFMono-Regular"/>
              </a:rPr>
              <a:t> </a:t>
            </a:r>
            <a:r>
              <a:rPr lang="en-US" altLang="en-US" sz="1200" dirty="0" smtClean="0">
                <a:solidFill>
                  <a:schemeClr val="accent6"/>
                </a:solidFill>
                <a:latin typeface="SFMono-Regular"/>
              </a:rPr>
              <a:t>Card</a:t>
            </a:r>
            <a:r>
              <a:rPr lang="en-US" altLang="en-US" sz="1200" dirty="0" smtClean="0">
                <a:solidFill>
                  <a:srgbClr val="2F6F9F"/>
                </a:solidFill>
                <a:latin typeface="SFMono-Regular"/>
              </a:rPr>
              <a:t> </a:t>
            </a:r>
            <a:r>
              <a:rPr lang="en-US" altLang="en-US" sz="1200" dirty="0" err="1" smtClean="0">
                <a:solidFill>
                  <a:srgbClr val="2F6F9F"/>
                </a:solidFill>
                <a:latin typeface="SFMono-Regular"/>
              </a:rPr>
              <a:t>để</a:t>
            </a:r>
            <a:r>
              <a:rPr lang="en-US" altLang="en-US" sz="1200" dirty="0" smtClean="0">
                <a:solidFill>
                  <a:srgbClr val="2F6F9F"/>
                </a:solidFill>
                <a:latin typeface="SFMono-Regular"/>
              </a:rPr>
              <a:t> </a:t>
            </a:r>
            <a:r>
              <a:rPr lang="en-US" altLang="en-US" sz="1200" dirty="0" err="1" smtClean="0">
                <a:solidFill>
                  <a:srgbClr val="2F6F9F"/>
                </a:solidFill>
                <a:latin typeface="SFMono-Regular"/>
              </a:rPr>
              <a:t>trong</a:t>
            </a:r>
            <a:r>
              <a:rPr lang="en-US" altLang="en-US" sz="1200" dirty="0" smtClean="0">
                <a:solidFill>
                  <a:srgbClr val="2F6F9F"/>
                </a:solidFill>
                <a:latin typeface="SFMono-Regular"/>
              </a:rPr>
              <a:t> </a:t>
            </a:r>
            <a:r>
              <a:rPr lang="en-US" altLang="en-US" sz="1200" dirty="0" err="1" smtClean="0">
                <a:solidFill>
                  <a:srgbClr val="2F6F9F"/>
                </a:solidFill>
                <a:latin typeface="SFMono-Regular"/>
              </a:rPr>
              <a:t>này</a:t>
            </a:r>
            <a:r>
              <a:rPr lang="en-US" altLang="en-US" sz="1200" dirty="0" smtClean="0">
                <a:solidFill>
                  <a:srgbClr val="2F6F9F"/>
                </a:solidFill>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F6F9F"/>
                </a:solidFill>
                <a:effectLst/>
                <a:latin typeface="SFMono-Regular"/>
              </a:rPr>
              <a:t>&lt;/div&gt;</a:t>
            </a:r>
            <a:r>
              <a:rPr kumimoji="0" lang="en-US" altLang="en-US" sz="9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7" name="Right Brace 16"/>
          <p:cNvSpPr/>
          <p:nvPr/>
        </p:nvSpPr>
        <p:spPr>
          <a:xfrm rot="5400000">
            <a:off x="722232" y="2572156"/>
            <a:ext cx="213360" cy="1527335"/>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8" name="TextBox 17"/>
          <p:cNvSpPr txBox="1"/>
          <p:nvPr/>
        </p:nvSpPr>
        <p:spPr>
          <a:xfrm>
            <a:off x="520141" y="3451003"/>
            <a:ext cx="617541" cy="369332"/>
          </a:xfrm>
          <a:prstGeom prst="rect">
            <a:avLst/>
          </a:prstGeom>
          <a:noFill/>
        </p:spPr>
        <p:txBody>
          <a:bodyPr wrap="none" rtlCol="0">
            <a:spAutoFit/>
          </a:bodyPr>
          <a:lstStyle/>
          <a:p>
            <a:r>
              <a:rPr lang="en-US" dirty="0" smtClean="0">
                <a:solidFill>
                  <a:schemeClr val="accent6"/>
                </a:solidFill>
              </a:rPr>
              <a:t>Card</a:t>
            </a:r>
            <a:endParaRPr lang="en-US" dirty="0">
              <a:solidFill>
                <a:schemeClr val="accent6"/>
              </a:solidFill>
            </a:endParaRPr>
          </a:p>
        </p:txBody>
      </p:sp>
      <p:sp>
        <p:nvSpPr>
          <p:cNvPr id="19" name="Right Brace 18"/>
          <p:cNvSpPr/>
          <p:nvPr/>
        </p:nvSpPr>
        <p:spPr>
          <a:xfrm rot="5400000">
            <a:off x="2270997" y="2563657"/>
            <a:ext cx="213360" cy="1527335"/>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0" name="TextBox 19"/>
          <p:cNvSpPr txBox="1"/>
          <p:nvPr/>
        </p:nvSpPr>
        <p:spPr>
          <a:xfrm>
            <a:off x="2068906" y="3442504"/>
            <a:ext cx="617541" cy="369332"/>
          </a:xfrm>
          <a:prstGeom prst="rect">
            <a:avLst/>
          </a:prstGeom>
          <a:noFill/>
        </p:spPr>
        <p:txBody>
          <a:bodyPr wrap="none" rtlCol="0">
            <a:spAutoFit/>
          </a:bodyPr>
          <a:lstStyle/>
          <a:p>
            <a:r>
              <a:rPr lang="en-US" dirty="0" smtClean="0">
                <a:solidFill>
                  <a:schemeClr val="accent6"/>
                </a:solidFill>
              </a:rPr>
              <a:t>Card</a:t>
            </a:r>
            <a:endParaRPr lang="en-US" dirty="0">
              <a:solidFill>
                <a:schemeClr val="accent6"/>
              </a:solidFill>
            </a:endParaRPr>
          </a:p>
        </p:txBody>
      </p:sp>
      <p:sp>
        <p:nvSpPr>
          <p:cNvPr id="21" name="Right Brace 20"/>
          <p:cNvSpPr/>
          <p:nvPr/>
        </p:nvSpPr>
        <p:spPr>
          <a:xfrm rot="5400000">
            <a:off x="3809047" y="2559570"/>
            <a:ext cx="213360" cy="1527335"/>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2" name="TextBox 21"/>
          <p:cNvSpPr txBox="1"/>
          <p:nvPr/>
        </p:nvSpPr>
        <p:spPr>
          <a:xfrm>
            <a:off x="3606956" y="3438417"/>
            <a:ext cx="617541" cy="369332"/>
          </a:xfrm>
          <a:prstGeom prst="rect">
            <a:avLst/>
          </a:prstGeom>
          <a:noFill/>
        </p:spPr>
        <p:txBody>
          <a:bodyPr wrap="none" rtlCol="0">
            <a:spAutoFit/>
          </a:bodyPr>
          <a:lstStyle/>
          <a:p>
            <a:r>
              <a:rPr lang="en-US" dirty="0" smtClean="0">
                <a:solidFill>
                  <a:schemeClr val="accent6"/>
                </a:solidFill>
              </a:rPr>
              <a:t>Card</a:t>
            </a:r>
            <a:endParaRPr lang="en-US" dirty="0">
              <a:solidFill>
                <a:schemeClr val="accent6"/>
              </a:solidFill>
            </a:endParaRPr>
          </a:p>
        </p:txBody>
      </p:sp>
      <p:sp>
        <p:nvSpPr>
          <p:cNvPr id="23" name="Right Brace 22"/>
          <p:cNvSpPr/>
          <p:nvPr/>
        </p:nvSpPr>
        <p:spPr>
          <a:xfrm rot="16200000">
            <a:off x="5301618" y="2245678"/>
            <a:ext cx="213360" cy="1360171"/>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4" name="Right Brace 23"/>
          <p:cNvSpPr/>
          <p:nvPr/>
        </p:nvSpPr>
        <p:spPr>
          <a:xfrm rot="16200000">
            <a:off x="6810375" y="2234322"/>
            <a:ext cx="213360" cy="1365886"/>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5" name="Right Brace 24"/>
          <p:cNvSpPr/>
          <p:nvPr/>
        </p:nvSpPr>
        <p:spPr>
          <a:xfrm rot="16200000">
            <a:off x="8300085" y="2218689"/>
            <a:ext cx="213360" cy="1398275"/>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6" name="TextBox 25"/>
          <p:cNvSpPr txBox="1"/>
          <p:nvPr/>
        </p:nvSpPr>
        <p:spPr>
          <a:xfrm>
            <a:off x="5130944" y="2412761"/>
            <a:ext cx="617541" cy="369332"/>
          </a:xfrm>
          <a:prstGeom prst="rect">
            <a:avLst/>
          </a:prstGeom>
          <a:noFill/>
        </p:spPr>
        <p:txBody>
          <a:bodyPr wrap="none" rtlCol="0">
            <a:spAutoFit/>
          </a:bodyPr>
          <a:lstStyle/>
          <a:p>
            <a:r>
              <a:rPr lang="en-US" dirty="0" smtClean="0">
                <a:solidFill>
                  <a:schemeClr val="accent6"/>
                </a:solidFill>
              </a:rPr>
              <a:t>Card</a:t>
            </a:r>
            <a:endParaRPr lang="en-US" dirty="0">
              <a:solidFill>
                <a:schemeClr val="accent6"/>
              </a:solidFill>
            </a:endParaRPr>
          </a:p>
        </p:txBody>
      </p:sp>
      <p:sp>
        <p:nvSpPr>
          <p:cNvPr id="27" name="TextBox 26"/>
          <p:cNvSpPr txBox="1"/>
          <p:nvPr/>
        </p:nvSpPr>
        <p:spPr>
          <a:xfrm>
            <a:off x="6610189" y="2399351"/>
            <a:ext cx="617541" cy="369332"/>
          </a:xfrm>
          <a:prstGeom prst="rect">
            <a:avLst/>
          </a:prstGeom>
          <a:noFill/>
        </p:spPr>
        <p:txBody>
          <a:bodyPr wrap="none" rtlCol="0">
            <a:spAutoFit/>
          </a:bodyPr>
          <a:lstStyle/>
          <a:p>
            <a:r>
              <a:rPr lang="en-US" dirty="0" smtClean="0">
                <a:solidFill>
                  <a:schemeClr val="accent6"/>
                </a:solidFill>
              </a:rPr>
              <a:t>Card</a:t>
            </a:r>
            <a:endParaRPr lang="en-US" dirty="0">
              <a:solidFill>
                <a:schemeClr val="accent6"/>
              </a:solidFill>
            </a:endParaRPr>
          </a:p>
        </p:txBody>
      </p:sp>
      <p:sp>
        <p:nvSpPr>
          <p:cNvPr id="28" name="TextBox 27"/>
          <p:cNvSpPr txBox="1"/>
          <p:nvPr/>
        </p:nvSpPr>
        <p:spPr>
          <a:xfrm>
            <a:off x="8089434" y="2393561"/>
            <a:ext cx="617541" cy="369332"/>
          </a:xfrm>
          <a:prstGeom prst="rect">
            <a:avLst/>
          </a:prstGeom>
          <a:noFill/>
        </p:spPr>
        <p:txBody>
          <a:bodyPr wrap="none" rtlCol="0">
            <a:spAutoFit/>
          </a:bodyPr>
          <a:lstStyle/>
          <a:p>
            <a:r>
              <a:rPr lang="en-US" dirty="0" smtClean="0">
                <a:solidFill>
                  <a:schemeClr val="accent6"/>
                </a:solidFill>
              </a:rPr>
              <a:t>Card</a:t>
            </a:r>
            <a:endParaRPr lang="en-US" dirty="0">
              <a:solidFill>
                <a:schemeClr val="accent6"/>
              </a:solidFill>
            </a:endParaRPr>
          </a:p>
        </p:txBody>
      </p:sp>
    </p:spTree>
    <p:extLst>
      <p:ext uri="{BB962C8B-B14F-4D97-AF65-F5344CB8AC3E}">
        <p14:creationId xmlns:p14="http://schemas.microsoft.com/office/powerpoint/2010/main" val="3157588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a:t>
            </a:r>
            <a:r>
              <a:rPr lang="en-US" dirty="0"/>
              <a:t>columns</a:t>
            </a:r>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7</a:t>
            </a:fld>
            <a:endParaRPr lang="en-US"/>
          </a:p>
        </p:txBody>
      </p:sp>
      <p:pic>
        <p:nvPicPr>
          <p:cNvPr id="7" name="Picture 6"/>
          <p:cNvPicPr>
            <a:picLocks noChangeAspect="1"/>
          </p:cNvPicPr>
          <p:nvPr/>
        </p:nvPicPr>
        <p:blipFill>
          <a:blip r:embed="rId2"/>
          <a:stretch>
            <a:fillRect/>
          </a:stretch>
        </p:blipFill>
        <p:spPr>
          <a:xfrm>
            <a:off x="91972" y="710528"/>
            <a:ext cx="6668294" cy="4056735"/>
          </a:xfrm>
          <a:prstGeom prst="rect">
            <a:avLst/>
          </a:prstGeom>
        </p:spPr>
      </p:pic>
      <p:sp>
        <p:nvSpPr>
          <p:cNvPr id="8" name="Rectangle 1"/>
          <p:cNvSpPr>
            <a:spLocks noChangeArrowheads="1"/>
          </p:cNvSpPr>
          <p:nvPr/>
        </p:nvSpPr>
        <p:spPr bwMode="auto">
          <a:xfrm>
            <a:off x="6722167" y="3822758"/>
            <a:ext cx="23837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F6F9F"/>
                </a:solidFill>
                <a:effectLst/>
                <a:latin typeface="SFMono-Regular"/>
              </a:rPr>
              <a:t>&lt;div</a:t>
            </a:r>
            <a:r>
              <a:rPr kumimoji="0" lang="en-US" altLang="en-US" sz="1400" b="0" i="0" u="none" strike="noStrike" cap="none" normalizeH="0" baseline="0" dirty="0" smtClean="0">
                <a:ln>
                  <a:noFill/>
                </a:ln>
                <a:solidFill>
                  <a:srgbClr val="212529"/>
                </a:solidFill>
                <a:effectLst/>
                <a:latin typeface="SFMono-Regular"/>
              </a:rPr>
              <a:t> </a:t>
            </a:r>
            <a:r>
              <a:rPr kumimoji="0" lang="en-US" altLang="en-US" sz="1400" b="0" i="0" u="none" strike="noStrike" cap="none" normalizeH="0" baseline="0" dirty="0" smtClean="0">
                <a:ln>
                  <a:noFill/>
                </a:ln>
                <a:solidFill>
                  <a:srgbClr val="4F9FCF"/>
                </a:solidFill>
                <a:effectLst/>
                <a:latin typeface="SFMono-Regular"/>
              </a:rPr>
              <a:t>class=</a:t>
            </a:r>
            <a:r>
              <a:rPr kumimoji="0" lang="en-US" altLang="en-US" sz="1400" b="0" i="0" u="none" strike="noStrike" cap="none" normalizeH="0" baseline="0" dirty="0" smtClean="0">
                <a:ln>
                  <a:noFill/>
                </a:ln>
                <a:solidFill>
                  <a:srgbClr val="D44950"/>
                </a:solidFill>
                <a:effectLst/>
                <a:latin typeface="SFMono-Regular"/>
              </a:rPr>
              <a:t>"card-columns"</a:t>
            </a:r>
            <a:r>
              <a:rPr kumimoji="0" lang="en-US" altLang="en-US" sz="1400" b="0" i="0" u="none" strike="noStrike" cap="none" normalizeH="0" baseline="0" dirty="0" smtClean="0">
                <a:ln>
                  <a:noFill/>
                </a:ln>
                <a:solidFill>
                  <a:srgbClr val="2F6F9F"/>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F6F9F"/>
                </a:solidFill>
                <a:latin typeface="SFMono-Regular"/>
              </a:rPr>
              <a:t> … </a:t>
            </a:r>
            <a:r>
              <a:rPr lang="en-US" altLang="en-US" sz="1400" dirty="0" err="1" smtClean="0">
                <a:solidFill>
                  <a:srgbClr val="2F6F9F"/>
                </a:solidFill>
                <a:latin typeface="SFMono-Regular"/>
              </a:rPr>
              <a:t>Các</a:t>
            </a:r>
            <a:r>
              <a:rPr lang="en-US" altLang="en-US" sz="1400" dirty="0" smtClean="0">
                <a:solidFill>
                  <a:srgbClr val="2F6F9F"/>
                </a:solidFill>
                <a:latin typeface="SFMono-Regular"/>
              </a:rPr>
              <a:t> Card </a:t>
            </a:r>
            <a:r>
              <a:rPr lang="en-US" altLang="en-US" sz="1400" dirty="0" err="1" smtClean="0">
                <a:solidFill>
                  <a:srgbClr val="2F6F9F"/>
                </a:solidFill>
                <a:latin typeface="SFMono-Regular"/>
              </a:rPr>
              <a:t>để</a:t>
            </a:r>
            <a:r>
              <a:rPr lang="en-US" altLang="en-US" sz="1400" dirty="0" smtClean="0">
                <a:solidFill>
                  <a:srgbClr val="2F6F9F"/>
                </a:solidFill>
                <a:latin typeface="SFMono-Regular"/>
              </a:rPr>
              <a:t> ở </a:t>
            </a:r>
            <a:r>
              <a:rPr lang="en-US" altLang="en-US" sz="1400" dirty="0" err="1" smtClean="0">
                <a:solidFill>
                  <a:srgbClr val="2F6F9F"/>
                </a:solidFill>
                <a:latin typeface="SFMono-Regular"/>
              </a:rPr>
              <a:t>đây</a:t>
            </a:r>
            <a:r>
              <a:rPr lang="en-US" altLang="en-US" sz="1400" dirty="0" smtClean="0">
                <a:solidFill>
                  <a:srgbClr val="2F6F9F"/>
                </a:solidFill>
                <a:latin typeface="SFMono-Regular"/>
              </a:rPr>
              <a:t> …</a:t>
            </a:r>
            <a:endParaRPr lang="en-US" altLang="en-US" sz="1400" dirty="0">
              <a:solidFill>
                <a:srgbClr val="2F6F9F"/>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F6F9F"/>
                </a:solidFill>
                <a:effectLst/>
                <a:latin typeface="SFMono-Regular"/>
              </a:rPr>
              <a:t>&lt;/div&gt;</a:t>
            </a:r>
            <a:r>
              <a:rPr kumimoji="0" lang="en-US" altLang="en-US" sz="10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6760266" y="945541"/>
            <a:ext cx="2246574" cy="258532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en-US" b="0" i="0" u="none" strike="noStrike" cap="none" normalizeH="0" baseline="0" dirty="0" smtClean="0">
                <a:ln>
                  <a:noFill/>
                </a:ln>
                <a:solidFill>
                  <a:srgbClr val="DC143C"/>
                </a:solidFill>
                <a:effectLst/>
                <a:latin typeface="+mn-lt"/>
              </a:rPr>
              <a:t>.card-columns</a:t>
            </a:r>
          </a:p>
          <a:p>
            <a:pPr lvl="0" defTabSz="914400"/>
            <a:r>
              <a:rPr kumimoji="0" lang="en-US" altLang="en-US" b="0" i="0" u="none" strike="noStrike" cap="none" normalizeH="0" baseline="0" dirty="0" err="1" smtClean="0">
                <a:ln>
                  <a:noFill/>
                </a:ln>
                <a:solidFill>
                  <a:srgbClr val="000000"/>
                </a:solidFill>
                <a:effectLst/>
                <a:latin typeface="+mn-lt"/>
              </a:rPr>
              <a:t>tạo</a:t>
            </a:r>
            <a:r>
              <a:rPr kumimoji="0" lang="en-US" altLang="en-US" b="0" i="0" u="none" strike="noStrike" cap="none" normalizeH="0" dirty="0" smtClean="0">
                <a:ln>
                  <a:noFill/>
                </a:ln>
                <a:solidFill>
                  <a:srgbClr val="000000"/>
                </a:solidFill>
                <a:effectLst/>
                <a:latin typeface="+mn-lt"/>
              </a:rPr>
              <a:t> </a:t>
            </a:r>
            <a:r>
              <a:rPr kumimoji="0" lang="en-US" altLang="en-US" b="0" i="0" u="none" strike="noStrike" cap="none" normalizeH="0" dirty="0" err="1" smtClean="0">
                <a:ln>
                  <a:noFill/>
                </a:ln>
                <a:solidFill>
                  <a:srgbClr val="000000"/>
                </a:solidFill>
                <a:effectLst/>
                <a:latin typeface="+mn-lt"/>
              </a:rPr>
              <a:t>cấu</a:t>
            </a:r>
            <a:r>
              <a:rPr kumimoji="0" lang="en-US" altLang="en-US" b="0" i="0" u="none" strike="noStrike" cap="none" normalizeH="0" dirty="0" smtClean="0">
                <a:ln>
                  <a:noFill/>
                </a:ln>
                <a:solidFill>
                  <a:srgbClr val="000000"/>
                </a:solidFill>
                <a:effectLst/>
                <a:latin typeface="+mn-lt"/>
              </a:rPr>
              <a:t> </a:t>
            </a:r>
            <a:r>
              <a:rPr kumimoji="0" lang="en-US" altLang="en-US" b="0" i="0" u="none" strike="noStrike" cap="none" normalizeH="0" dirty="0" err="1" smtClean="0">
                <a:ln>
                  <a:noFill/>
                </a:ln>
                <a:solidFill>
                  <a:srgbClr val="000000"/>
                </a:solidFill>
                <a:effectLst/>
                <a:latin typeface="+mn-lt"/>
              </a:rPr>
              <a:t>trúc</a:t>
            </a:r>
            <a:r>
              <a:rPr kumimoji="0" lang="en-US" altLang="en-US" b="0" i="0" u="none" strike="noStrike" cap="none" normalizeH="0" dirty="0" smtClean="0">
                <a:ln>
                  <a:noFill/>
                </a:ln>
                <a:solidFill>
                  <a:srgbClr val="000000"/>
                </a:solidFill>
                <a:effectLst/>
                <a:latin typeface="+mn-lt"/>
              </a:rPr>
              <a:t> </a:t>
            </a:r>
            <a:r>
              <a:rPr kumimoji="0" lang="en-US" altLang="en-US" b="0" i="0" u="none" strike="noStrike" cap="none" normalizeH="0" dirty="0" err="1" smtClean="0">
                <a:ln>
                  <a:noFill/>
                </a:ln>
                <a:solidFill>
                  <a:srgbClr val="000000"/>
                </a:solidFill>
                <a:effectLst/>
                <a:latin typeface="+mn-lt"/>
              </a:rPr>
              <a:t>lưới</a:t>
            </a:r>
            <a:r>
              <a:rPr kumimoji="0" lang="en-US" altLang="en-US" b="0" i="0" u="none" strike="noStrike" cap="none" normalizeH="0" dirty="0" smtClean="0">
                <a:ln>
                  <a:noFill/>
                </a:ln>
                <a:solidFill>
                  <a:srgbClr val="000000"/>
                </a:solidFill>
                <a:effectLst/>
                <a:latin typeface="+mn-lt"/>
              </a:rPr>
              <a:t> </a:t>
            </a:r>
            <a:r>
              <a:rPr kumimoji="0" lang="en-US" altLang="en-US" b="0" i="0" u="none" strike="noStrike" cap="none" normalizeH="0" dirty="0" err="1" smtClean="0">
                <a:ln>
                  <a:noFill/>
                </a:ln>
                <a:solidFill>
                  <a:srgbClr val="000000"/>
                </a:solidFill>
                <a:effectLst/>
                <a:latin typeface="+mn-lt"/>
              </a:rPr>
              <a:t>kiểu</a:t>
            </a:r>
            <a:r>
              <a:rPr kumimoji="0" lang="en-US" altLang="en-US" b="0" i="0" u="none" strike="noStrike" cap="none" normalizeH="0" dirty="0" smtClean="0">
                <a:ln>
                  <a:noFill/>
                </a:ln>
                <a:solidFill>
                  <a:srgbClr val="000000"/>
                </a:solidFill>
                <a:effectLst/>
                <a:latin typeface="+mn-lt"/>
              </a:rPr>
              <a:t> </a:t>
            </a:r>
            <a:r>
              <a:rPr kumimoji="0" lang="en-US" altLang="en-US" b="0" i="0" u="none" strike="noStrike" cap="none" normalizeH="0" dirty="0" err="1" smtClean="0">
                <a:ln>
                  <a:noFill/>
                </a:ln>
                <a:solidFill>
                  <a:srgbClr val="000000"/>
                </a:solidFill>
                <a:effectLst/>
                <a:latin typeface="+mn-lt"/>
              </a:rPr>
              <a:t>giống</a:t>
            </a:r>
            <a:r>
              <a:rPr kumimoji="0" lang="en-US" altLang="en-US" b="0" i="0" u="none" strike="noStrike" cap="none" normalizeH="0" dirty="0" smtClean="0">
                <a:ln>
                  <a:noFill/>
                </a:ln>
                <a:solidFill>
                  <a:srgbClr val="000000"/>
                </a:solidFill>
                <a:effectLst/>
                <a:latin typeface="+mn-lt"/>
              </a:rPr>
              <a:t> </a:t>
            </a:r>
            <a:r>
              <a:rPr kumimoji="0" lang="en-US" altLang="en-US" b="0" i="0" u="none" strike="noStrike" cap="none" normalizeH="0" dirty="0" err="1" smtClean="0">
                <a:ln>
                  <a:noFill/>
                </a:ln>
                <a:solidFill>
                  <a:srgbClr val="000000"/>
                </a:solidFill>
                <a:effectLst/>
                <a:latin typeface="+mn-lt"/>
              </a:rPr>
              <a:t>như</a:t>
            </a:r>
            <a:r>
              <a:rPr kumimoji="0" lang="en-US" altLang="en-US" b="0" i="0" u="none" strike="noStrike" cap="none" normalizeH="0" dirty="0" smtClean="0">
                <a:ln>
                  <a:noFill/>
                </a:ln>
                <a:solidFill>
                  <a:srgbClr val="000000"/>
                </a:solidFill>
                <a:effectLst/>
                <a:latin typeface="+mn-lt"/>
              </a:rPr>
              <a:t> layout </a:t>
            </a:r>
            <a:r>
              <a:rPr kumimoji="0" lang="en-US" altLang="en-US" b="0" i="0" u="none" strike="noStrike" cap="none" normalizeH="0" dirty="0" err="1" smtClean="0">
                <a:ln>
                  <a:noFill/>
                </a:ln>
                <a:solidFill>
                  <a:srgbClr val="000000"/>
                </a:solidFill>
                <a:effectLst/>
                <a:latin typeface="+mn-lt"/>
              </a:rPr>
              <a:t>của</a:t>
            </a:r>
            <a:r>
              <a:rPr kumimoji="0" lang="en-US" altLang="en-US" b="0" i="0" u="none" strike="noStrike" cap="none" normalizeH="0" dirty="0" smtClean="0">
                <a:ln>
                  <a:noFill/>
                </a:ln>
                <a:solidFill>
                  <a:srgbClr val="000000"/>
                </a:solidFill>
                <a:effectLst/>
                <a:latin typeface="+mn-lt"/>
              </a:rPr>
              <a:t> </a:t>
            </a:r>
            <a:r>
              <a:rPr lang="en-US" altLang="en-US" dirty="0" err="1">
                <a:solidFill>
                  <a:srgbClr val="000000"/>
                </a:solidFill>
                <a:latin typeface="+mn-lt"/>
              </a:rPr>
              <a:t>pinterest</a:t>
            </a:r>
            <a:r>
              <a:rPr kumimoji="0" lang="en-US" altLang="en-US" b="0" i="0" u="none" strike="noStrike" cap="none" normalizeH="0" dirty="0" smtClean="0">
                <a:ln>
                  <a:noFill/>
                </a:ln>
                <a:solidFill>
                  <a:srgbClr val="000000"/>
                </a:solidFill>
                <a:effectLst/>
                <a:latin typeface="+mn-lt"/>
              </a:rPr>
              <a:t> (</a:t>
            </a:r>
            <a:r>
              <a:rPr kumimoji="0" lang="en-US" altLang="en-US" b="0" i="0" u="none" strike="noStrike" cap="none" normalizeH="0" dirty="0" err="1" smtClean="0">
                <a:ln>
                  <a:noFill/>
                </a:ln>
                <a:solidFill>
                  <a:schemeClr val="accent6"/>
                </a:solidFill>
                <a:effectLst/>
                <a:latin typeface="+mn-lt"/>
              </a:rPr>
              <a:t>Lưới</a:t>
            </a:r>
            <a:r>
              <a:rPr kumimoji="0" lang="en-US" altLang="en-US" b="0" i="0" u="none" strike="noStrike" cap="none" normalizeH="0" dirty="0" smtClean="0">
                <a:ln>
                  <a:noFill/>
                </a:ln>
                <a:solidFill>
                  <a:schemeClr val="accent6"/>
                </a:solidFill>
                <a:effectLst/>
                <a:latin typeface="+mn-lt"/>
              </a:rPr>
              <a:t> </a:t>
            </a:r>
            <a:r>
              <a:rPr kumimoji="0" lang="en-US" altLang="en-US" b="0" i="0" u="none" strike="noStrike" cap="none" normalizeH="0" baseline="0" dirty="0" smtClean="0">
                <a:ln>
                  <a:noFill/>
                </a:ln>
                <a:solidFill>
                  <a:schemeClr val="accent6"/>
                </a:solidFill>
                <a:effectLst/>
                <a:latin typeface="+mn-lt"/>
              </a:rPr>
              <a:t>masonry</a:t>
            </a:r>
            <a:r>
              <a:rPr kumimoji="0" lang="en-US" altLang="en-US" b="0" i="0" u="none" strike="noStrike" cap="none" normalizeH="0" baseline="0" dirty="0" smtClean="0">
                <a:ln>
                  <a:noFill/>
                </a:ln>
                <a:solidFill>
                  <a:srgbClr val="000000"/>
                </a:solidFill>
                <a:effectLst/>
                <a:latin typeface="+mn-lt"/>
              </a:rPr>
              <a:t>).</a:t>
            </a:r>
          </a:p>
          <a:p>
            <a:pPr lvl="0" defTabSz="914400"/>
            <a:r>
              <a:rPr lang="en-US" altLang="en-US" dirty="0" err="1" smtClean="0">
                <a:solidFill>
                  <a:srgbClr val="000000"/>
                </a:solidFill>
                <a:latin typeface="+mn-lt"/>
              </a:rPr>
              <a:t>Kiểu</a:t>
            </a:r>
            <a:r>
              <a:rPr lang="en-US" altLang="en-US" dirty="0" smtClean="0">
                <a:solidFill>
                  <a:srgbClr val="000000"/>
                </a:solidFill>
                <a:latin typeface="+mn-lt"/>
              </a:rPr>
              <a:t> card </a:t>
            </a:r>
            <a:r>
              <a:rPr lang="en-US" altLang="en-US" dirty="0" err="1" smtClean="0">
                <a:solidFill>
                  <a:srgbClr val="000000"/>
                </a:solidFill>
                <a:latin typeface="+mn-lt"/>
              </a:rPr>
              <a:t>này</a:t>
            </a:r>
            <a:r>
              <a:rPr lang="en-US" altLang="en-US" dirty="0" smtClean="0">
                <a:solidFill>
                  <a:srgbClr val="000000"/>
                </a:solidFill>
                <a:latin typeface="+mn-lt"/>
              </a:rPr>
              <a:t> </a:t>
            </a:r>
            <a:r>
              <a:rPr lang="en-US" altLang="en-US" dirty="0" err="1" smtClean="0">
                <a:solidFill>
                  <a:srgbClr val="000000"/>
                </a:solidFill>
                <a:latin typeface="+mn-lt"/>
              </a:rPr>
              <a:t>sắp</a:t>
            </a:r>
            <a:r>
              <a:rPr lang="en-US" altLang="en-US" dirty="0" smtClean="0">
                <a:solidFill>
                  <a:srgbClr val="000000"/>
                </a:solidFill>
                <a:latin typeface="+mn-lt"/>
              </a:rPr>
              <a:t> </a:t>
            </a:r>
            <a:r>
              <a:rPr lang="en-US" altLang="en-US" dirty="0" err="1" smtClean="0">
                <a:solidFill>
                  <a:srgbClr val="000000"/>
                </a:solidFill>
                <a:latin typeface="+mn-lt"/>
              </a:rPr>
              <a:t>xếp</a:t>
            </a:r>
            <a:r>
              <a:rPr lang="en-US" altLang="en-US" dirty="0" smtClean="0">
                <a:solidFill>
                  <a:srgbClr val="000000"/>
                </a:solidFill>
                <a:latin typeface="+mn-lt"/>
              </a:rPr>
              <a:t> </a:t>
            </a:r>
            <a:r>
              <a:rPr lang="en-US" altLang="en-US" dirty="0" err="1" smtClean="0">
                <a:solidFill>
                  <a:srgbClr val="000000"/>
                </a:solidFill>
                <a:latin typeface="+mn-lt"/>
              </a:rPr>
              <a:t>các</a:t>
            </a:r>
            <a:r>
              <a:rPr lang="en-US" altLang="en-US" dirty="0" smtClean="0">
                <a:solidFill>
                  <a:srgbClr val="000000"/>
                </a:solidFill>
                <a:latin typeface="+mn-lt"/>
              </a:rPr>
              <a:t> card </a:t>
            </a:r>
            <a:r>
              <a:rPr lang="en-US" altLang="en-US" dirty="0" err="1" smtClean="0">
                <a:solidFill>
                  <a:srgbClr val="000000"/>
                </a:solidFill>
                <a:latin typeface="+mn-lt"/>
              </a:rPr>
              <a:t>theo</a:t>
            </a:r>
            <a:r>
              <a:rPr lang="en-US" altLang="en-US" dirty="0" smtClean="0">
                <a:solidFill>
                  <a:srgbClr val="000000"/>
                </a:solidFill>
                <a:latin typeface="+mn-lt"/>
              </a:rPr>
              <a:t> </a:t>
            </a:r>
            <a:r>
              <a:rPr lang="en-US" altLang="en-US" dirty="0" err="1" smtClean="0">
                <a:solidFill>
                  <a:srgbClr val="000000"/>
                </a:solidFill>
                <a:latin typeface="+mn-lt"/>
              </a:rPr>
              <a:t>hướng</a:t>
            </a:r>
            <a:r>
              <a:rPr lang="en-US" altLang="en-US" dirty="0" smtClean="0">
                <a:solidFill>
                  <a:srgbClr val="000000"/>
                </a:solidFill>
                <a:latin typeface="+mn-lt"/>
              </a:rPr>
              <a:t> </a:t>
            </a:r>
            <a:r>
              <a:rPr lang="en-US" altLang="en-US" dirty="0" err="1" smtClean="0">
                <a:solidFill>
                  <a:srgbClr val="FF0000"/>
                </a:solidFill>
                <a:latin typeface="+mn-lt"/>
              </a:rPr>
              <a:t>từ</a:t>
            </a:r>
            <a:r>
              <a:rPr lang="en-US" altLang="en-US" dirty="0" smtClean="0">
                <a:solidFill>
                  <a:srgbClr val="FF0000"/>
                </a:solidFill>
                <a:latin typeface="+mn-lt"/>
              </a:rPr>
              <a:t> </a:t>
            </a:r>
            <a:r>
              <a:rPr lang="en-US" altLang="en-US" dirty="0" err="1" smtClean="0">
                <a:solidFill>
                  <a:srgbClr val="FF0000"/>
                </a:solidFill>
                <a:latin typeface="+mn-lt"/>
              </a:rPr>
              <a:t>trên</a:t>
            </a:r>
            <a:r>
              <a:rPr lang="en-US" altLang="en-US" dirty="0" smtClean="0">
                <a:solidFill>
                  <a:srgbClr val="FF0000"/>
                </a:solidFill>
                <a:latin typeface="+mn-lt"/>
              </a:rPr>
              <a:t> </a:t>
            </a:r>
            <a:r>
              <a:rPr lang="en-US" altLang="en-US" dirty="0" err="1" smtClean="0">
                <a:solidFill>
                  <a:srgbClr val="FF0000"/>
                </a:solidFill>
                <a:latin typeface="+mn-lt"/>
              </a:rPr>
              <a:t>xuống</a:t>
            </a:r>
            <a:r>
              <a:rPr lang="en-US" altLang="en-US" dirty="0" smtClean="0">
                <a:solidFill>
                  <a:srgbClr val="FF0000"/>
                </a:solidFill>
                <a:latin typeface="+mn-lt"/>
              </a:rPr>
              <a:t> </a:t>
            </a:r>
            <a:r>
              <a:rPr lang="en-US" altLang="en-US" dirty="0" err="1" smtClean="0">
                <a:solidFill>
                  <a:srgbClr val="FF0000"/>
                </a:solidFill>
                <a:latin typeface="+mn-lt"/>
              </a:rPr>
              <a:t>dưới</a:t>
            </a:r>
            <a:r>
              <a:rPr lang="en-US" altLang="en-US" dirty="0" smtClean="0">
                <a:solidFill>
                  <a:srgbClr val="FF0000"/>
                </a:solidFill>
                <a:latin typeface="+mn-lt"/>
              </a:rPr>
              <a:t>, </a:t>
            </a:r>
            <a:r>
              <a:rPr lang="en-US" altLang="en-US" dirty="0" err="1" smtClean="0">
                <a:solidFill>
                  <a:srgbClr val="FF0000"/>
                </a:solidFill>
                <a:latin typeface="+mn-lt"/>
              </a:rPr>
              <a:t>từ</a:t>
            </a:r>
            <a:r>
              <a:rPr lang="en-US" altLang="en-US" dirty="0" smtClean="0">
                <a:solidFill>
                  <a:srgbClr val="FF0000"/>
                </a:solidFill>
                <a:latin typeface="+mn-lt"/>
              </a:rPr>
              <a:t> </a:t>
            </a:r>
            <a:r>
              <a:rPr lang="en-US" altLang="en-US" dirty="0" err="1" smtClean="0">
                <a:solidFill>
                  <a:srgbClr val="FF0000"/>
                </a:solidFill>
                <a:latin typeface="+mn-lt"/>
              </a:rPr>
              <a:t>trái</a:t>
            </a:r>
            <a:r>
              <a:rPr lang="en-US" altLang="en-US" dirty="0" smtClean="0">
                <a:solidFill>
                  <a:srgbClr val="FF0000"/>
                </a:solidFill>
                <a:latin typeface="+mn-lt"/>
              </a:rPr>
              <a:t> qua </a:t>
            </a:r>
            <a:r>
              <a:rPr lang="en-US" altLang="en-US" dirty="0" err="1" smtClean="0">
                <a:solidFill>
                  <a:srgbClr val="FF0000"/>
                </a:solidFill>
                <a:latin typeface="+mn-lt"/>
              </a:rPr>
              <a:t>phải</a:t>
            </a:r>
            <a:endParaRPr kumimoji="0" lang="en-US" altLang="en-US" b="0"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1119740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8</a:t>
            </a:fld>
            <a:endParaRPr lang="en-US"/>
          </a:p>
        </p:txBody>
      </p:sp>
      <p:pic>
        <p:nvPicPr>
          <p:cNvPr id="9" name="Picture 8"/>
          <p:cNvPicPr>
            <a:picLocks noChangeAspect="1"/>
          </p:cNvPicPr>
          <p:nvPr/>
        </p:nvPicPr>
        <p:blipFill>
          <a:blip r:embed="rId2"/>
          <a:stretch>
            <a:fillRect/>
          </a:stretch>
        </p:blipFill>
        <p:spPr>
          <a:xfrm>
            <a:off x="657225" y="829235"/>
            <a:ext cx="7092315" cy="3462667"/>
          </a:xfrm>
          <a:prstGeom prst="rect">
            <a:avLst/>
          </a:prstGeom>
        </p:spPr>
      </p:pic>
    </p:spTree>
    <p:extLst>
      <p:ext uri="{BB962C8B-B14F-4D97-AF65-F5344CB8AC3E}">
        <p14:creationId xmlns:p14="http://schemas.microsoft.com/office/powerpoint/2010/main" val="374914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Thanh </a:t>
            </a:r>
            <a:r>
              <a:rPr lang="en-US" dirty="0" err="1" smtClean="0"/>
              <a:t>điều</a:t>
            </a:r>
            <a:r>
              <a:rPr lang="en-US" dirty="0" smtClean="0"/>
              <a:t> </a:t>
            </a:r>
            <a:r>
              <a:rPr lang="en-US" dirty="0" err="1" smtClean="0"/>
              <a:t>hướng</a:t>
            </a:r>
            <a:r>
              <a:rPr lang="en-US" dirty="0" smtClean="0"/>
              <a:t> Menu (</a:t>
            </a:r>
            <a:r>
              <a:rPr lang="en-US" dirty="0" err="1" smtClean="0"/>
              <a:t>Navs</a:t>
            </a:r>
            <a:r>
              <a:rPr lang="en-US" dirty="0" smtClean="0"/>
              <a:t>)</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9</a:t>
            </a:fld>
            <a:endParaRPr lang="en-US"/>
          </a:p>
        </p:txBody>
      </p:sp>
      <p:pic>
        <p:nvPicPr>
          <p:cNvPr id="7" name="Picture 6"/>
          <p:cNvPicPr>
            <a:picLocks noChangeAspect="1"/>
          </p:cNvPicPr>
          <p:nvPr/>
        </p:nvPicPr>
        <p:blipFill>
          <a:blip r:embed="rId2"/>
          <a:stretch>
            <a:fillRect/>
          </a:stretch>
        </p:blipFill>
        <p:spPr>
          <a:xfrm>
            <a:off x="309110" y="875161"/>
            <a:ext cx="2826119" cy="368989"/>
          </a:xfrm>
          <a:prstGeom prst="rect">
            <a:avLst/>
          </a:prstGeom>
        </p:spPr>
      </p:pic>
      <p:sp>
        <p:nvSpPr>
          <p:cNvPr id="9" name="Rectangle 8"/>
          <p:cNvSpPr/>
          <p:nvPr/>
        </p:nvSpPr>
        <p:spPr>
          <a:xfrm>
            <a:off x="278605" y="1709593"/>
            <a:ext cx="4572000" cy="1277273"/>
          </a:xfrm>
          <a:prstGeom prst="rect">
            <a:avLst/>
          </a:prstGeom>
          <a:solidFill>
            <a:schemeClr val="tx1"/>
          </a:solidFill>
        </p:spPr>
        <p:txBody>
          <a:bodyPr>
            <a:spAutoFit/>
          </a:bodyPr>
          <a:lstStyle/>
          <a:p>
            <a:r>
              <a:rPr lang="en-US" sz="1100" dirty="0">
                <a:solidFill>
                  <a:srgbClr val="808080"/>
                </a:solidFill>
                <a:latin typeface="Consolas" panose="020B0609020204030204" pitchFamily="49" charset="0"/>
              </a:rPr>
              <a:t>&lt;</a:t>
            </a:r>
            <a:r>
              <a:rPr lang="en-US" sz="1100" dirty="0" err="1">
                <a:solidFill>
                  <a:srgbClr val="569CD6"/>
                </a:solidFill>
                <a:latin typeface="Consolas" panose="020B0609020204030204" pitchFamily="49" charset="0"/>
              </a:rPr>
              <a:t>nav</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a:t>
            </a:r>
            <a:r>
              <a:rPr lang="en-US" sz="1100" dirty="0">
                <a:solidFill>
                  <a:srgbClr val="808080"/>
                </a:solidFill>
                <a:latin typeface="Consolas" panose="020B0609020204030204" pitchFamily="49" charset="0"/>
              </a:rPr>
              <a:t>&gt;</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href</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-item </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-link active"</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Home</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808080"/>
                </a:solidFill>
                <a:latin typeface="Consolas" panose="020B0609020204030204" pitchFamily="49" charset="0"/>
              </a:rPr>
              <a:t>&gt;</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href</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-item </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-link"</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Profile</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808080"/>
                </a:solidFill>
                <a:latin typeface="Consolas" panose="020B0609020204030204" pitchFamily="49" charset="0"/>
              </a:rPr>
              <a:t>&gt;</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href</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-item </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-link"</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Messages</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808080"/>
                </a:solidFill>
                <a:latin typeface="Consolas" panose="020B0609020204030204" pitchFamily="49" charset="0"/>
              </a:rPr>
              <a:t>&gt;</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href</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-item </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-link disabled"</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tabindex</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"-1"</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Reports</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808080"/>
                </a:solidFill>
                <a:latin typeface="Consolas" panose="020B0609020204030204" pitchFamily="49" charset="0"/>
              </a:rPr>
              <a:t>&gt;</a:t>
            </a:r>
            <a:endParaRPr lang="en-US" sz="1100" dirty="0">
              <a:solidFill>
                <a:srgbClr val="D4D4D4"/>
              </a:solidFill>
              <a:latin typeface="Consolas" panose="020B0609020204030204" pitchFamily="49" charset="0"/>
            </a:endParaRPr>
          </a:p>
          <a:p>
            <a:r>
              <a:rPr lang="en-US" sz="1100" dirty="0">
                <a:solidFill>
                  <a:srgbClr val="808080"/>
                </a:solidFill>
                <a:latin typeface="Consolas" panose="020B0609020204030204" pitchFamily="49" charset="0"/>
              </a:rPr>
              <a:t>&lt;/</a:t>
            </a:r>
            <a:r>
              <a:rPr lang="en-US" sz="1100" dirty="0" err="1">
                <a:solidFill>
                  <a:srgbClr val="569CD6"/>
                </a:solidFill>
                <a:latin typeface="Consolas" panose="020B0609020204030204" pitchFamily="49" charset="0"/>
              </a:rPr>
              <a:t>nav</a:t>
            </a:r>
            <a:r>
              <a:rPr lang="en-US" sz="1100" dirty="0">
                <a:solidFill>
                  <a:srgbClr val="808080"/>
                </a:solidFill>
                <a:latin typeface="Consolas" panose="020B0609020204030204" pitchFamily="49" charset="0"/>
              </a:rPr>
              <a:t>&gt;</a:t>
            </a:r>
            <a:endParaRPr lang="en-US" sz="1100" b="0" dirty="0">
              <a:solidFill>
                <a:srgbClr val="D4D4D4"/>
              </a:solidFill>
              <a:effectLst/>
              <a:latin typeface="Consolas" panose="020B0609020204030204" pitchFamily="49" charset="0"/>
            </a:endParaRPr>
          </a:p>
        </p:txBody>
      </p:sp>
      <p:pic>
        <p:nvPicPr>
          <p:cNvPr id="10" name="Picture 9"/>
          <p:cNvPicPr>
            <a:picLocks noChangeAspect="1"/>
          </p:cNvPicPr>
          <p:nvPr/>
        </p:nvPicPr>
        <p:blipFill>
          <a:blip r:embed="rId3"/>
          <a:stretch>
            <a:fillRect/>
          </a:stretch>
        </p:blipFill>
        <p:spPr>
          <a:xfrm>
            <a:off x="6913017" y="1595681"/>
            <a:ext cx="824865" cy="1410026"/>
          </a:xfrm>
          <a:prstGeom prst="rect">
            <a:avLst/>
          </a:prstGeom>
        </p:spPr>
      </p:pic>
      <p:sp>
        <p:nvSpPr>
          <p:cNvPr id="11" name="TextBox 10"/>
          <p:cNvSpPr txBox="1"/>
          <p:nvPr/>
        </p:nvSpPr>
        <p:spPr>
          <a:xfrm>
            <a:off x="3886200" y="874818"/>
            <a:ext cx="1405385" cy="369332"/>
          </a:xfrm>
          <a:prstGeom prst="rect">
            <a:avLst/>
          </a:prstGeom>
          <a:noFill/>
        </p:spPr>
        <p:txBody>
          <a:bodyPr wrap="none" rtlCol="0">
            <a:spAutoFit/>
          </a:bodyPr>
          <a:lstStyle/>
          <a:p>
            <a:r>
              <a:rPr lang="en-US" b="1" dirty="0" smtClean="0">
                <a:solidFill>
                  <a:srgbClr val="FF0000"/>
                </a:solidFill>
              </a:rPr>
              <a:t>Menu </a:t>
            </a:r>
            <a:r>
              <a:rPr lang="en-US" b="1" dirty="0" err="1" smtClean="0">
                <a:solidFill>
                  <a:srgbClr val="FF0000"/>
                </a:solidFill>
              </a:rPr>
              <a:t>Ngang</a:t>
            </a:r>
            <a:endParaRPr lang="en-US" b="1" dirty="0">
              <a:solidFill>
                <a:srgbClr val="FF0000"/>
              </a:solidFill>
            </a:endParaRPr>
          </a:p>
        </p:txBody>
      </p:sp>
      <p:sp>
        <p:nvSpPr>
          <p:cNvPr id="12" name="Right Arrow 11"/>
          <p:cNvSpPr/>
          <p:nvPr/>
        </p:nvSpPr>
        <p:spPr>
          <a:xfrm rot="10800000">
            <a:off x="3189271" y="860570"/>
            <a:ext cx="642886" cy="397828"/>
          </a:xfrm>
          <a:prstGeom prst="rightArrow">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3" name="TextBox 12"/>
          <p:cNvSpPr txBox="1"/>
          <p:nvPr/>
        </p:nvSpPr>
        <p:spPr>
          <a:xfrm>
            <a:off x="6591693" y="875161"/>
            <a:ext cx="1144865" cy="369332"/>
          </a:xfrm>
          <a:prstGeom prst="rect">
            <a:avLst/>
          </a:prstGeom>
          <a:noFill/>
        </p:spPr>
        <p:txBody>
          <a:bodyPr wrap="none" rtlCol="0">
            <a:spAutoFit/>
          </a:bodyPr>
          <a:lstStyle/>
          <a:p>
            <a:r>
              <a:rPr lang="en-US" b="1" dirty="0" smtClean="0">
                <a:solidFill>
                  <a:srgbClr val="FF0000"/>
                </a:solidFill>
              </a:rPr>
              <a:t>Menu </a:t>
            </a:r>
            <a:r>
              <a:rPr lang="en-US" b="1" dirty="0" err="1" smtClean="0">
                <a:solidFill>
                  <a:srgbClr val="FF0000"/>
                </a:solidFill>
              </a:rPr>
              <a:t>dọc</a:t>
            </a:r>
            <a:endParaRPr lang="en-US" b="1" dirty="0">
              <a:solidFill>
                <a:srgbClr val="FF0000"/>
              </a:solidFill>
            </a:endParaRPr>
          </a:p>
        </p:txBody>
      </p:sp>
      <p:sp>
        <p:nvSpPr>
          <p:cNvPr id="14" name="Right Arrow 13"/>
          <p:cNvSpPr/>
          <p:nvPr/>
        </p:nvSpPr>
        <p:spPr>
          <a:xfrm rot="5400000">
            <a:off x="6972385" y="1082628"/>
            <a:ext cx="383479" cy="669248"/>
          </a:xfrm>
          <a:prstGeom prst="rightArrow">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5" name="Rectangle 14"/>
          <p:cNvSpPr/>
          <p:nvPr/>
        </p:nvSpPr>
        <p:spPr>
          <a:xfrm>
            <a:off x="4543500" y="3257269"/>
            <a:ext cx="4572000" cy="1277273"/>
          </a:xfrm>
          <a:prstGeom prst="rect">
            <a:avLst/>
          </a:prstGeom>
          <a:solidFill>
            <a:schemeClr val="tx1"/>
          </a:solidFill>
        </p:spPr>
        <p:txBody>
          <a:bodyPr>
            <a:spAutoFit/>
          </a:bodyPr>
          <a:lstStyle/>
          <a:p>
            <a:r>
              <a:rPr lang="en-US" sz="1100" dirty="0">
                <a:solidFill>
                  <a:srgbClr val="808080"/>
                </a:solidFill>
                <a:latin typeface="Consolas" panose="020B0609020204030204" pitchFamily="49" charset="0"/>
              </a:rPr>
              <a:t>&lt;</a:t>
            </a:r>
            <a:r>
              <a:rPr lang="en-US" sz="1100" dirty="0" err="1">
                <a:solidFill>
                  <a:srgbClr val="569CD6"/>
                </a:solidFill>
                <a:latin typeface="Consolas" panose="020B0609020204030204" pitchFamily="49" charset="0"/>
              </a:rPr>
              <a:t>nav</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 flex-column"</a:t>
            </a:r>
            <a:r>
              <a:rPr lang="en-US" sz="1100" dirty="0">
                <a:solidFill>
                  <a:srgbClr val="808080"/>
                </a:solidFill>
                <a:latin typeface="Consolas" panose="020B0609020204030204" pitchFamily="49" charset="0"/>
              </a:rPr>
              <a:t>&gt;</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href</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-item </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-link active"</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Home</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808080"/>
                </a:solidFill>
                <a:latin typeface="Consolas" panose="020B0609020204030204" pitchFamily="49" charset="0"/>
              </a:rPr>
              <a:t>&gt;</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href</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-item </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-link"</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Profile</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808080"/>
                </a:solidFill>
                <a:latin typeface="Consolas" panose="020B0609020204030204" pitchFamily="49" charset="0"/>
              </a:rPr>
              <a:t>&gt;</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href</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-item </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-link"</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Messages</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808080"/>
                </a:solidFill>
                <a:latin typeface="Consolas" panose="020B0609020204030204" pitchFamily="49" charset="0"/>
              </a:rPr>
              <a:t>&gt;</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href</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class</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-item </a:t>
            </a:r>
            <a:r>
              <a:rPr lang="en-US" sz="1100" dirty="0" err="1">
                <a:solidFill>
                  <a:srgbClr val="CE9178"/>
                </a:solidFill>
                <a:latin typeface="Consolas" panose="020B0609020204030204" pitchFamily="49" charset="0"/>
              </a:rPr>
              <a:t>nav</a:t>
            </a:r>
            <a:r>
              <a:rPr lang="en-US" sz="1100" dirty="0">
                <a:solidFill>
                  <a:srgbClr val="CE9178"/>
                </a:solidFill>
                <a:latin typeface="Consolas" panose="020B0609020204030204" pitchFamily="49" charset="0"/>
              </a:rPr>
              <a:t>-link disabled"</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tabindex</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"-1"</a:t>
            </a:r>
            <a:r>
              <a:rPr lang="en-US" sz="1100" dirty="0">
                <a:solidFill>
                  <a:srgbClr val="808080"/>
                </a:solidFill>
                <a:latin typeface="Consolas" panose="020B0609020204030204" pitchFamily="49" charset="0"/>
              </a:rPr>
              <a:t>&gt;</a:t>
            </a:r>
            <a:r>
              <a:rPr lang="en-US" sz="1100" dirty="0">
                <a:solidFill>
                  <a:srgbClr val="D4D4D4"/>
                </a:solidFill>
                <a:latin typeface="Consolas" panose="020B0609020204030204" pitchFamily="49" charset="0"/>
              </a:rPr>
              <a:t>Reports</a:t>
            </a:r>
            <a:r>
              <a:rPr lang="en-US" sz="1100" dirty="0">
                <a:solidFill>
                  <a:srgbClr val="808080"/>
                </a:solidFill>
                <a:latin typeface="Consolas" panose="020B0609020204030204" pitchFamily="49" charset="0"/>
              </a:rPr>
              <a:t>&lt;/</a:t>
            </a:r>
            <a:r>
              <a:rPr lang="en-US" sz="1100" dirty="0">
                <a:solidFill>
                  <a:srgbClr val="569CD6"/>
                </a:solidFill>
                <a:latin typeface="Consolas" panose="020B0609020204030204" pitchFamily="49" charset="0"/>
              </a:rPr>
              <a:t>a</a:t>
            </a:r>
            <a:r>
              <a:rPr lang="en-US" sz="1100" dirty="0">
                <a:solidFill>
                  <a:srgbClr val="808080"/>
                </a:solidFill>
                <a:latin typeface="Consolas" panose="020B0609020204030204" pitchFamily="49" charset="0"/>
              </a:rPr>
              <a:t>&gt;</a:t>
            </a:r>
            <a:endParaRPr lang="en-US" sz="1100" dirty="0">
              <a:solidFill>
                <a:srgbClr val="D4D4D4"/>
              </a:solidFill>
              <a:latin typeface="Consolas" panose="020B0609020204030204" pitchFamily="49" charset="0"/>
            </a:endParaRPr>
          </a:p>
          <a:p>
            <a:r>
              <a:rPr lang="en-US" sz="1100" dirty="0">
                <a:solidFill>
                  <a:srgbClr val="808080"/>
                </a:solidFill>
                <a:latin typeface="Consolas" panose="020B0609020204030204" pitchFamily="49" charset="0"/>
              </a:rPr>
              <a:t>&lt;/</a:t>
            </a:r>
            <a:r>
              <a:rPr lang="en-US" sz="1100" dirty="0" err="1">
                <a:solidFill>
                  <a:srgbClr val="569CD6"/>
                </a:solidFill>
                <a:latin typeface="Consolas" panose="020B0609020204030204" pitchFamily="49" charset="0"/>
              </a:rPr>
              <a:t>nav</a:t>
            </a:r>
            <a:r>
              <a:rPr lang="en-US" sz="1100" dirty="0">
                <a:solidFill>
                  <a:srgbClr val="808080"/>
                </a:solidFill>
                <a:latin typeface="Consolas" panose="020B0609020204030204" pitchFamily="49" charset="0"/>
              </a:rPr>
              <a:t>&gt;</a:t>
            </a:r>
            <a:endParaRPr lang="en-US" sz="1100" b="0" dirty="0">
              <a:solidFill>
                <a:srgbClr val="D4D4D4"/>
              </a:solidFill>
              <a:effectLst/>
              <a:latin typeface="Consolas" panose="020B0609020204030204" pitchFamily="49" charset="0"/>
            </a:endParaRPr>
          </a:p>
        </p:txBody>
      </p:sp>
      <p:sp>
        <p:nvSpPr>
          <p:cNvPr id="16" name="Down Arrow 15"/>
          <p:cNvSpPr/>
          <p:nvPr/>
        </p:nvSpPr>
        <p:spPr>
          <a:xfrm>
            <a:off x="1010126" y="1308645"/>
            <a:ext cx="1508760" cy="290732"/>
          </a:xfrm>
          <a:prstGeom prst="downArrow">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7" name="Right Arrow 16"/>
          <p:cNvSpPr/>
          <p:nvPr/>
        </p:nvSpPr>
        <p:spPr>
          <a:xfrm rot="5400000">
            <a:off x="7055901" y="2665194"/>
            <a:ext cx="383479" cy="669248"/>
          </a:xfrm>
          <a:prstGeom prst="rightArrow">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042120922"/>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2533</TotalTime>
  <Words>4197</Words>
  <Application>Microsoft Office PowerPoint</Application>
  <PresentationFormat>On-screen Show (16:9)</PresentationFormat>
  <Paragraphs>375</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Consolas</vt:lpstr>
      <vt:lpstr>SFMono-Regular</vt:lpstr>
      <vt:lpstr>Wingdings</vt:lpstr>
      <vt:lpstr>Template_Internal_Course</vt:lpstr>
      <vt:lpstr>Front-end Essentials</vt:lpstr>
      <vt:lpstr>Bootstrap 4</vt:lpstr>
      <vt:lpstr>Phân trang - Pagination</vt:lpstr>
      <vt:lpstr>Vị trí hiện tại trong trang (liên kết) Breadcrumb</vt:lpstr>
      <vt:lpstr>Card</vt:lpstr>
      <vt:lpstr>Card groups và Card decks</vt:lpstr>
      <vt:lpstr>Card columns</vt:lpstr>
      <vt:lpstr>Case study</vt:lpstr>
      <vt:lpstr>Thanh điều hướng Menu (Navs)</vt:lpstr>
      <vt:lpstr>Thanh điều hướng Tab Menu</vt:lpstr>
      <vt:lpstr>Menu thích ứng màn hình thiết bị - Navbar</vt:lpstr>
      <vt:lpstr>Navbar Menu</vt:lpstr>
      <vt:lpstr>Code</vt:lpstr>
      <vt:lpstr>Forms</vt:lpstr>
      <vt:lpstr>Vertical Forms (Mặc định)</vt:lpstr>
      <vt:lpstr>Horizontal Forms</vt:lpstr>
      <vt:lpstr>Inline Forms</vt:lpstr>
      <vt:lpstr>Bootstrap 4 Custom Forms</vt:lpstr>
      <vt:lpstr>Case study</vt:lpstr>
      <vt:lpstr>Table</vt:lpstr>
      <vt:lpstr>Table with Caption</vt:lpstr>
      <vt:lpstr>Responsive tables</vt:lpstr>
      <vt:lpstr>Modal</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 Duc Linh (FA.DN)</dc:creator>
  <cp:lastModifiedBy>Ho Duc Linh (FA.DN)</cp:lastModifiedBy>
  <cp:revision>1067</cp:revision>
  <dcterms:created xsi:type="dcterms:W3CDTF">2015-08-31T01:44:46Z</dcterms:created>
  <dcterms:modified xsi:type="dcterms:W3CDTF">2021-01-26T04:06:26Z</dcterms:modified>
</cp:coreProperties>
</file>