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3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Ex4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3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Ex5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7" r:id="rId4"/>
    <p:sldId id="257" r:id="rId5"/>
    <p:sldId id="258" r:id="rId6"/>
    <p:sldId id="260" r:id="rId7"/>
    <p:sldId id="259" r:id="rId8"/>
    <p:sldId id="264" r:id="rId9"/>
    <p:sldId id="261" r:id="rId10"/>
    <p:sldId id="270" r:id="rId11"/>
    <p:sldId id="265" r:id="rId12"/>
    <p:sldId id="268" r:id="rId13"/>
    <p:sldId id="263" r:id="rId14"/>
    <p:sldId id="262" r:id="rId15"/>
    <p:sldId id="271" r:id="rId16"/>
    <p:sldId id="266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oris_PC\Desktop\Thesis%20TEMP\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oris_PC\Desktop\Thesis%20TEMP\New%20Microsoft%20Excel%20Workshe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oris_PC\Desktop\Thesis%20TEMP\New%20Microsoft%20Excel%20Workshee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F:\OneDrive\OneDrive\Spring%202018\thesis\jePlus\HonggerSimulatioin%20Results\infil01\resultanalysis.ods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F:\OneDrive\OneDrive\Spring%202018\thesis\jePlus\SumatraSimulationResults\result%20analysis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F:\OneDrive\OneDrive\Spring%202018\thesis\jePlus\SumatraSimulationResults\04\result%20analysis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F:\OneDrive\OneDrive\Spring%202018\thesis\jePlus\HonggerSimulatioin%20Results\infil04\ResultAnalysis.xlsx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Users\Doris\Google%20Drive\thesis\jePlus\HonggerSimulatioin%20Results\infil04_od\result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Comparison between simulation and measurement heating demand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Calculated Heating Demand from EnergyPlus (kWh/m2)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Honggerstr. Residential</c:v>
                </c:pt>
                <c:pt idx="1">
                  <c:v>Sumatrastr. Office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40.299999999999997</c:v>
                </c:pt>
                <c:pt idx="1">
                  <c:v>50.87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BB-4DFC-ADEB-44B26851603F}"/>
            </c:ext>
          </c:extLst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Real/Measurement Heating Demand (2015) (kWh/m2)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Honggerstr. Residential</c:v>
                </c:pt>
                <c:pt idx="1">
                  <c:v>Sumatrastr. Office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62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BB-4DFC-ADEB-44B2685160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22696608"/>
        <c:axId val="717630848"/>
      </c:barChart>
      <c:catAx>
        <c:axId val="722696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630848"/>
        <c:crosses val="autoZero"/>
        <c:auto val="1"/>
        <c:lblAlgn val="ctr"/>
        <c:lblOffset val="100"/>
        <c:noMultiLvlLbl val="0"/>
      </c:catAx>
      <c:valAx>
        <c:axId val="717630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696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Annual Heating Demand in Different Air Infiltration</a:t>
            </a:r>
            <a:endParaRPr lang="de-DE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Sheet1!$B$21:$B$22</c:f>
              <c:strCache>
                <c:ptCount val="2"/>
                <c:pt idx="0">
                  <c:v>Residential Building (Honggerstr) (kWh/m2)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Sheet1!$A$23:$A$27</c:f>
              <c:strCache>
                <c:ptCount val="5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Measured Demand</c:v>
                </c:pt>
              </c:strCache>
            </c:strRef>
          </c:cat>
          <c:val>
            <c:numRef>
              <c:f>Sheet1!$B$23:$B$27</c:f>
              <c:numCache>
                <c:formatCode>General</c:formatCode>
                <c:ptCount val="5"/>
                <c:pt idx="0">
                  <c:v>36.22</c:v>
                </c:pt>
                <c:pt idx="1">
                  <c:v>43.11</c:v>
                </c:pt>
                <c:pt idx="2">
                  <c:v>50.19</c:v>
                </c:pt>
                <c:pt idx="3">
                  <c:v>57.41</c:v>
                </c:pt>
                <c:pt idx="4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1E-4603-83DC-EF8F0C6936DD}"/>
            </c:ext>
          </c:extLst>
        </c:ser>
        <c:ser>
          <c:idx val="1"/>
          <c:order val="1"/>
          <c:tx>
            <c:strRef>
              <c:f>Sheet1!$C$21:$C$22</c:f>
              <c:strCache>
                <c:ptCount val="2"/>
                <c:pt idx="0">
                  <c:v>Office Building</c:v>
                </c:pt>
                <c:pt idx="1">
                  <c:v>(Sumatrast) (kwh/m2)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Sheet1!$A$23:$A$27</c:f>
              <c:strCache>
                <c:ptCount val="5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Measured Demand</c:v>
                </c:pt>
              </c:strCache>
            </c:strRef>
          </c:cat>
          <c:val>
            <c:numRef>
              <c:f>Sheet1!$C$23:$C$27</c:f>
              <c:numCache>
                <c:formatCode>General</c:formatCode>
                <c:ptCount val="5"/>
                <c:pt idx="0">
                  <c:v>50.87</c:v>
                </c:pt>
                <c:pt idx="1">
                  <c:v>56.94</c:v>
                </c:pt>
                <c:pt idx="2">
                  <c:v>63.21</c:v>
                </c:pt>
                <c:pt idx="3">
                  <c:v>69.650000000000006</c:v>
                </c:pt>
                <c:pt idx="4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1E-4603-83DC-EF8F0C6936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9321168"/>
        <c:axId val="762580320"/>
      </c:barChart>
      <c:catAx>
        <c:axId val="7293211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Infiltration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2580320"/>
        <c:crosses val="autoZero"/>
        <c:auto val="1"/>
        <c:lblAlgn val="ctr"/>
        <c:lblOffset val="100"/>
        <c:noMultiLvlLbl val="0"/>
      </c:catAx>
      <c:valAx>
        <c:axId val="762580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Heating Demand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9321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b="0" i="0" baseline="0" dirty="0">
                <a:effectLst/>
              </a:rPr>
              <a:t>Annual Heating Demand in Different Air Infiltration with Outdoor Air Correction (</a:t>
            </a:r>
            <a:r>
              <a:rPr lang="en-US" sz="1050" b="0" i="0" baseline="0" dirty="0" err="1">
                <a:effectLst/>
              </a:rPr>
              <a:t>Honggerstr</a:t>
            </a:r>
            <a:r>
              <a:rPr lang="en-US" sz="1050" b="0" i="0" baseline="0" dirty="0">
                <a:effectLst/>
              </a:rPr>
              <a:t>)</a:t>
            </a:r>
            <a:endParaRPr lang="de-DE" sz="1050" dirty="0">
              <a:effectLst/>
            </a:endParaRPr>
          </a:p>
        </c:rich>
      </c:tx>
      <c:layout>
        <c:manualLayout>
          <c:xMode val="edge"/>
          <c:yMode val="edge"/>
          <c:x val="0.14394304370490271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679865844623603E-2"/>
          <c:y val="0.13185451191111128"/>
          <c:w val="0.87963067790207261"/>
          <c:h val="0.612477168234759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Sheet1!$B$7:$B$8</c:f>
              <c:strCache>
                <c:ptCount val="2"/>
                <c:pt idx="0">
                  <c:v>Residential  (Honggerstr) with outdoor air correction (kWh/m2)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Sheet1!$A$9:$A$13</c:f>
              <c:strCache>
                <c:ptCount val="5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REFERENCE (Measured)</c:v>
                </c:pt>
              </c:strCache>
            </c:strRef>
          </c:cat>
          <c:val>
            <c:numRef>
              <c:f>Sheet1!$B$9:$B$13</c:f>
              <c:numCache>
                <c:formatCode>General</c:formatCode>
                <c:ptCount val="5"/>
                <c:pt idx="0">
                  <c:v>40.299999999999997</c:v>
                </c:pt>
                <c:pt idx="1">
                  <c:v>47.2</c:v>
                </c:pt>
                <c:pt idx="2">
                  <c:v>54.29</c:v>
                </c:pt>
                <c:pt idx="3">
                  <c:v>61.51</c:v>
                </c:pt>
                <c:pt idx="4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60-4B7B-B839-988EF2D2D515}"/>
            </c:ext>
          </c:extLst>
        </c:ser>
        <c:ser>
          <c:idx val="1"/>
          <c:order val="1"/>
          <c:tx>
            <c:strRef>
              <c:f>Sheet1!$C$7:$C$8</c:f>
              <c:strCache>
                <c:ptCount val="2"/>
                <c:pt idx="0">
                  <c:v>Residential (Honggerstr) without correction (kwh/m2)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Sheet1!$A$9:$A$13</c:f>
              <c:strCache>
                <c:ptCount val="5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REFERENCE (Measured)</c:v>
                </c:pt>
              </c:strCache>
            </c:strRef>
          </c:cat>
          <c:val>
            <c:numRef>
              <c:f>Sheet1!$C$9:$C$13</c:f>
              <c:numCache>
                <c:formatCode>General</c:formatCode>
                <c:ptCount val="5"/>
                <c:pt idx="0">
                  <c:v>36.22</c:v>
                </c:pt>
                <c:pt idx="1">
                  <c:v>43.11</c:v>
                </c:pt>
                <c:pt idx="2">
                  <c:v>50.19</c:v>
                </c:pt>
                <c:pt idx="3">
                  <c:v>57.41</c:v>
                </c:pt>
                <c:pt idx="4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60-4B7B-B839-988EF2D2D5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9309936"/>
        <c:axId val="751274256"/>
      </c:barChart>
      <c:catAx>
        <c:axId val="72930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274256"/>
        <c:crosses val="autoZero"/>
        <c:auto val="1"/>
        <c:lblAlgn val="ctr"/>
        <c:lblOffset val="100"/>
        <c:noMultiLvlLbl val="0"/>
      </c:catAx>
      <c:valAx>
        <c:axId val="75127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Heating Demand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9309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Sheet1!$E$2:$E$1001</cx:f>
        <cx:lvl ptCount="1000" formatCode="0.00">
          <cx:pt idx="0">37.51499735753108</cx:pt>
          <cx:pt idx="1">36.13170478056675</cx:pt>
          <cx:pt idx="2">36.579036449516522</cx:pt>
          <cx:pt idx="3">39.659538605285825</cx:pt>
          <cx:pt idx="4">36.300188502256226</cx:pt>
          <cx:pt idx="5">37.092437135354942</cx:pt>
          <cx:pt idx="6">36.427494819737504</cx:pt>
          <cx:pt idx="7">37.383384984850153</cx:pt>
          <cx:pt idx="8">31.982778379063724</cx:pt>
          <cx:pt idx="9">37.98932487631911</cx:pt>
          <cx:pt idx="10">35.419502968334967</cx:pt>
          <cx:pt idx="11">37.781582209683357</cx:pt>
          <cx:pt idx="12">35.445452946030606</cx:pt>
          <cx:pt idx="13">36.496360533156789</cx:pt>
          <cx:pt idx="14">38.712290404574439</cx:pt>
          <cx:pt idx="15">37.907463594168931</cx:pt>
          <cx:pt idx="16">34.345728715858129</cx:pt>
          <cx:pt idx="17">37.34188529662714</cx:pt>
          <cx:pt idx="18">32.340076139466348</cx:pt>
          <cx:pt idx="19">35.524207791248273</cx:pt>
          <cx:pt idx="20">34.523654064211421</cx:pt>
          <cx:pt idx="21">38.011317257421993</cx:pt>
          <cx:pt idx="22">37.158503411247274</cx:pt>
          <cx:pt idx="23">36.372414551497101</cx:pt>
          <cx:pt idx="24">35.577515969440185</cx:pt>
          <cx:pt idx="25">33.452514079957723</cx:pt>
          <cx:pt idx="26">35.867195042072851</cx:pt>
          <cx:pt idx="27">37.253441769738082</cx:pt>
          <cx:pt idx="28">35.8438896982682</cx:pt>
          <cx:pt idx="29">34.386755603286971</cx:pt>
          <cx:pt idx="30">38.843537399886515</cx:pt>
          <cx:pt idx="31">34.754350838840629</cx:pt>
          <cx:pt idx="32">37.158768899164222</cx:pt>
          <cx:pt idx="33">36.3006526669122</cx:pt>
          <cx:pt idx="34">36.557794335378347</cx:pt>
          <cx:pt idx="35">36.247889829949919</cx:pt>
          <cx:pt idx="36">33.888914235295054</cx:pt>
          <cx:pt idx="37">38.708775999309786</cx:pt>
          <cx:pt idx="38">38.286104435091126</cx:pt>
          <cx:pt idx="39">35.313699915499761</cx:pt>
          <cx:pt idx="40">38.625020666468373</cx:pt>
          <cx:pt idx="41">40.046533289280696</cx:pt>
          <cx:pt idx="42">39.03792415335581</cx:pt>
          <cx:pt idx="43">33.558722803400592</cx:pt>
          <cx:pt idx="44">39.596335908645322</cx:pt>
          <cx:pt idx="45">35.729683732050987</cx:pt>
          <cx:pt idx="46">37.432480114268273</cx:pt>
          <cx:pt idx="47">36.043556396760266</cx:pt>
          <cx:pt idx="48">39.083905933362367</cx:pt>
          <cx:pt idx="49">34.009916442616579</cx:pt>
          <cx:pt idx="50">37.576909916802464</cx:pt>
          <cx:pt idx="51">37.19655076529331</cx:pt>
          <cx:pt idx="52">33.686221212564575</cx:pt>
          <cx:pt idx="53">36.094231658218909</cx:pt>
          <cx:pt idx="54">35.390196715511678</cx:pt>
          <cx:pt idx="55">36.515711788272057</cx:pt>
          <cx:pt idx="56">33.727265573546816</cx:pt>
          <cx:pt idx="57">37.789553329475552</cx:pt>
          <cx:pt idx="58">36.735092271149504</cx:pt>
          <cx:pt idx="59">34.889392246295138</cx:pt>
          <cx:pt idx="60">35.690477982950625</cx:pt>
          <cx:pt idx="61">38.661562799602265</cx:pt>
          <cx:pt idx="62">38.921689575519231</cx:pt>
          <cx:pt idx="63">34.799738098541688</cx:pt>
          <cx:pt idx="64">36.918837057686531</cx:pt>
          <cx:pt idx="65">32.118499188918285</cx:pt>
          <cx:pt idx="66">39.290582440400435</cx:pt>
          <cx:pt idx="67">37.794293917593599</cx:pt>
          <cx:pt idx="68">40.098898021163883</cx:pt>
          <cx:pt idx="69">36.252747436838455</cx:pt>
          <cx:pt idx="70">37.55839498494926</cx:pt>
          <cx:pt idx="71">34.383608992900392</cx:pt>
          <cx:pt idx="72">36.170894580551511</cx:pt>
          <cx:pt idx="73">34.905836930797683</cx:pt>
          <cx:pt idx="74">36.409946642846577</cx:pt>
          <cx:pt idx="75">37.509713784064367</cx:pt>
          <cx:pt idx="76">36.007549781977957</cx:pt>
          <cx:pt idx="77">35.730588658021489</cx:pt>
          <cx:pt idx="78">36.902812099686493</cx:pt>
          <cx:pt idx="79">36.055303424541293</cx:pt>
          <cx:pt idx="80">33.551921109026516</cx:pt>
          <cx:pt idx="81">37.61094974722706</cx:pt>
          <cx:pt idx="82">37.866879822030072</cx:pt>
          <cx:pt idx="83">34.166031528743943</cx:pt>
          <cx:pt idx="84">34.519388891267774</cx:pt>
          <cx:pt idx="85">37.728895651514577</cx:pt>
          <cx:pt idx="86">32.516025878352558</cx:pt>
          <cx:pt idx="87">32.934511759142374</cx:pt>
          <cx:pt idx="88">36.243542949353987</cx:pt>
          <cx:pt idx="89">38.742767838505387</cx:pt>
          <cx:pt idx="90">35.725866524465019</cx:pt>
          <cx:pt idx="91">36.730817837713523</cx:pt>
          <cx:pt idx="92">36.773595688377668</cx:pt>
          <cx:pt idx="93">38.160344114174869</cx:pt>
          <cx:pt idx="94">35.432620967852785</cx:pt>
          <cx:pt idx="95">37.649811931171804</cx:pt>
          <cx:pt idx="96">35.904973785276347</cx:pt>
          <cx:pt idx="97">38.018397645406992</cx:pt>
          <cx:pt idx="98">34.821738226292879</cx:pt>
          <cx:pt idx="99">35.578319063597775</cx:pt>
          <cx:pt idx="100">35.778153663251906</cx:pt>
          <cx:pt idx="101">38.206957326290286</cx:pt>
          <cx:pt idx="102">37.667094975744902</cx:pt>
          <cx:pt idx="103">37.16189227601788</cx:pt>
          <cx:pt idx="104">32.779647021456661</cx:pt>
          <cx:pt idx="105">36.419832105782667</cx:pt>
          <cx:pt idx="106">36.487898722219839</cx:pt>
          <cx:pt idx="107">37.508382470833688</cx:pt>
          <cx:pt idx="108">37.247717439702846</cx:pt>
          <cx:pt idx="109">31.910541048774292</cx:pt>
          <cx:pt idx="110">36.408860711462175</cx:pt>
          <cx:pt idx="111">35.797414333072346</cx:pt>
          <cx:pt idx="112">34.881453634350635</cx:pt>
          <cx:pt idx="113">35.157092285686936</cx:pt>
          <cx:pt idx="114">36.354045872252627</cx:pt>
          <cx:pt idx="115">33.861650174924442</cx:pt>
          <cx:pt idx="116">35.388933335015714</cx:pt>
          <cx:pt idx="117">36.753387801834222</cx:pt>
          <cx:pt idx="118">35.952443943984726</cx:pt>
          <cx:pt idx="119">36.534585418505586</cx:pt>
          <cx:pt idx="120">34.696301220510215</cx:pt>
          <cx:pt idx="121">36.966319124248528</cx:pt>
          <cx:pt idx="122">36.822465379657295</cx:pt>
          <cx:pt idx="123">37.017426573275209</cx:pt>
          <cx:pt idx="124">35.06217687626652</cx:pt>
          <cx:pt idx="125">36.850042218247054</cx:pt>
          <cx:pt idx="126">33.667452452986176</cx:pt>
          <cx:pt idx="127">34.129040752402581</cx:pt>
          <cx:pt idx="128">38.145483265832119</cx:pt>
          <cx:pt idx="129">33.162791606758937</cx:pt>
          <cx:pt idx="130">36.207076843873921</cx:pt>
          <cx:pt idx="131">34.777144556351743</cx:pt>
          <cx:pt idx="132">36.497609517494929</cx:pt>
          <cx:pt idx="133">37.024549192563406</cx:pt>
          <cx:pt idx="134">33.616612481092709</cx:pt>
          <cx:pt idx="135">34.023184144095758</cx:pt>
          <cx:pt idx="136">37.139142553784964</cx:pt>
          <cx:pt idx="137">35.781277819831772</cx:pt>
          <cx:pt idx="138">34.556630271844348</cx:pt>
          <cx:pt idx="139">36.574257754784433</cx:pt>
          <cx:pt idx="140">34.07751448757007</cx:pt>
          <cx:pt idx="141">36.348953103683478</cx:pt>
          <cx:pt idx="142">39.657193702449177</cx:pt>
          <cx:pt idx="143">32.665708677613729</cx:pt>
          <cx:pt idx="144">34.598066722399054</cx:pt>
          <cx:pt idx="145">36.992114422696453</cx:pt>
          <cx:pt idx="146">34.664598470862515</cx:pt>
          <cx:pt idx="147">35.652412493729955</cx:pt>
          <cx:pt idx="148">35.248132969846871</cx:pt>
          <cx:pt idx="149">34.489336767488716</cx:pt>
          <cx:pt idx="150">36.954228217766172</cx:pt>
          <cx:pt idx="151">38.699565453029017</cx:pt>
          <cx:pt idx="152">34.947502644787932</cx:pt>
          <cx:pt idx="153">35.032449179612939</cx:pt>
          <cx:pt idx="154">34.277712925356852</cx:pt>
          <cx:pt idx="155">37.09880104196948</cx:pt>
          <cx:pt idx="156">37.518144040660701</cx:pt>
          <cx:pt idx="157">36.318692895153085</cx:pt>
          <cx:pt idx="158">36.98104752992154</cx:pt>
          <cx:pt idx="159">39.303709100041822</cx:pt>
          <cx:pt idx="160">32.945899733301765</cx:pt>
          <cx:pt idx="161">37.584485571942807</cx:pt>
          <cx:pt idx="162">37.678239018603541</cx:pt>
          <cx:pt idx="163">34.078024931132141</cx:pt>
          <cx:pt idx="164">39.38194040385973</cx:pt>
          <cx:pt idx="165">36.156459107891969</cx:pt>
          <cx:pt idx="166">38.426940065335778</cx:pt>
          <cx:pt idx="167">34.424702519754192</cx:pt>
          <cx:pt idx="168">35.954604891973524</cx:pt>
          <cx:pt idx="169">37.801890049280523</cx:pt>
          <cx:pt idx="170">37.615070515921403</cx:pt>
          <cx:pt idx="171">35.177760438564832</cx:pt>
          <cx:pt idx="172">34.314292918610548</cx:pt>
          <cx:pt idx="173">36.224067310230332</cx:pt>
          <cx:pt idx="174">35.487611438287445</cx:pt>
          <cx:pt idx="175">35.538383833662365</cx:pt>
          <cx:pt idx="176">37.495433826613471</cx:pt>
          <cx:pt idx="177">36.878613334941747</cx:pt>
          <cx:pt idx="178">34.566883669736562</cx:pt>
          <cx:pt idx="179">33.610199445974047</cx:pt>
          <cx:pt idx="180">33.753728388471941</cx:pt>
          <cx:pt idx="181">38.100172254519684</cx:pt>
          <cx:pt idx="182">33.856445279048337</cx:pt>
          <cx:pt idx="183">38.015077505047444</cx:pt>
          <cx:pt idx="184">37.14923922227279</cx:pt>
          <cx:pt idx="185">35.651736516202043</cx:pt>
          <cx:pt idx="186">35.835326357620865</cx:pt>
          <cx:pt idx="187">36.073164670772286</cx:pt>
          <cx:pt idx="188">37.650885345332377</cx:pt>
          <cx:pt idx="189">34.621019118302165</cx:pt>
          <cx:pt idx="190">36.318491347390101</cx:pt>
          <cx:pt idx="191">36.598068035578727</cx:pt>
          <cx:pt idx="192">35.761562799655074</cx:pt>
          <cx:pt idx="193">35.077704457288938</cx:pt>
          <cx:pt idx="194">36.797847938573071</cx:pt>
          <cx:pt idx="195">37.834122135721614</cx:pt>
          <cx:pt idx="196">35.162020625408211</cx:pt>
          <cx:pt idx="197">37.381429799473104</cx:pt>
          <cx:pt idx="198">35.179461117422328</cx:pt>
          <cx:pt idx="199">37.575936681982007</cx:pt>
          <cx:pt idx="200">33.175985564034008</cx:pt>
          <cx:pt idx="201">34.066605355936169</cx:pt>
          <cx:pt idx="202">40.080363135355952</cx:pt>
          <cx:pt idx="203">35.898221138515353</cx:pt>
          <cx:pt idx="204">38.779929064262859</cx:pt>
          <cx:pt idx="205">37.822952422148468</cx:pt>
          <cx:pt idx="206">35.220579402439995</cx:pt>
          <cx:pt idx="207">36.989567990348498</cx:pt>
          <cx:pt idx="208">33.148225542648866</cx:pt>
          <cx:pt idx="209">36.911862157743379</cx:pt>
          <cx:pt idx="210">37.208627577580572</cx:pt>
          <cx:pt idx="211">36.677341384177346</cx:pt>
          <cx:pt idx="212">34.718304931413577</cx:pt>
          <cx:pt idx="213">35.381037892813488</cx:pt>
          <cx:pt idx="214">35.334660127057433</cx:pt>
          <cx:pt idx="215">35.752087867484889</cx:pt>
          <cx:pt idx="216">33.877671473099312</cx:pt>
          <cx:pt idx="217">35.922708819745232</cx:pt>
          <cx:pt idx="218">33.613326875912421</cx:pt>
          <cx:pt idx="219">39.276641296372432</cx:pt>
          <cx:pt idx="220">36.422572856643285</cx:pt>
          <cx:pt idx="221">38.682811196855695</cx:pt>
          <cx:pt idx="222">36.564120066509986</cx:pt>
          <cx:pt idx="223">36.949241716557225</cx:pt>
          <cx:pt idx="224">39.087707623915726</cx:pt>
          <cx:pt idx="225">35.516932778274835</cx:pt>
          <cx:pt idx="226">36.050438549164873</cx:pt>
          <cx:pt idx="227">36.147684313117622</cx:pt>
          <cx:pt idx="228">35.437023873234537</cx:pt>
          <cx:pt idx="229">34.352516260351472</cx:pt>
          <cx:pt idx="230">33.814845018494751</cx:pt>
          <cx:pt idx="231">37.596541662857057</cx:pt>
          <cx:pt idx="232">37.726288787617527</cx:pt>
          <cx:pt idx="233">36.128279159920005</cx:pt>
          <cx:pt idx="234">35.342727707638268</cx:pt>
          <cx:pt idx="235">36.319033234925058</cx:pt>
          <cx:pt idx="236">36.552375095563455</cx:pt>
          <cx:pt idx="237">35.521193194802443</cx:pt>
          <cx:pt idx="238">35.730128116564309</cx:pt>
          <cx:pt idx="239">38.505945902730538</cx:pt>
          <cx:pt idx="240">34.035575227995352</cx:pt>
          <cx:pt idx="241">38.178191881745072</cx:pt>
          <cx:pt idx="242">31.491016498429218</cx:pt>
          <cx:pt idx="243">34.532819006241517</cx:pt>
          <cx:pt idx="244">36.391896324405202</cx:pt>
          <cx:pt idx="245">38.496860236486519</cx:pt>
          <cx:pt idx="246">38.068056165756126</cx:pt>
          <cx:pt idx="247">35.677594074365331</cx:pt>
          <cx:pt idx="248">37.941176271847965</cx:pt>
          <cx:pt idx="249">38.584384172303558</cx:pt>
          <cx:pt idx="250">37.010538254794689</cx:pt>
          <cx:pt idx="251">39.59627174239828</cx:pt>
          <cx:pt idx="252">38.050412619896427</cx:pt>
          <cx:pt idx="253">32.261660994805993</cx:pt>
          <cx:pt idx="254">38.00700640153358</cx:pt>
          <cx:pt idx="255">33.40501554691204</cx:pt>
          <cx:pt idx="256">38.089992034640666</cx:pt>
          <cx:pt idx="257">37.968737309695854</cx:pt>
          <cx:pt idx="258">35.51510737638246</cx:pt>
          <cx:pt idx="259">33.339063707697726</cx:pt>
          <cx:pt idx="260">38.178504364326926</cx:pt>
          <cx:pt idx="261">33.284932493765858</cx:pt>
          <cx:pt idx="262">37.692584984111384</cx:pt>
          <cx:pt idx="263">35.6002666285044</cx:pt>
          <cx:pt idx="264">34.464432800824362</cx:pt>
          <cx:pt idx="265">38.280312677342117</cx:pt>
          <cx:pt idx="266">36.42357347436554</cx:pt>
          <cx:pt idx="267">38.827608998680311</cx:pt>
          <cx:pt idx="268">39.647774056381579</cx:pt>
          <cx:pt idx="269">36.918423072284561</cx:pt>
          <cx:pt idx="270">36.523829965050446</cx:pt>
          <cx:pt idx="271">36.61243070907426</cx:pt>
          <cx:pt idx="272">34.293869072154322</cx:pt>
          <cx:pt idx="273">38.497924552937128</cx:pt>
          <cx:pt idx="274">35.316274082571091</cx:pt>
          <cx:pt idx="275">39.627957307652864</cx:pt>
          <cx:pt idx="276">39.065169818241635</cx:pt>
          <cx:pt idx="277">36.609820301591512</cx:pt>
          <cx:pt idx="278">37.438569714667601</cx:pt>
          <cx:pt idx="279">31.957520586261147</cx:pt>
          <cx:pt idx="280">33.498769957472128</cx:pt>
          <cx:pt idx="281">34.542787566535409</cx:pt>
          <cx:pt idx="282">34.595543291426907</cx:pt>
          <cx:pt idx="283">37.164299838965235</cx:pt>
          <cx:pt idx="284">37.566158570871977</cx:pt>
          <cx:pt idx="285">35.639989999682882</cx:pt>
          <cx:pt idx="286">38.757360013179891</cx:pt>
          <cx:pt idx="287">35.629802396917817</cx:pt>
          <cx:pt idx="288">34.736799711750116</cx:pt>
          <cx:pt idx="289">35.872502172498741</cx:pt>
          <cx:pt idx="290">36.644372507877229</cx:pt>
          <cx:pt idx="291">37.591329578929148</cx:pt>
          <cx:pt idx="292">36.929803103521664</cx:pt>
          <cx:pt idx="293">36.998853338968487</cx:pt>
          <cx:pt idx="294">35.823821359806303</cx:pt>
          <cx:pt idx="295">34.814740352663357</cx:pt>
          <cx:pt idx="296">35.472770631027259</cx:pt>
          <cx:pt idx="297">35.433445725348541</cx:pt>
          <cx:pt idx="298">35.895811737345838</cx:pt>
          <cx:pt idx="299">35.744287266341239</cx:pt>
          <cx:pt idx="300">39.548627475897533</cx:pt>
          <cx:pt idx="301">36.908260788222719</cx:pt>
          <cx:pt idx="302">39.317739331864622</cx:pt>
          <cx:pt idx="303">36.227157541501604</cx:pt>
          <cx:pt idx="304">34.549799454625074</cx:pt>
          <cx:pt idx="305">38.354728119112515</cx:pt>
          <cx:pt idx="306">35.462329546724291</cx:pt>
          <cx:pt idx="307">34.732978914539594</cx:pt>
          <cx:pt idx="308">35.840216755040579</cx:pt>
          <cx:pt idx="309">34.334225987855547</cx:pt>
          <cx:pt idx="310">34.501199862456581</cx:pt>
          <cx:pt idx="311">40.235413137132603</cx:pt>
          <cx:pt idx="312">35.087891076891509</cx:pt>
          <cx:pt idx="313">33.534580066365876</cx:pt>
          <cx:pt idx="314">33.44734329607958</cx:pt>
          <cx:pt idx="315">36.218091111504727</cx:pt>
          <cx:pt idx="316">32.972097339859388</cx:pt>
          <cx:pt idx="317">35.81881400057059</cx:pt>
          <cx:pt idx="318">37.405323544016731</cx:pt>
          <cx:pt idx="319">37.581914132065506</cx:pt>
          <cx:pt idx="320">37.988778972159594</cx:pt>
          <cx:pt idx="321">34.837724041312057</cx:pt>
          <cx:pt idx="322">35.622413025481308</cx:pt>
          <cx:pt idx="323">39.014197735065494</cx:pt>
          <cx:pt idx="324">38.880096414927067</cx:pt>
          <cx:pt idx="325">38.048736244880317</cx:pt>
          <cx:pt idx="326">34.364256806946251</cx:pt>
          <cx:pt idx="327">34.007322960520142</cx:pt>
          <cx:pt idx="328">35.599265961739782</cx:pt>
          <cx:pt idx="329">37.452876521407973</cx:pt>
          <cx:pt idx="330">38.763350338641985</cx:pt>
          <cx:pt idx="331">35.173137601844772</cx:pt>
          <cx:pt idx="332">33.914514733542099</cx:pt>
          <cx:pt idx="333">34.054332480694967</cx:pt>
          <cx:pt idx="334">35.926709102032156</cx:pt>
          <cx:pt idx="335">36.073583270233414</cx:pt>
          <cx:pt idx="336">36.735290752154739</cx:pt>
          <cx:pt idx="337">34.531260557719399</cx:pt>
          <cx:pt idx="338">35.446911161496345</cx:pt>
          <cx:pt idx="339">38.103279376865643</cx:pt>
          <cx:pt idx="340">37.557328800807532</cx:pt>
          <cx:pt idx="341">32.939282651590858</cx:pt>
          <cx:pt idx="342">35.094744669896428</cx:pt>
          <cx:pt idx="343">35.463928173469675</cx:pt>
          <cx:pt idx="344">35.889676023302513</cx:pt>
          <cx:pt idx="345">37.548765909012353</cx:pt>
          <cx:pt idx="346">34.939452903476877</cx:pt>
          <cx:pt idx="347">35.544376545977947</cx:pt>
          <cx:pt idx="348">36.111520717152239</cx:pt>
          <cx:pt idx="349">35.971123149695813</cx:pt>
          <cx:pt idx="350">35.129887146719454</cx:pt>
          <cx:pt idx="351">37.623880526517546</cx:pt>
          <cx:pt idx="352">36.502304195636199</cx:pt>
          <cx:pt idx="353">35.600258452135812</cx:pt>
          <cx:pt idx="354">37.004204188822577</cx:pt>
          <cx:pt idx="355">35.057074694920338</cx:pt>
          <cx:pt idx="356">36.395208994553521</cx:pt>
          <cx:pt idx="357">36.84104985774858</cx:pt>
          <cx:pt idx="358">39.117215847263687</cx:pt>
          <cx:pt idx="359">32.730956233301619</cx:pt>
          <cx:pt idx="360">35.681019516566401</cx:pt>
          <cx:pt idx="361">36.804171205273178</cx:pt>
          <cx:pt idx="362">37.880986169521016</cx:pt>
          <cx:pt idx="363">33.659441760521297</cx:pt>
          <cx:pt idx="364">35.230507752400193</cx:pt>
          <cx:pt idx="365">33.789401871360297</cx:pt>
          <cx:pt idx="366">39.35877232838839</cx:pt>
          <cx:pt idx="367">36.545911525547986</cx:pt>
          <cx:pt idx="368">35.205966681082664</cx:pt>
          <cx:pt idx="369">36.775281921420536</cx:pt>
          <cx:pt idx="370">36.627037625798856</cx:pt>
          <cx:pt idx="371">36.853461770065891</cx:pt>
          <cx:pt idx="372">33.310271640593015</cx:pt>
          <cx:pt idx="373">37.199639672350656</cx:pt>
          <cx:pt idx="374">36.739336962966142</cx:pt>
          <cx:pt idx="375">34.419576707974315</cx:pt>
          <cx:pt idx="376">36.713836535783223</cx:pt>
          <cx:pt idx="377">38.453855853988095</cx:pt>
          <cx:pt idx="378">35.372637074199041</cx:pt>
          <cx:pt idx="379">37.429387434471124</cx:pt>
          <cx:pt idx="380">38.160631930406673</cx:pt>
          <cx:pt idx="381">37.425752814536054</cx:pt>
          <cx:pt idx="382">35.742907464882428</cx:pt>
          <cx:pt idx="383">38.170744963316054</cx:pt>
          <cx:pt idx="384">34.176080997011361</cx:pt>
          <cx:pt idx="385">36.201904350077221</cx:pt>
          <cx:pt idx="386">36.718297614611465</cx:pt>
          <cx:pt idx="387">36.436716431635851</cx:pt>
          <cx:pt idx="388">35.821909605275494</cx:pt>
          <cx:pt idx="389">36.691412188404612</cx:pt>
          <cx:pt idx="390">32.760332386924851</cx:pt>
          <cx:pt idx="391">33.459446478064265</cx:pt>
          <cx:pt idx="392">37.951879665871559</cx:pt>
          <cx:pt idx="393">34.183298509581867</cx:pt>
          <cx:pt idx="394">38.673295306561954</cx:pt>
          <cx:pt idx="395">34.658512021673658</cx:pt>
          <cx:pt idx="396">37.187633105454999</cx:pt>
          <cx:pt idx="397">35.138068597396675</cx:pt>
          <cx:pt idx="398">39.171020939019122</cx:pt>
          <cx:pt idx="399">37.882879392055656</cx:pt>
          <cx:pt idx="400">37.918680583187992</cx:pt>
          <cx:pt idx="401">36.925733814294716</cx:pt>
          <cx:pt idx="402">33.530951594079077</cx:pt>
          <cx:pt idx="403">35.934309686844891</cx:pt>
          <cx:pt idx="404">36.22977671385248</cx:pt>
          <cx:pt idx="405">36.779899895676287</cx:pt>
          <cx:pt idx="406">36.488370180571735</cx:pt>
          <cx:pt idx="407">38.96981026864124</cx:pt>
          <cx:pt idx="408">36.539784794908847</cx:pt>
          <cx:pt idx="409">38.521325975941963</cx:pt>
          <cx:pt idx="410">32.659403234716152</cx:pt>
          <cx:pt idx="411">34.687756753336238</cx:pt>
          <cx:pt idx="412">34.078438487036024</cx:pt>
          <cx:pt idx="413">39.402320132554621</cx:pt>
          <cx:pt idx="414">35.948181095367765</cx:pt>
          <cx:pt idx="415">36.540025369520002</cx:pt>
          <cx:pt idx="416">34.541138853116635</cx:pt>
          <cx:pt idx="417">35.891327433979271</cx:pt>
          <cx:pt idx="418">39.350506634185358</cx:pt>
          <cx:pt idx="419">34.406669942236469</cx:pt>
          <cx:pt idx="420">37.353575271552515</cx:pt>
          <cx:pt idx="421">36.326372664542049</cx:pt>
          <cx:pt idx="422">35.629292948976264</cx:pt>
          <cx:pt idx="423">33.322339317043955</cx:pt>
          <cx:pt idx="424">34.185180899597498</cx:pt>
          <cx:pt idx="425">38.561632376609211</cx:pt>
          <cx:pt idx="426">35.416399425563583</cx:pt>
          <cx:pt idx="427">38.560089572586435</cx:pt>
          <cx:pt idx="428">37.931801512149796</cx:pt>
          <cx:pt idx="429">38.045359384485792</cx:pt>
          <cx:pt idx="430">37.201024865656734</cx:pt>
          <cx:pt idx="431">35.513560045452792</cx:pt>
          <cx:pt idx="432">37.779658799508141</cx:pt>
          <cx:pt idx="433">34.388267291762091</cx:pt>
          <cx:pt idx="434">34.999386085253157</cx:pt>
          <cx:pt idx="435">35.933891275264884</cx:pt>
          <cx:pt idx="436">36.01255189290552</cx:pt>
          <cx:pt idx="437">33.850841547891342</cx:pt>
          <cx:pt idx="438">34.595353042382385</cx:pt>
          <cx:pt idx="439">35.412462026103263</cx:pt>
          <cx:pt idx="440">34.837479157642825</cx:pt>
          <cx:pt idx="441">33.60644657779266</cx:pt>
          <cx:pt idx="442">36.223106910917657</cx:pt>
          <cx:pt idx="443">38.041006361105261</cx:pt>
          <cx:pt idx="444">33.978330141059594</cx:pt>
          <cx:pt idx="445">34.745121292006758</cx:pt>
          <cx:pt idx="446">35.518966272390244</cx:pt>
          <cx:pt idx="447">34.094831687392222</cx:pt>
          <cx:pt idx="448">37.744249531844247</cx:pt>
          <cx:pt idx="449">34.520503343433063</cx:pt>
          <cx:pt idx="450">36.184486286037931</cx:pt>
          <cx:pt idx="451">35.40917388154201</cx:pt>
          <cx:pt idx="452">36.795797957069773</cx:pt>
          <cx:pt idx="453">35.140615612600982</cx:pt>
          <cx:pt idx="454">37.834370575534038</cx:pt>
          <cx:pt idx="455">38.320148755288784</cx:pt>
          <cx:pt idx="456">36.753580161116673</cx:pt>
          <cx:pt idx="457">39.378322606925373</cx:pt>
          <cx:pt idx="458">35.510586403759326</cx:pt>
          <cx:pt idx="459">36.484849116109004</cx:pt>
          <cx:pt idx="460">35.761310915453457</cx:pt>
          <cx:pt idx="461">35.389346861305498</cx:pt>
          <cx:pt idx="462">36.553407991408569</cx:pt>
          <cx:pt idx="463">37.286966057757752</cx:pt>
          <cx:pt idx="464">35.59878612966618</cx:pt>
          <cx:pt idx="465">33.41027067411467</cx:pt>
          <cx:pt idx="466">35.108158335215379</cx:pt>
          <cx:pt idx="467">38.676804853588479</cx:pt>
          <cx:pt idx="468">37.415403059123811</cx:pt>
          <cx:pt idx="469">37.107862524401085</cx:pt>
          <cx:pt idx="470">35.97964594105887</cx:pt>
          <cx:pt idx="471">38.613285537183174</cx:pt>
          <cx:pt idx="472">32.842555565611796</cx:pt>
          <cx:pt idx="473">35.031039064545801</cx:pt>
          <cx:pt idx="474">35.396236875722067</cx:pt>
          <cx:pt idx="475">36.134403189737732</cx:pt>
          <cx:pt idx="476">38.384828727907006</cx:pt>
          <cx:pt idx="477">36.015595037893256</cx:pt>
          <cx:pt idx="478">36.394574001184381</cx:pt>
          <cx:pt idx="479">36.999502639364344</cx:pt>
          <cx:pt idx="480">34.95880077112654</cx:pt>
          <cx:pt idx="481">35.005863757411376</cx:pt>
          <cx:pt idx="482">35.128154198072224</cx:pt>
          <cx:pt idx="483">35.602700883527504</cx:pt>
          <cx:pt idx="484">38.234698948054962</cx:pt>
          <cx:pt idx="485">36.672568726579591</cx:pt>
          <cx:pt idx="486">32.875003058142838</cx:pt>
          <cx:pt idx="487">35.373784072571127</cx:pt>
          <cx:pt idx="488">36.68141510082841</cx:pt>
          <cx:pt idx="489">35.003844922657443</cx:pt>
          <cx:pt idx="490">36.137700891198428</cx:pt>
          <cx:pt idx="491">35.911843667070968</cx:pt>
          <cx:pt idx="492">36.379770739768361</cx:pt>
          <cx:pt idx="493">36.060625250054535</cx:pt>
          <cx:pt idx="494">31.869659606659255</cx:pt>
          <cx:pt idx="495">36.713282755505347</cx:pt>
          <cx:pt idx="496">33.701574399197597</cx:pt>
          <cx:pt idx="497">36.3162670282791</cx:pt>
          <cx:pt idx="498">33.565838847324223</cx:pt>
          <cx:pt idx="499">38.494625397066841</cx:pt>
          <cx:pt idx="500">35.531852628227369</cx:pt>
          <cx:pt idx="501">38.076451303233007</cx:pt>
          <cx:pt idx="502">33.842328407972794</cx:pt>
          <cx:pt idx="503">36.53356293522787</cx:pt>
          <cx:pt idx="504">33.712706341360317</cx:pt>
          <cx:pt idx="505">37.576903233050238</cx:pt>
          <cx:pt idx="506">34.760158687803752</cx:pt>
          <cx:pt idx="507">36.126633203825492</cx:pt>
          <cx:pt idx="508">34.894113570576096</cx:pt>
          <cx:pt idx="509">37.490678906077676</cx:pt>
          <cx:pt idx="510">37.141963809678877</cx:pt>
          <cx:pt idx="511">35.743969374391476</cx:pt>
          <cx:pt idx="512">35.822688179063363</cx:pt>
          <cx:pt idx="513">36.620250483423121</cx:pt>
          <cx:pt idx="514">37.458289543699543</cx:pt>
          <cx:pt idx="515">32.829446013793607</cx:pt>
          <cx:pt idx="516">39.138075137206862</cx:pt>
          <cx:pt idx="517">36.089525216517565</cx:pt>
          <cx:pt idx="518">39.100958138658456</cx:pt>
          <cx:pt idx="519">37.467501478624456</cx:pt>
          <cx:pt idx="520">36.212047176217474</cx:pt>
          <cx:pt idx="521">36.824449481277988</cx:pt>
          <cx:pt idx="522">37.930309788292</cx:pt>
          <cx:pt idx="523">36.116090827631645</cx:pt>
          <cx:pt idx="524">33.02891421908275</cx:pt>
          <cx:pt idx="525">35.44108628337559</cx:pt>
          <cx:pt idx="526">35.190822667506339</cx:pt>
          <cx:pt idx="527">41.797798682897529</cx:pt>
          <cx:pt idx="528">35.01356516241664</cx:pt>
          <cx:pt idx="529">36.487996281901317</cx:pt>
          <cx:pt idx="530">37.496851353397275</cx:pt>
          <cx:pt idx="531">37.966229504494258</cx:pt>
          <cx:pt idx="532">33.848638339295221</cx:pt>
          <cx:pt idx="533">34.27448790253694</cx:pt>
          <cx:pt idx="534">37.241176434522053</cx:pt>
          <cx:pt idx="535">34.080807487386735</cx:pt>
          <cx:pt idx="536">38.082781294776659</cx:pt>
          <cx:pt idx="537">35.377818999710982</cx:pt>
          <cx:pt idx="538">34.665106349532486</cx:pt>
          <cx:pt idx="539">36.934779322259566</cx:pt>
          <cx:pt idx="540">35.820075942608916</cx:pt>
          <cx:pt idx="541">36.903237753382754</cx:pt>
          <cx:pt idx="542">33.58313811767443</cx:pt>
          <cx:pt idx="543">35.539950135367647</cx:pt>
          <cx:pt idx="544">37.819142331908616</cx:pt>
          <cx:pt idx="545">35.882318133886884</cx:pt>
          <cx:pt idx="546">32.651542278318544</cx:pt>
          <cx:pt idx="547">35.527002229427943</cx:pt>
          <cx:pt idx="548">36.41367861853022</cx:pt>
          <cx:pt idx="549">36.2351934169291</cx:pt>
          <cx:pt idx="550">38.783522266340732</cx:pt>
          <cx:pt idx="551">37.009240436676286</cx:pt>
          <cx:pt idx="552">34.037292043452489</cx:pt>
          <cx:pt idx="553">37.263433982316464</cx:pt>
          <cx:pt idx="554">35.936269963867794</cx:pt>
          <cx:pt idx="555">37.532935910711281</cx:pt>
          <cx:pt idx="556">35.090579310067</cx:pt>
          <cx:pt idx="557">35.702768452642474</cx:pt>
          <cx:pt idx="558">35.755075224452661</cx:pt>
          <cx:pt idx="559">37.222442802843219</cx:pt>
          <cx:pt idx="560">35.720107984721423</cx:pt>
          <cx:pt idx="561">34.544437707808029</cx:pt>
          <cx:pt idx="562">34.715129115344666</cx:pt>
          <cx:pt idx="563">34.562142932718452</cx:pt>
          <cx:pt idx="564">36.656044158274824</cx:pt>
          <cx:pt idx="565">39.337812393956916</cx:pt>
          <cx:pt idx="566">36.966038388686407</cx:pt>
          <cx:pt idx="567">34.976135374096181</cx:pt>
          <cx:pt idx="568">35.206578023036037</cx:pt>
          <cx:pt idx="569">36.86188820355634</cx:pt>
          <cx:pt idx="570">33.588718484230363</cx:pt>
          <cx:pt idx="571">34.861257946378572</cx:pt>
          <cx:pt idx="572">34.470280092772747</cx:pt>
          <cx:pt idx="573">36.139137908397622</cx:pt>
          <cx:pt idx="574">36.689016299470794</cx:pt>
          <cx:pt idx="575">36.780042072685546</cx:pt>
          <cx:pt idx="576">35.054751817204533</cx:pt>
          <cx:pt idx="577">38.3895378142185</cx:pt>
          <cx:pt idx="578">32.392986271803323</cx:pt>
          <cx:pt idx="579">36.837140135601189</cx:pt>
          <cx:pt idx="580">37.341861813066842</cx:pt>
          <cx:pt idx="581">37.752983047673773</cx:pt>
          <cx:pt idx="582">35.825549860199558</cx:pt>
          <cx:pt idx="583">36.16628247583931</cx:pt>
          <cx:pt idx="584">35.411874230099599</cx:pt>
          <cx:pt idx="585">37.743849453278081</cx:pt>
          <cx:pt idx="586">37.012768665400287</cx:pt>
          <cx:pt idx="587">36.989702146661166</cx:pt>
          <cx:pt idx="588">35.882043478567248</cx:pt>
          <cx:pt idx="589">36.137577403379723</cx:pt>
          <cx:pt idx="590">36.657399610133389</cx:pt>
          <cx:pt idx="591">32.146332035768054</cx:pt>
          <cx:pt idx="592">34.802693852362566</cx:pt>
          <cx:pt idx="593">38.745343653108115</cx:pt>
          <cx:pt idx="594">35.039687070289901</cx:pt>
          <cx:pt idx="595">36.56339530292167</cx:pt>
          <cx:pt idx="596">35.124243957563294</cx:pt>
          <cx:pt idx="597">36.484536019995247</cx:pt>
          <cx:pt idx="598">36.814179079642265</cx:pt>
          <cx:pt idx="599">35.656803858951676</cx:pt>
          <cx:pt idx="600">36.066489587635004</cx:pt>
          <cx:pt idx="601">34.470180069647284</cx:pt>
          <cx:pt idx="602">34.516255947852486</cx:pt>
          <cx:pt idx="603">33.528691235767482</cx:pt>
          <cx:pt idx="604">32.891019881247935</cx:pt>
          <cx:pt idx="605">38.564344274160177</cx:pt>
          <cx:pt idx="606">37.646338477037425</cx:pt>
          <cx:pt idx="607">35.755933951280817</cx:pt>
          <cx:pt idx="608">36.206436546421337</cx:pt>
          <cx:pt idx="609">36.455185233092209</cx:pt>
          <cx:pt idx="610">39.690422222410611</cx:pt>
          <cx:pt idx="611">34.641406714194517</cx:pt>
          <cx:pt idx="612">38.315379931884706</cx:pt>
          <cx:pt idx="613">35.095826669327344</cx:pt>
          <cx:pt idx="614">36.523002395600948</cx:pt>
          <cx:pt idx="615">33.791203181450705</cx:pt>
          <cx:pt idx="616">38.013707557618481</cx:pt>
          <cx:pt idx="617">34.760754302548136</cx:pt>
          <cx:pt idx="618">37.101023754779014</cx:pt>
          <cx:pt idx="619">40.009564172825755</cx:pt>
          <cx:pt idx="620">32.652712138221496</cx:pt>
          <cx:pt idx="621">36.041144865617433</cx:pt>
          <cx:pt idx="622">36.151752383986562</cx:pt>
          <cx:pt idx="623">36.45652496713555</cx:pt>
          <cx:pt idx="624">35.905741978120247</cx:pt>
          <cx:pt idx="625">39.509285299448038</cx:pt>
          <cx:pt idx="626">35.122998994419952</cx:pt>
          <cx:pt idx="627">38.49856210098357</cx:pt>
          <cx:pt idx="628">32.456239111010994</cx:pt>
          <cx:pt idx="629">34.796933511622328</cx:pt>
          <cx:pt idx="630">35.157765158002562</cx:pt>
          <cx:pt idx="631">37.826711189342959</cx:pt>
          <cx:pt idx="632">33.761084697388938</cx:pt>
          <cx:pt idx="633">37.816330630974306</cx:pt>
          <cx:pt idx="634">37.426600121196245</cx:pt>
          <cx:pt idx="635">39.181802418910543</cx:pt>
          <cx:pt idx="636">37.485565135236037</cx:pt>
          <cx:pt idx="637">33.091393866391016</cx:pt>
          <cx:pt idx="638">37.155903035551709</cx:pt>
          <cx:pt idx="639">34.065522218978451</cx:pt>
          <cx:pt idx="640">39.948147617147903</cx:pt>
          <cx:pt idx="641">37.15452716747145</cx:pt>
          <cx:pt idx="642">39.237318785068304</cx:pt>
          <cx:pt idx="643">33.832348622585926</cx:pt>
          <cx:pt idx="644">38.117519137917164</cx:pt>
          <cx:pt idx="645">34.451514541964791</cx:pt>
          <cx:pt idx="646">36.661786075043125</cx:pt>
          <cx:pt idx="647">37.155688043576738</cx:pt>
          <cx:pt idx="648">35.372051644671409</cx:pt>
          <cx:pt idx="649">36.348481829845397</cx:pt>
          <cx:pt idx="650">37.683608629577186</cx:pt>
          <cx:pt idx="651">34.935542065681936</cx:pt>
          <cx:pt idx="652">38.469593502538963</cx:pt>
          <cx:pt idx="653">36.738167543823067</cx:pt>
          <cx:pt idx="654">38.599096401553652</cx:pt>
          <cx:pt idx="655">36.434419347415165</cx:pt>
          <cx:pt idx="656">36.426098634136601</cx:pt>
          <cx:pt idx="657">36.368517352942405</cx:pt>
          <cx:pt idx="658">37.689878564627868</cx:pt>
          <cx:pt idx="659">35.627924256782634</cx:pt>
          <cx:pt idx="660">32.79749174427743</cx:pt>
          <cx:pt idx="661">37.025956756004504</cx:pt>
          <cx:pt idx="662">35.303784155224278</cx:pt>
          <cx:pt idx="663">36.419133756404044</cx:pt>
          <cx:pt idx="664">35.877660528036742</cx:pt>
          <cx:pt idx="665">36.790741664450088</cx:pt>
          <cx:pt idx="666">35.125905432545807</cx:pt>
          <cx:pt idx="667">35.757875906584992</cx:pt>
          <cx:pt idx="668">35.597041795191366</cx:pt>
          <cx:pt idx="669">35.531053922854284</cx:pt>
          <cx:pt idx="670">35.727805102387919</cx:pt>
          <cx:pt idx="671">31.933771183930801</cx:pt>
          <cx:pt idx="672">37.611891448375111</cx:pt>
          <cx:pt idx="673">34.085426887989186</cx:pt>
          <cx:pt idx="674">41.732355770986906</cx:pt>
          <cx:pt idx="675">36.943461641679235</cx:pt>
          <cx:pt idx="676">35.714006851176514</cx:pt>
          <cx:pt idx="677">38.644476900272835</cx:pt>
          <cx:pt idx="678">34.272695330806933</cx:pt>
          <cx:pt idx="679">34.007774692084404</cx:pt>
          <cx:pt idx="680">36.151242557834827</cx:pt>
          <cx:pt idx="681">37.138335832581134</cx:pt>
          <cx:pt idx="682">40.730068404689149</cx:pt>
          <cx:pt idx="683">35.475763633273445</cx:pt>
          <cx:pt idx="684">35.047458480614203</cx:pt>
          <cx:pt idx="685">36.399809104462115</cx:pt>
          <cx:pt idx="686">35.570897009446497</cx:pt>
          <cx:pt idx="687">37.815907315662365</cx:pt>
          <cx:pt idx="688">35.043540835273383</cx:pt>
          <cx:pt idx="689">38.013481873027295</cx:pt>
          <cx:pt idx="690">36.914707908684257</cx:pt>
          <cx:pt idx="691">38.723722743225814</cx:pt>
          <cx:pt idx="692">31.06538105571823</cx:pt>
          <cx:pt idx="693">37.329353784230072</cx:pt>
          <cx:pt idx="694">36.408051904522644</cx:pt>
          <cx:pt idx="695">36.06223703614058</cx:pt>
          <cx:pt idx="696">37.187911441013064</cx:pt>
          <cx:pt idx="697">35.014989607005191</cx:pt>
          <cx:pt idx="698">36.948364677403525</cx:pt>
          <cx:pt idx="699">40.086021693867053</cx:pt>
          <cx:pt idx="700">35.496436039364134</cx:pt>
          <cx:pt idx="701">34.794451211833334</cx:pt>
          <cx:pt idx="702">36.964299808576982</cx:pt>
          <cx:pt idx="703">36.381559659883095</cx:pt>
          <cx:pt idx="704">34.497645864567403</cx:pt>
          <cx:pt idx="705">39.269558247028769</cx:pt>
          <cx:pt idx="706">34.809358505757309</cx:pt>
          <cx:pt idx="707">35.933928805391147</cx:pt>
          <cx:pt idx="708">38.049096516569357</cx:pt>
          <cx:pt idx="709">35.908816357087758</cx:pt>
          <cx:pt idx="710">41.475643711044292</cx:pt>
          <cx:pt idx="711">36.733665672825254</cx:pt>
          <cx:pt idx="712">37.332252933820207</cx:pt>
          <cx:pt idx="713">35.244635175999321</cx:pt>
          <cx:pt idx="714">37.91073410424692</cx:pt>
          <cx:pt idx="715">33.196093817364542</cx:pt>
          <cx:pt idx="716">37.568352539109426</cx:pt>
          <cx:pt idx="717">34.58271871198928</cx:pt>
          <cx:pt idx="718">34.870675673621584</cx:pt>
          <cx:pt idx="719">35.64156728854006</cx:pt>
          <cx:pt idx="720">32.797738647586506</cx:pt>
          <cx:pt idx="721">35.996594722374347</cx:pt>
          <cx:pt idx="722">33.46284072693998</cx:pt>
          <cx:pt idx="723">35.658521184606492</cx:pt>
          <cx:pt idx="724">39.310165624398849</cx:pt>
          <cx:pt idx="725">35.616779188560216</cx:pt>
          <cx:pt idx="726">32.943793326880311</cx:pt>
          <cx:pt idx="727">35.607767194154633</cx:pt>
          <cx:pt idx="728">37.962327448605478</cx:pt>
          <cx:pt idx="729">36.21369712614726</cx:pt>
          <cx:pt idx="730">36.972155557240896</cx:pt>
          <cx:pt idx="731">36.219165279042635</cx:pt>
          <cx:pt idx="732">35.374515903897219</cx:pt>
          <cx:pt idx="733">36.496645361455244</cx:pt>
          <cx:pt idx="734">32.16831110716997</cx:pt>
          <cx:pt idx="735">35.85815729038093</cx:pt>
          <cx:pt idx="736">33.721365949270336</cx:pt>
          <cx:pt idx="737">38.622447898287128</cx:pt>
          <cx:pt idx="738">31.268837217490088</cx:pt>
          <cx:pt idx="739">34.282000323874698</cx:pt>
          <cx:pt idx="740">36.770797155594344</cx:pt>
          <cx:pt idx="741">34.752528518678012</cx:pt>
          <cx:pt idx="742">38.0287536203911</cx:pt>
          <cx:pt idx="743">36.068026468987981</cx:pt>
          <cx:pt idx="744">34.81170640481217</cx:pt>
          <cx:pt idx="745">33.996375714303596</cx:pt>
          <cx:pt idx="746">34.758031718511866</cx:pt>
          <cx:pt idx="747">36.570271222738356</cx:pt>
          <cx:pt idx="748">34.908817265882249</cx:pt>
          <cx:pt idx="749">36.435535634418684</cx:pt>
          <cx:pt idx="750">35.812975713148973</cx:pt>
          <cx:pt idx="751">37.177589834395278</cx:pt>
          <cx:pt idx="752">34.816895751778389</cx:pt>
          <cx:pt idx="753">37.870778920951075</cx:pt>
          <cx:pt idx="754">36.853399048751321</cx:pt>
          <cx:pt idx="755">33.950572530672936</cx:pt>
          <cx:pt idx="756">34.746438446459621</cx:pt>
          <cx:pt idx="757">37.504644214821312</cx:pt>
          <cx:pt idx="758">34.678713501607476</cx:pt>
          <cx:pt idx="759">37.966062630925258</cx:pt>
          <cx:pt idx="760">35.698784526901981</cx:pt>
          <cx:pt idx="761">34.592258479584338</cx:pt>
          <cx:pt idx="762">38.488341831447961</cx:pt>
          <cx:pt idx="763">36.824704512916945</cx:pt>
          <cx:pt idx="764">35.448706936657722</cx:pt>
          <cx:pt idx="765">35.408951966107921</cx:pt>
          <cx:pt idx="766">33.845059561158429</cx:pt>
          <cx:pt idx="767">33.942473939202543</cx:pt>
          <cx:pt idx="768">38.045249583355073</cx:pt>
          <cx:pt idx="769">37.307520159798138</cx:pt>
          <cx:pt idx="770">34.803045502108645</cx:pt>
          <cx:pt idx="771">35.925222142851986</cx:pt>
          <cx:pt idx="772">33.553836752021965</cx:pt>
          <cx:pt idx="773">37.416352071924535</cx:pt>
          <cx:pt idx="774">36.401959469350174</cx:pt>
          <cx:pt idx="775">36.730713514495747</cx:pt>
          <cx:pt idx="776">36.586312149992047</cx:pt>
          <cx:pt idx="777">36.99643029776739</cx:pt>
          <cx:pt idx="778">38.163465747051092</cx:pt>
          <cx:pt idx="779">35.006960255681101</cx:pt>
          <cx:pt idx="780">34.052654871198776</cx:pt>
          <cx:pt idx="781">34.395680046109995</cx:pt>
          <cx:pt idx="782">35.740121967411923</cx:pt>
          <cx:pt idx="783">34.789022192046488</cx:pt>
          <cx:pt idx="784">35.594668627069211</cx:pt>
          <cx:pt idx="785">34.989259107063198</cx:pt>
          <cx:pt idx="786">35.676318663068358</cx:pt>
          <cx:pt idx="787">32.456050454447166</cx:pt>
          <cx:pt idx="788">39.521078407675333</cx:pt>
          <cx:pt idx="789">34.145254786071447</cx:pt>
          <cx:pt idx="790">35.950102709983135</cx:pt>
          <cx:pt idx="791">34.845558585257777</cx:pt>
          <cx:pt idx="792">33.943187406300602</cx:pt>
          <cx:pt idx="793">34.43967649234424</cx:pt>
          <cx:pt idx="794">37.051904868711532</cx:pt>
          <cx:pt idx="795">33.933669363425558</cx:pt>
          <cx:pt idx="796">39.673590880023745</cx:pt>
          <cx:pt idx="797">36.959652052009616</cx:pt>
          <cx:pt idx="798">36.123650533469501</cx:pt>
          <cx:pt idx="799">34.863178183416338</cx:pt>
          <cx:pt idx="800">33.341927129876964</cx:pt>
          <cx:pt idx="801">33.114137091695419</cx:pt>
          <cx:pt idx="802">34.768991207510275</cx:pt>
          <cx:pt idx="803">35.576613106326178</cx:pt>
          <cx:pt idx="804">35.58586530027948</cx:pt>
          <cx:pt idx="805">39.95482232476617</cx:pt>
          <cx:pt idx="806">34.708915609542132</cx:pt>
          <cx:pt idx="807">36.855383783997475</cx:pt>
          <cx:pt idx="808">32.622440177262874</cx:pt>
          <cx:pt idx="809">38.718763364988327</cx:pt>
          <cx:pt idx="810">36.980864583360486</cx:pt>
          <cx:pt idx="811">35.246280693460797</cx:pt>
          <cx:pt idx="812">32.897931141964428</cx:pt>
          <cx:pt idx="813">37.834390220451056</cx:pt>
          <cx:pt idx="814">37.812883665936496</cx:pt>
          <cx:pt idx="815">35.607418315941779</cx:pt>
          <cx:pt idx="816">35.152158590863401</cx:pt>
          <cx:pt idx="817">35.890356381595033</cx:pt>
          <cx:pt idx="818">35.796165053319477</cx:pt>
          <cx:pt idx="819">31.216360291294357</cx:pt>
          <cx:pt idx="820">36.246643531439297</cx:pt>
          <cx:pt idx="821">37.367701541696064</cx:pt>
          <cx:pt idx="822">33.739296709242282</cx:pt>
          <cx:pt idx="823">33.196329208608695</cx:pt>
          <cx:pt idx="824">35.516539107968178</cx:pt>
          <cx:pt idx="825">34.201886696808451</cx:pt>
          <cx:pt idx="826">36.731261373748865</cx:pt>
          <cx:pt idx="827">37.081126312686656</cx:pt>
          <cx:pt idx="828">35.292436210025251</cx:pt>
          <cx:pt idx="829">35.672584568182984</cx:pt>
          <cx:pt idx="830">35.595153292847876</cx:pt>
          <cx:pt idx="831">35.865844223783753</cx:pt>
          <cx:pt idx="832">33.86507067163523</cx:pt>
          <cx:pt idx="833">37.309390737247966</cx:pt>
          <cx:pt idx="834">36.474865922643211</cx:pt>
          <cx:pt idx="835">36.506070162245216</cx:pt>
          <cx:pt idx="836">36.304218806914974</cx:pt>
          <cx:pt idx="837">36.814290776552717</cx:pt>
          <cx:pt idx="838">36.004653370520039</cx:pt>
          <cx:pt idx="839">35.969321872099052</cx:pt>
          <cx:pt idx="840">35.096121430015152</cx:pt>
          <cx:pt idx="841">35.110391678067806</cx:pt>
          <cx:pt idx="842">37.403972346430507</cx:pt>
          <cx:pt idx="843">34.901265093236653</cx:pt>
          <cx:pt idx="844">33.738654394023598</cx:pt>
          <cx:pt idx="845">37.105816132407483</cx:pt>
          <cx:pt idx="846">34.05761746546942</cx:pt>
          <cx:pt idx="847">37.830995237665633</cx:pt>
          <cx:pt idx="848">33.527675820074919</cx:pt>
          <cx:pt idx="849">37.734729731135758</cx:pt>
          <cx:pt idx="850">38.036885562908637</cx:pt>
          <cx:pt idx="851">34.321055074223892</cx:pt>
          <cx:pt idx="852">37.037369794460261</cx:pt>
          <cx:pt idx="853">35.190678681905865</cx:pt>
          <cx:pt idx="854">36.204678398571666</cx:pt>
          <cx:pt idx="855">32.916376285913188</cx:pt>
          <cx:pt idx="856">37.114696499570698</cx:pt>
          <cx:pt idx="857">36.239576374892806</cx:pt>
          <cx:pt idx="858">32.737835611093921</cx:pt>
          <cx:pt idx="859">36.827358895620087</cx:pt>
          <cx:pt idx="860">35.744457256049365</cx:pt>
          <cx:pt idx="861">37.060203091125544</cx:pt>
          <cx:pt idx="862">34.876023400199514</cx:pt>
          <cx:pt idx="863">35.220736053935006</cx:pt>
          <cx:pt idx="864">37.091899598877518</cx:pt>
          <cx:pt idx="865">36.528294864958127</cx:pt>
          <cx:pt idx="866">33.608739787038189</cx:pt>
          <cx:pt idx="867">36.677935606649569</cx:pt>
          <cx:pt idx="868">37.285732240393067</cx:pt>
          <cx:pt idx="869">35.443010361817585</cx:pt>
          <cx:pt idx="870">38.618830529684452</cx:pt>
          <cx:pt idx="871">36.74261235468893</cx:pt>
          <cx:pt idx="872">37.261855294444302</cx:pt>
          <cx:pt idx="873">39.832998271277077</cx:pt>
          <cx:pt idx="874">35.840477175704159</cx:pt>
          <cx:pt idx="875">34.655110338634543</cx:pt>
          <cx:pt idx="876">36.129749092830032</cx:pt>
          <cx:pt idx="877">37.74637472423025</cx:pt>
          <cx:pt idx="878">36.723212067187923</cx:pt>
          <cx:pt idx="879">35.077844758975516</cx:pt>
          <cx:pt idx="880">36.351639005562994</cx:pt>
          <cx:pt idx="881">36.256735278931174</cx:pt>
          <cx:pt idx="882">34.911820282861342</cx:pt>
          <cx:pt idx="883">36.402849999248744</cx:pt>
          <cx:pt idx="884">36.634344672534205</cx:pt>
          <cx:pt idx="885">35.525264855803904</cx:pt>
          <cx:pt idx="886">33.559193775225808</cx:pt>
          <cx:pt idx="887">35.46767200455573</cx:pt>
          <cx:pt idx="888">37.549813626771957</cx:pt>
          <cx:pt idx="889">34.890377138395294</cx:pt>
          <cx:pt idx="890">37.010286498237932</cx:pt>
          <cx:pt idx="891">33.192290274207203</cx:pt>
          <cx:pt idx="892">38.526362843208695</cx:pt>
          <cx:pt idx="893">32.850562942218119</cx:pt>
          <cx:pt idx="894">37.347667203175803</cx:pt>
          <cx:pt idx="895">31.845356068753432</cx:pt>
          <cx:pt idx="896">37.267613991443888</cx:pt>
          <cx:pt idx="897">33.425343787511054</cx:pt>
          <cx:pt idx="898">33.977852687314204</cx:pt>
          <cx:pt idx="899">36.901893910724858</cx:pt>
          <cx:pt idx="900">35.967603761480163</cx:pt>
          <cx:pt idx="901">35.607963091118819</cx:pt>
          <cx:pt idx="902">33.284869054262956</cx:pt>
          <cx:pt idx="903">35.750869228413457</cx:pt>
          <cx:pt idx="904">34.78549510060418</cx:pt>
          <cx:pt idx="905">36.339563150354174</cx:pt>
          <cx:pt idx="906">38.126257126268612</cx:pt>
          <cx:pt idx="907">34.668090144088971</cx:pt>
          <cx:pt idx="908">36.32617582099644</cx:pt>
          <cx:pt idx="909">33.112565161774818</cx:pt>
          <cx:pt idx="910">35.390068476822449</cx:pt>
          <cx:pt idx="911">36.06837696654668</cx:pt>
          <cx:pt idx="912">35.582777604759073</cx:pt>
          <cx:pt idx="913">34.306064639880113</cx:pt>
          <cx:pt idx="914">34.718463807770469</cx:pt>
          <cx:pt idx="915">40.485576009942832</cx:pt>
          <cx:pt idx="916">33.489760794157299</cx:pt>
          <cx:pt idx="917">37.849466101072558</cx:pt>
          <cx:pt idx="918">37.50118197125353</cx:pt>
          <cx:pt idx="919">35.691556150778055</cx:pt>
          <cx:pt idx="920">36.37068021600895</cx:pt>
          <cx:pt idx="921">35.47649009450722</cx:pt>
          <cx:pt idx="922">35.994557278195444</cx:pt>
          <cx:pt idx="923">36.75339491537833</cx:pt>
          <cx:pt idx="924">34.936943579857029</cx:pt>
          <cx:pt idx="925">36.737088625328674</cx:pt>
          <cx:pt idx="926">39.174971629898565</cx:pt>
          <cx:pt idx="927">34.669425055528897</cx:pt>
          <cx:pt idx="928">35.564207186166151</cx:pt>
          <cx:pt idx="929">35.24022593436284</cx:pt>
          <cx:pt idx="930">37.520346507016967</cx:pt>
          <cx:pt idx="931">35.695811633871422</cx:pt>
          <cx:pt idx="932">36.003615932912268</cx:pt>
          <cx:pt idx="933">34.739317444309364</cx:pt>
          <cx:pt idx="934">38.260524985999076</cx:pt>
          <cx:pt idx="935">32.54843569582625</cx:pt>
          <cx:pt idx="936">36.802955934329475</cx:pt>
          <cx:pt idx="937">41.214174837177389</cx:pt>
          <cx:pt idx="938">37.837359491600495</cx:pt>
          <cx:pt idx="939">37.71286485466517</cx:pt>
          <cx:pt idx="940">33.324634973108417</cx:pt>
          <cx:pt idx="941">34.261190952304339</cx:pt>
          <cx:pt idx="942">35.966744025339722</cx:pt>
          <cx:pt idx="943">34.554998751219856</cx:pt>
          <cx:pt idx="944">35.675961423667957</cx:pt>
          <cx:pt idx="945">34.489601926062882</cx:pt>
          <cx:pt idx="946">36.151549772944655</cx:pt>
          <cx:pt idx="947">37.968557464980307</cx:pt>
          <cx:pt idx="948">38.748881799632819</cx:pt>
          <cx:pt idx="949">36.887199615931522</cx:pt>
          <cx:pt idx="950">35.831351777693044</cx:pt>
          <cx:pt idx="951">38.191560032438758</cx:pt>
          <cx:pt idx="952">35.805140743989064</cx:pt>
          <cx:pt idx="953">35.887298267163438</cx:pt>
          <cx:pt idx="954">37.321550713269822</cx:pt>
          <cx:pt idx="955">34.745582757266838</cx:pt>
          <cx:pt idx="956">34.318565894522315</cx:pt>
          <cx:pt idx="957">34.546631002183851</cx:pt>
          <cx:pt idx="958">35.343866490525258</cx:pt>
          <cx:pt idx="959">37.641582971826004</cx:pt>
          <cx:pt idx="960">35.265184559044137</cx:pt>
          <cx:pt idx="961">36.592357186355841</cx:pt>
          <cx:pt idx="962">34.300526097930714</cx:pt>
          <cx:pt idx="963">34.569603311988274</cx:pt>
          <cx:pt idx="964">38.46967934178101</cx:pt>
          <cx:pt idx="965">35.1113171683877</cx:pt>
          <cx:pt idx="966">35.383852184741933</cx:pt>
          <cx:pt idx="967">37.594075219000111</cx:pt>
          <cx:pt idx="968">35.343027266851522</cx:pt>
          <cx:pt idx="969">33.916578332384873</cx:pt>
          <cx:pt idx="970">34.319627182336824</cx:pt>
          <cx:pt idx="971">35.17792401987078</cx:pt>
          <cx:pt idx="972">34.614489942844983</cx:pt>
          <cx:pt idx="973">35.704368721361377</cx:pt>
          <cx:pt idx="974">34.556489822781401</cx:pt>
          <cx:pt idx="975">38.228643489972796</cx:pt>
          <cx:pt idx="976">35.495922451677906</cx:pt>
          <cx:pt idx="977">35.120104761818162</cx:pt>
          <cx:pt idx="978">41.097013506282323</cx:pt>
          <cx:pt idx="979">39.002874943710374</cx:pt>
          <cx:pt idx="980">35.206219703399874</cx:pt>
          <cx:pt idx="981">35.000227824185458</cx:pt>
          <cx:pt idx="982">35.747832129114222</cx:pt>
          <cx:pt idx="983">39.346924292109478</cx:pt>
          <cx:pt idx="984">35.076077387844201</cx:pt>
          <cx:pt idx="985">36.501631720487893</cx:pt>
          <cx:pt idx="986">33.354841645783061</cx:pt>
          <cx:pt idx="987">36.106712956635995</cx:pt>
          <cx:pt idx="988">34.046652514169018</cx:pt>
          <cx:pt idx="989">37.397075388101143</cx:pt>
          <cx:pt idx="990">35.971581702446208</cx:pt>
          <cx:pt idx="991">35.137656019830331</cx:pt>
          <cx:pt idx="992">38.698120330361668</cx:pt>
          <cx:pt idx="993">34.781566520511085</cx:pt>
          <cx:pt idx="994">34.240523890538839</cx:pt>
          <cx:pt idx="995">38.464991699980708</cx:pt>
          <cx:pt idx="996">35.451191755905256</cx:pt>
          <cx:pt idx="997">33.125343043356274</cx:pt>
          <cx:pt idx="998">35.527777526812052</cx:pt>
          <cx:pt idx="999">35.630351728653494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Distribution of annual heating demand under 1000 variable schedule (</a:t>
            </a:r>
            <a:r>
              <a:rPr lang="en-US" sz="1400" b="0" i="0" u="none" strike="noStrike" baseline="0" dirty="0" err="1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Honggerstr</a:t>
            </a:r>
            <a:r>
              <a:rPr lang="en-US" sz="14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)(Residential) (</a:t>
            </a:r>
            <a:r>
              <a:rPr lang="en-US" sz="1400" b="0" i="0" u="none" strike="noStrike" baseline="0" dirty="0" err="1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infil</a:t>
            </a:r>
            <a:r>
              <a:rPr lang="en-US" sz="14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=0.1 ach)</a:t>
            </a:r>
          </a:p>
        </cx:rich>
      </cx:tx>
    </cx:title>
    <cx:plotArea>
      <cx:plotAreaRegion>
        <cx:series layoutId="clusteredColumn" uniqueId="{25E58F74-4B09-4AAE-AD53-7FB4FDD983EC}"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txData>
              <cx:v>Annual Heating Demand kWh/m2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Annual Heating Demand kWh/m2</a:t>
              </a:r>
            </a:p>
          </cx:txPr>
        </cx:title>
        <cx:tickLabels/>
      </cx:axis>
      <cx:axis id="1">
        <cx:valScaling/>
        <cx:title>
          <cx:tx>
            <cx:txData>
              <cx:v>Number of results per value range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Number of results per value range</a:t>
              </a:r>
            </a:p>
          </cx:txPr>
        </cx:title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Sheet1!$E$2:$E$1001</cx:f>
        <cx:lvl ptCount="1000" formatCode="0.00">
          <cx:pt idx="0">66.427480716651814</cx:pt>
          <cx:pt idx="1">73.380709115731662</cx:pt>
          <cx:pt idx="2">65.277942628942526</cx:pt>
          <cx:pt idx="3">64.688992828343856</cx:pt>
          <cx:pt idx="4">63.293038931711365</cx:pt>
          <cx:pt idx="5">58.194515815243875</cx:pt>
          <cx:pt idx="6">61.583519043417517</cx:pt>
          <cx:pt idx="7">62.703963544641873</cx:pt>
          <cx:pt idx="8">66.851929303593025</cx:pt>
          <cx:pt idx="9">64.811865007330994</cx:pt>
          <cx:pt idx="10">66.243558344852801</cx:pt>
          <cx:pt idx="11">64.500069728136012</cx:pt>
          <cx:pt idx="12">61.602580626019737</cx:pt>
          <cx:pt idx="13">61.347573416566874</cx:pt>
          <cx:pt idx="14">66.349679818878968</cx:pt>
          <cx:pt idx="15">69.015717579835325</cx:pt>
          <cx:pt idx="16">63.540325906063771</cx:pt>
          <cx:pt idx="17">57.873605208876633</cx:pt>
          <cx:pt idx="18">60.759844725204822</cx:pt>
          <cx:pt idx="19">66.343046524221307</cx:pt>
          <cx:pt idx="20">69.188972706274711</cx:pt>
          <cx:pt idx="21">62.989461078959401</cx:pt>
          <cx:pt idx="22">60.783454117523171</cx:pt>
          <cx:pt idx="23">67.334329360008724</cx:pt>
          <cx:pt idx="24">62.478334868026153</cx:pt>
          <cx:pt idx="25">69.541731611923538</cx:pt>
          <cx:pt idx="26">53.402799803202946</cx:pt>
          <cx:pt idx="27">64.144679100851263</cx:pt>
          <cx:pt idx="28">62.019441535454511</cx:pt>
          <cx:pt idx="29">67.547950228803629</cx:pt>
          <cx:pt idx="30">62.306118727270494</cx:pt>
          <cx:pt idx="31">72.014650426563975</cx:pt>
          <cx:pt idx="32">57.204592963255273</cx:pt>
          <cx:pt idx="33">59.583919850179626</cx:pt>
          <cx:pt idx="34">71.93340279397593</cx:pt>
          <cx:pt idx="35">59.45730682776091</cx:pt>
          <cx:pt idx="36">68.570579045074297</cx:pt>
          <cx:pt idx="37">63.289450207694273</cx:pt>
          <cx:pt idx="38">62.207557919775596</cx:pt>
          <cx:pt idx="39">60.357116721115808</cx:pt>
          <cx:pt idx="40">58.050731557949163</cx:pt>
          <cx:pt idx="41">63.954329773069183</cx:pt>
          <cx:pt idx="42">59.124073114290603</cx:pt>
          <cx:pt idx="43">69.045375126769343</cx:pt>
          <cx:pt idx="44">71.889361186380299</cx:pt>
          <cx:pt idx="45">61.865422324463822</cx:pt>
          <cx:pt idx="46">57.702221101549462</cx:pt>
          <cx:pt idx="47">65.103314154146943</cx:pt>
          <cx:pt idx="48">66.401213144367574</cx:pt>
          <cx:pt idx="49">58.863264204914955</cx:pt>
          <cx:pt idx="50">62.533965861191078</cx:pt>
          <cx:pt idx="51">65.733506276205674</cx:pt>
          <cx:pt idx="52">59.589853026801052</cx:pt>
          <cx:pt idx="53">65.736238581752147</cx:pt>
          <cx:pt idx="54">66.430392161660393</cx:pt>
          <cx:pt idx="55">59.968595562511254</cx:pt>
          <cx:pt idx="56">60.67239553877949</cx:pt>
          <cx:pt idx="57">63.441204675930287</cx:pt>
          <cx:pt idx="58">67.960769195271652</cx:pt>
          <cx:pt idx="59">63.867038590920359</cx:pt>
          <cx:pt idx="60">67.228174566412449</cx:pt>
          <cx:pt idx="61">65.756749446312554</cx:pt>
          <cx:pt idx="62">56.762468194513325</cx:pt>
          <cx:pt idx="63">65.320781670161992</cx:pt>
          <cx:pt idx="64">63.961813910906088</cx:pt>
          <cx:pt idx="65">66.21765967208151</cx:pt>
          <cx:pt idx="66">63.484077161846187</cx:pt>
          <cx:pt idx="67">61.769757180754134</cx:pt>
          <cx:pt idx="68">65.664638249956653</cx:pt>
          <cx:pt idx="69">64.118709520588567</cx:pt>
          <cx:pt idx="70">63.8817554176659</cx:pt>
          <cx:pt idx="71">69.049848040149996</cx:pt>
          <cx:pt idx="72">70.640659588458547</cx:pt>
          <cx:pt idx="73">55.484766376799904</cx:pt>
          <cx:pt idx="74">61.650547074714481</cx:pt>
          <cx:pt idx="75">61.974865385692937</cx:pt>
          <cx:pt idx="76">63.696792711450328</cx:pt>
          <cx:pt idx="77">65.891764080751912</cx:pt>
          <cx:pt idx="78">61.626615165248452</cx:pt>
          <cx:pt idx="79">58.302101456891926</cx:pt>
          <cx:pt idx="80">57.618940313681854</cx:pt>
          <cx:pt idx="81">63.53496647726714</cx:pt>
          <cx:pt idx="82">61.067945902258671</cx:pt>
          <cx:pt idx="83">67.176646477171033</cx:pt>
          <cx:pt idx="84">69.615064571202353</cx:pt>
          <cx:pt idx="85">59.736410443372961</cx:pt>
          <cx:pt idx="86">58.006450909230836</cx:pt>
          <cx:pt idx="87">64.652699811761991</cx:pt>
          <cx:pt idx="88">63.835967314026917</cx:pt>
          <cx:pt idx="89">67.026399100283101</cx:pt>
          <cx:pt idx="90">59.454093391254936</cx:pt>
          <cx:pt idx="91">63.431157074026352</cx:pt>
          <cx:pt idx="92">59.775411133036577</cx:pt>
          <cx:pt idx="93">62.20657180160967</cx:pt>
          <cx:pt idx="94">68.679993384933923</cx:pt>
          <cx:pt idx="95">65.679520465553125</cx:pt>
          <cx:pt idx="96">67.965941151892778</cx:pt>
          <cx:pt idx="97">58.81707441117959</cx:pt>
          <cx:pt idx="98">64.501421145262981</cx:pt>
          <cx:pt idx="99">66.145399815022799</cx:pt>
          <cx:pt idx="100">71.456359608258879</cx:pt>
          <cx:pt idx="101">62.590791343161769</cx:pt>
          <cx:pt idx="102">60.031661920822884</cx:pt>
          <cx:pt idx="103">68.158864723664976</cx:pt>
          <cx:pt idx="104">63.031791868569123</cx:pt>
          <cx:pt idx="105">56.863922945001178</cx:pt>
          <cx:pt idx="106">62.389810595277844</cx:pt>
          <cx:pt idx="107">62.035123867017177</cx:pt>
          <cx:pt idx="108">62.824010498361361</cx:pt>
          <cx:pt idx="109">66.110407100836142</cx:pt>
          <cx:pt idx="110">70.594620151078658</cx:pt>
          <cx:pt idx="111">60.026464288070542</cx:pt>
          <cx:pt idx="112">66.549469424450251</cx:pt>
          <cx:pt idx="113">61.716410954512099</cx:pt>
          <cx:pt idx="114">61.352171927148937</cx:pt>
          <cx:pt idx="115">61.793221939873952</cx:pt>
          <cx:pt idx="116">62.52298805566307</cx:pt>
          <cx:pt idx="117">59.281661672485704</cx:pt>
          <cx:pt idx="118">57.815727341559416</cx:pt>
          <cx:pt idx="119">65.22636137391541</cx:pt>
          <cx:pt idx="120">60.886823628415691</cx:pt>
          <cx:pt idx="121">60.099672673549456</cx:pt>
          <cx:pt idx="122">61.746835098107894</cx:pt>
          <cx:pt idx="123">63.749822809810546</cx:pt>
          <cx:pt idx="124">64.194075613469778</cx:pt>
          <cx:pt idx="125">56.615378771656687</cx:pt>
          <cx:pt idx="126">64.364286640894079</cx:pt>
          <cx:pt idx="127">66.034029792312438</cx:pt>
          <cx:pt idx="128">57.158767313477895</cx:pt>
          <cx:pt idx="129">67.851424014832688</cx:pt>
          <cx:pt idx="130">69.638315716447863</cx:pt>
          <cx:pt idx="131">65.225303224458912</cx:pt>
          <cx:pt idx="132">57.783783106487192</cx:pt>
          <cx:pt idx="133">61.443585372480733</cx:pt>
          <cx:pt idx="134">55.085985044559891</cx:pt>
          <cx:pt idx="135">62.487606918346629</cx:pt>
          <cx:pt idx="136">71.209405788856103</cx:pt>
          <cx:pt idx="137">65.200569280341739</cx:pt>
          <cx:pt idx="138">60.914065276541997</cx:pt>
          <cx:pt idx="139">55.720932588413525</cx:pt>
          <cx:pt idx="140">60.072202497252597</cx:pt>
          <cx:pt idx="141">64.161558615595922</cx:pt>
          <cx:pt idx="142">60.801464910413856</cx:pt>
          <cx:pt idx="143">64.142365469477838</cx:pt>
          <cx:pt idx="144">59.613294196245022</cx:pt>
          <cx:pt idx="145">61.683292762810694</cx:pt>
          <cx:pt idx="146">61.293304915474565</cx:pt>
          <cx:pt idx="147">66.763722067409674</cx:pt>
          <cx:pt idx="148">65.597689068338696</cx:pt>
          <cx:pt idx="149">62.645632243587258</cx:pt>
          <cx:pt idx="150">69.386961822953879</cx:pt>
          <cx:pt idx="151">67.047978159983117</cx:pt>
          <cx:pt idx="152">53.952143902866815</cx:pt>
          <cx:pt idx="153">66.041334134977262</cx:pt>
          <cx:pt idx="154">66.581481972756109</cx:pt>
          <cx:pt idx="155">61.593026662837708</cx:pt>
          <cx:pt idx="156">60.323902013567675</cx:pt>
          <cx:pt idx="157">65.05952767355349</cx:pt>
          <cx:pt idx="158">66.480578945637888</cx:pt>
          <cx:pt idx="159">57.257641640814114</cx:pt>
          <cx:pt idx="160">58.759646823221665</cx:pt>
          <cx:pt idx="161">74.327697197819134</cx:pt>
          <cx:pt idx="162">63.451195941759877</cx:pt>
          <cx:pt idx="163">65.597910279708046</cx:pt>
          <cx:pt idx="164">65.356621385777601</cx:pt>
          <cx:pt idx="165">61.370668037258788</cx:pt>
          <cx:pt idx="166">63.245474728509969</cx:pt>
          <cx:pt idx="167">62.495643555472228</cx:pt>
          <cx:pt idx="168">61.064022052768159</cx:pt>
          <cx:pt idx="169">61.546056092710522</cx:pt>
          <cx:pt idx="170">69.695115305174198</cx:pt>
          <cx:pt idx="171">58.610936429798905</cx:pt>
          <cx:pt idx="172">66.968203793555276</cx:pt>
          <cx:pt idx="173">71.024720369856979</cx:pt>
          <cx:pt idx="174">60.569393113358892</cx:pt>
          <cx:pt idx="175">57.295399253837026</cx:pt>
          <cx:pt idx="176">60.822474942057553</cx:pt>
          <cx:pt idx="177">64.42924658541547</cx:pt>
          <cx:pt idx="178">64.671142007305136</cx:pt>
          <cx:pt idx="179">68.644714344678093</cx:pt>
          <cx:pt idx="180">59.853987933347646</cx:pt>
          <cx:pt idx="181">63.404358364930999</cx:pt>
          <cx:pt idx="182">62.338185832539722</cx:pt>
          <cx:pt idx="183">63.305900385609611</cx:pt>
          <cx:pt idx="184">68.503343177959337</cx:pt>
          <cx:pt idx="185">62.161076838884924</cx:pt>
          <cx:pt idx="186">64.820472423019268</cx:pt>
          <cx:pt idx="187">66.859482124941195</cx:pt>
          <cx:pt idx="188">66.361494326503632</cx:pt>
          <cx:pt idx="189">73.440727740597268</cx:pt>
          <cx:pt idx="190">67.684792383696475</cx:pt>
          <cx:pt idx="191">66.400966315238833</cx:pt>
          <cx:pt idx="192">58.263745030494945</cx:pt>
          <cx:pt idx="193">59.509908119088898</cx:pt>
          <cx:pt idx="194">61.55016773326156</cx:pt>
          <cx:pt idx="195">68.447648175262685</cx:pt>
          <cx:pt idx="196">60.045320126235104</cx:pt>
          <cx:pt idx="197">61.834667812421202</cx:pt>
          <cx:pt idx="198">60.026280442378763</cx:pt>
          <cx:pt idx="199">62.427115972633139</cx:pt>
          <cx:pt idx="200">64.805448416220472</cx:pt>
          <cx:pt idx="201">63.277250082819933</cx:pt>
          <cx:pt idx="202">55.743148559311273</cx:pt>
          <cx:pt idx="203">68.66471829302273</cx:pt>
          <cx:pt idx="204">61.283577573427621</cx:pt>
          <cx:pt idx="205">65.927277141723991</cx:pt>
          <cx:pt idx="206">59.767850332555177</cx:pt>
          <cx:pt idx="207">63.760656065999186</cx:pt>
          <cx:pt idx="208">59.28903454445674</cx:pt>
          <cx:pt idx="209">72.227901031325189</cx:pt>
          <cx:pt idx="210">61.45509168689135</cx:pt>
          <cx:pt idx="211">66.560633226223544</cx:pt>
          <cx:pt idx="212">71.304279245189605</cx:pt>
          <cx:pt idx="213">68.466869414941684</cx:pt>
          <cx:pt idx="214">66.449919316951721</cx:pt>
          <cx:pt idx="215">62.849071933640296</cx:pt>
          <cx:pt idx="216">58.99773351506385</cx:pt>
          <cx:pt idx="217">62.793929350172569</cx:pt>
          <cx:pt idx="218">63.322885487051217</cx:pt>
          <cx:pt idx="219">61.016193961353565</cx:pt>
          <cx:pt idx="220">66.723013328228944</cx:pt>
          <cx:pt idx="221">58.949365260982226</cx:pt>
          <cx:pt idx="222">59.863109261196577</cx:pt>
          <cx:pt idx="223">59.08047277139427</cx:pt>
          <cx:pt idx="224">65.037446373267287</cx:pt>
          <cx:pt idx="225">71.072102439094792</cx:pt>
          <cx:pt idx="226">63.313843950078009</cx:pt>
          <cx:pt idx="227">61.533477463128605</cx:pt>
          <cx:pt idx="228">63.198876199510529</cx:pt>
          <cx:pt idx="229">60.395964631010891</cx:pt>
          <cx:pt idx="230">69.524389871087706</cx:pt>
          <cx:pt idx="231">64.053192412852155</cx:pt>
          <cx:pt idx="232">66.553125148853056</cx:pt>
          <cx:pt idx="233">62.603567246970023</cx:pt>
          <cx:pt idx="234">64.891157609261469</cx:pt>
          <cx:pt idx="235">61.207518351094521</cx:pt>
          <cx:pt idx="236">62.14872294775261</cx:pt>
          <cx:pt idx="237">64.153576026283616</cx:pt>
          <cx:pt idx="238">67.254466357893648</cx:pt>
          <cx:pt idx="239">62.786819710853941</cx:pt>
          <cx:pt idx="240">62.505282119297213</cx:pt>
          <cx:pt idx="241">68.239653694068807</cx:pt>
          <cx:pt idx="242">57.299566777444468</cx:pt>
          <cx:pt idx="243">67.343851006198037</cx:pt>
          <cx:pt idx="244">60.424009930611327</cx:pt>
          <cx:pt idx="245">58.821113592183018</cx:pt>
          <cx:pt idx="246">64.269261144809732</cx:pt>
          <cx:pt idx="247">58.354271399977961</cx:pt>
          <cx:pt idx="248">67.410558047579784</cx:pt>
          <cx:pt idx="249">62.994351780895101</cx:pt>
          <cx:pt idx="250">61.316238704461021</cx:pt>
          <cx:pt idx="251">69.13621691200882</cx:pt>
          <cx:pt idx="252">59.724882215346149</cx:pt>
          <cx:pt idx="253">63.735540933836511</cx:pt>
          <cx:pt idx="254">64.413091424897118</cx:pt>
          <cx:pt idx="255">58.376935702877162</cx:pt>
          <cx:pt idx="256">69.622889673709395</cx:pt>
          <cx:pt idx="257">58.052472320535408</cx:pt>
          <cx:pt idx="258">63.357911666886736</cx:pt>
          <cx:pt idx="259">62.437808344883379</cx:pt>
          <cx:pt idx="260">64.006097982102048</cx:pt>
          <cx:pt idx="261">62.119680184506819</cx:pt>
          <cx:pt idx="262">56.618199700719096</cx:pt>
          <cx:pt idx="263">64.343478240490754</cx:pt>
          <cx:pt idx="264">60.232661884939638</cx:pt>
          <cx:pt idx="265">61.406274567042104</cx:pt>
          <cx:pt idx="266">61.825352630781076</cx:pt>
          <cx:pt idx="267">65.786554111857356</cx:pt>
          <cx:pt idx="268">58.472240024286826</cx:pt>
          <cx:pt idx="269">68.847872688211126</cx:pt>
          <cx:pt idx="270">66.482058581850268</cx:pt>
          <cx:pt idx="271">66.879531977384403</cx:pt>
          <cx:pt idx="272">63.205601797297547</cx:pt>
          <cx:pt idx="273">63.373825708318883</cx:pt>
          <cx:pt idx="274">62.021675332683863</cx:pt>
          <cx:pt idx="275">60.258630985677001</cx:pt>
          <cx:pt idx="276">62.215885299602114</cx:pt>
          <cx:pt idx="277">63.237153557073569</cx:pt>
          <cx:pt idx="278">65.50985138995668</cx:pt>
          <cx:pt idx="279">72.15993566343073</cx:pt>
          <cx:pt idx="280">65.545648772555467</cx:pt>
          <cx:pt idx="281">67.929618198522036</cx:pt>
          <cx:pt idx="282">61.325482509524349</cx:pt>
          <cx:pt idx="283">67.45844633454962</cx:pt>
          <cx:pt idx="284">62.41943863988174</cx:pt>
          <cx:pt idx="285">62.425530233727244</cx:pt>
          <cx:pt idx="286">55.089635483307262</cx:pt>
          <cx:pt idx="287">64.501216586458725</cx:pt>
          <cx:pt idx="288">61.087607435710332</cx:pt>
          <cx:pt idx="289">58.37440603466964</cx:pt>
          <cx:pt idx="290">62.262609413812413</cx:pt>
          <cx:pt idx="291">62.267583663520107</cx:pt>
          <cx:pt idx="292">65.546619877083828</cx:pt>
          <cx:pt idx="293">58.067831195122814</cx:pt>
          <cx:pt idx="294">68.679488375074257</cx:pt>
          <cx:pt idx="295">62.611415785588242</cx:pt>
          <cx:pt idx="296">73.416854711810174</cx:pt>
          <cx:pt idx="297">61.317804511405576</cx:pt>
          <cx:pt idx="298">60.699694176385897</cx:pt>
          <cx:pt idx="299">65.251576390155918</cx:pt>
          <cx:pt idx="300">66.757527941104357</cx:pt>
          <cx:pt idx="301">67.494776939214731</cx:pt>
          <cx:pt idx="302">68.168444819983705</cx:pt>
          <cx:pt idx="303">61.970149020277766</cx:pt>
          <cx:pt idx="304">59.327648173079744</cx:pt>
          <cx:pt idx="305">62.814460267987315</cx:pt>
          <cx:pt idx="306">64.92781234765431</cx:pt>
          <cx:pt idx="307">64.812872696056203</cx:pt>
          <cx:pt idx="308">61.231588442166753</cx:pt>
          <cx:pt idx="309">64.888633233427555</cx:pt>
          <cx:pt idx="310">68.557564907359364</cx:pt>
          <cx:pt idx="311">62.725159343826689</cx:pt>
          <cx:pt idx="312">60.247892151687147</cx:pt>
          <cx:pt idx="313">67.632491411977227</cx:pt>
          <cx:pt idx="314">65.710553263813964</cx:pt>
          <cx:pt idx="315">63.997724833570871</cx:pt>
          <cx:pt idx="316">63.187636944494507</cx:pt>
          <cx:pt idx="317">60.195008972003485</cx:pt>
          <cx:pt idx="318">68.738098163653831</cx:pt>
          <cx:pt idx="319">60.718489615922174</cx:pt>
          <cx:pt idx="320">66.007535048492002</cx:pt>
          <cx:pt idx="321">64.409631674626638</cx:pt>
          <cx:pt idx="322">65.882068116775926</cx:pt>
          <cx:pt idx="323">62.079022997404465</cx:pt>
          <cx:pt idx="324">65.068762435040028</cx:pt>
          <cx:pt idx="325">59.723126460962135</cx:pt>
          <cx:pt idx="326">65.196970948493473</cx:pt>
          <cx:pt idx="327">62.227874466659884</cx:pt>
          <cx:pt idx="328">59.753893612485989</cx:pt>
          <cx:pt idx="329">69.309000501919172</cx:pt>
          <cx:pt idx="330">63.367116828052879</cx:pt>
          <cx:pt idx="331">63.56370934551672</cx:pt>
          <cx:pt idx="332">65.91783771141975</cx:pt>
          <cx:pt idx="333">64.612332111065413</cx:pt>
          <cx:pt idx="334">59.960839285680635</cx:pt>
          <cx:pt idx="335">64.60507113839094</cx:pt>
          <cx:pt idx="336">62.648698940982726</cx:pt>
          <cx:pt idx="337">68.031716127773933</cx:pt>
          <cx:pt idx="338">66.227798111123874</cx:pt>
          <cx:pt idx="339">53.128486323988398</cx:pt>
          <cx:pt idx="340">66.241585763326768</cx:pt>
          <cx:pt idx="341">66.409040286981593</cx:pt>
          <cx:pt idx="342">57.390351116163082</cx:pt>
          <cx:pt idx="343">61.594801619370458</cx:pt>
          <cx:pt idx="344">64.777308200106575</cx:pt>
          <cx:pt idx="345">61.588476654513173</cx:pt>
          <cx:pt idx="346">60.510580680240395</cx:pt>
          <cx:pt idx="347">68.224932177496356</cx:pt>
          <cx:pt idx="348">61.456131467890955</cx:pt>
          <cx:pt idx="349">69.725224413429046</cx:pt>
          <cx:pt idx="350">59.347729244235722</cx:pt>
          <cx:pt idx="351">58.837091931654925</cx:pt>
          <cx:pt idx="352">65.635176292193165</cx:pt>
          <cx:pt idx="353">60.832906708419351</cx:pt>
          <cx:pt idx="354">65.947335829706631</cx:pt>
          <cx:pt idx="355">62.157503708859828</cx:pt>
          <cx:pt idx="356">63.610972809147306</cx:pt>
          <cx:pt idx="357">62.540678262990447</cx:pt>
          <cx:pt idx="358">63.299310603630261</cx:pt>
          <cx:pt idx="359">63.769233937205158</cx:pt>
          <cx:pt idx="360">58.076219067802121</cx:pt>
          <cx:pt idx="361">69.727782288552362</cx:pt>
          <cx:pt idx="362">62.697540618818088</cx:pt>
          <cx:pt idx="363">63.935348664775027</cx:pt>
          <cx:pt idx="364">71.353068633992152</cx:pt>
          <cx:pt idx="365">62.867750182866509</cx:pt>
          <cx:pt idx="366">71.825239353761958</cx:pt>
          <cx:pt idx="367">58.576521466992844</cx:pt>
          <cx:pt idx="368">69.671634666930757</cx:pt>
          <cx:pt idx="369">63.506848218128169</cx:pt>
          <cx:pt idx="370">70.839637551189</cx:pt>
          <cx:pt idx="371">65.25626587453398</cx:pt>
          <cx:pt idx="372">64.540567224162572</cx:pt>
          <cx:pt idx="373">61.158879330151493</cx:pt>
          <cx:pt idx="374">61.916352317890819</cx:pt>
          <cx:pt idx="375">60.208359555700035</cx:pt>
          <cx:pt idx="376">69.371820561530157</cx:pt>
          <cx:pt idx="377">66.750639544528639</cx:pt>
          <cx:pt idx="378">60.593632481177075</cx:pt>
          <cx:pt idx="379">58.88790519309309</cx:pt>
          <cx:pt idx="380">62.804502413167306</cx:pt>
          <cx:pt idx="381">63.879738549817155</cx:pt>
          <cx:pt idx="382">63.732330657726592</cx:pt>
          <cx:pt idx="383">67.462797667988795</cx:pt>
          <cx:pt idx="384">59.183097332148634</cx:pt>
          <cx:pt idx="385">65.540000581045902</cx:pt>
          <cx:pt idx="386">62.217709981148175</cx:pt>
          <cx:pt idx="387">69.534221941295527</cx:pt>
          <cx:pt idx="388">62.321169512701495</cx:pt>
          <cx:pt idx="389">66.205798358101305</cx:pt>
          <cx:pt idx="390">67.071040368712261</cx:pt>
          <cx:pt idx="391">61.834454327663131</cx:pt>
          <cx:pt idx="392">61.254226227520135</cx:pt>
          <cx:pt idx="393">70.799366187717894</cx:pt>
          <cx:pt idx="394">61.134169657161792</cx:pt>
          <cx:pt idx="395">58.628012455079251</cx:pt>
          <cx:pt idx="396">61.917431767174548</cx:pt>
          <cx:pt idx="397">62.882186485968653</cx:pt>
          <cx:pt idx="398">65.495718582411712</cx:pt>
          <cx:pt idx="399">62.326586485171681</cx:pt>
          <cx:pt idx="400">60.110901949414107</cx:pt>
          <cx:pt idx="401">66.884044767956397</cx:pt>
          <cx:pt idx="402">62.176155715593772</cx:pt>
          <cx:pt idx="403">61.138499308183675</cx:pt>
          <cx:pt idx="404">63.196403786807217</cx:pt>
          <cx:pt idx="405">64.718900466507336</cx:pt>
          <cx:pt idx="406">64.572100643831334</cx:pt>
          <cx:pt idx="407">60.678663146210148</cx:pt>
          <cx:pt idx="408">63.992356666430801</cx:pt>
          <cx:pt idx="409">65.824931142838807</cx:pt>
          <cx:pt idx="410">57.653601174392456</cx:pt>
          <cx:pt idx="411">71.317839244354673</cx:pt>
          <cx:pt idx="412">59.232685022610895</cx:pt>
          <cx:pt idx="413">65.684554631609302</cx:pt>
          <cx:pt idx="414">67.565513045132761</cx:pt>
          <cx:pt idx="415">62.928488196403279</cx:pt>
          <cx:pt idx="416">59.534118907403716</cx:pt>
          <cx:pt idx="417">60.128263519439137</cx:pt>
          <cx:pt idx="418">64.872797000818139</cx:pt>
          <cx:pt idx="419">63.390060917675648</cx:pt>
          <cx:pt idx="420">65.399698445217908</cx:pt>
          <cx:pt idx="421">65.878652767837124</cx:pt>
          <cx:pt idx="422">64.261152868611788</cx:pt>
          <cx:pt idx="423">64.483416836320288</cx:pt>
          <cx:pt idx="424">68.208486648538226</cx:pt>
          <cx:pt idx="425">65.23062418854812</cx:pt>
          <cx:pt idx="426">64.47900821698714</cx:pt>
          <cx:pt idx="427">65.852783184258186</cx:pt>
          <cx:pt idx="428">60.679764663672977</cx:pt>
          <cx:pt idx="429">65.639279562629866</cx:pt>
          <cx:pt idx="430">64.373485185231218</cx:pt>
          <cx:pt idx="431">63.0829916717015</cx:pt>
          <cx:pt idx="432">62.551444137806655</cx:pt>
          <cx:pt idx="433">56.607586364280188</cx:pt>
          <cx:pt idx="434">63.267260118932327</cx:pt>
          <cx:pt idx="435">64.378743682725059</cx:pt>
          <cx:pt idx="436">66.227807128064583</cx:pt>
          <cx:pt idx="437">60.250006802256117</cx:pt>
          <cx:pt idx="438">67.317893723753002</cx:pt>
          <cx:pt idx="439">65.481923285903733</cx:pt>
          <cx:pt idx="440">60.09247869089873</cx:pt>
          <cx:pt idx="441">63.835837149499504</cx:pt>
          <cx:pt idx="442">70.456820310407608</cx:pt>
          <cx:pt idx="443">57.120415150052544</cx:pt>
          <cx:pt idx="444">58.739493067265535</cx:pt>
          <cx:pt idx="445">63.91642763283096</cx:pt>
          <cx:pt idx="446">57.648341080301684</cx:pt>
          <cx:pt idx="447">66.637206693378687</cx:pt>
          <cx:pt idx="448">61.584619049469744</cx:pt>
          <cx:pt idx="449">59.702968541850787</cx:pt>
          <cx:pt idx="450">67.843467661586473</cx:pt>
          <cx:pt idx="451">61.219023938855898</cx:pt>
          <cx:pt idx="452">63.032401595048022</cx:pt>
          <cx:pt idx="453">65.60531531828056</cx:pt>
          <cx:pt idx="454">69.306394074575365</cx:pt>
          <cx:pt idx="455">60.916364058381589</cx:pt>
          <cx:pt idx="456">66.47240228282169</cx:pt>
          <cx:pt idx="457">65.13468559704684</cx:pt>
          <cx:pt idx="458">69.080814343154714</cx:pt>
          <cx:pt idx="459">64.781775562057675</cx:pt>
          <cx:pt idx="460">68.540278887465959</cx:pt>
          <cx:pt idx="461">58.017161823077181</cx:pt>
          <cx:pt idx="462">59.776189048082429</cx:pt>
          <cx:pt idx="463">65.571492970791567</cx:pt>
          <cx:pt idx="464">61.113719469256417</cx:pt>
          <cx:pt idx="465">68.730693034255353</cx:pt>
          <cx:pt idx="466">65.400002645835514</cx:pt>
          <cx:pt idx="467">62.670073812872111</cx:pt>
          <cx:pt idx="468">64.649915309615011</cx:pt>
          <cx:pt idx="469">66.803950186357469</cx:pt>
          <cx:pt idx="470">56.300306346690348</cx:pt>
          <cx:pt idx="471">59.584243719936801</cx:pt>
          <cx:pt idx="472">65.788595030424389</cx:pt>
          <cx:pt idx="473">67.250859098755342</cx:pt>
          <cx:pt idx="474">59.415360827983676</cx:pt>
          <cx:pt idx="475">60.449672938540402</cx:pt>
          <cx:pt idx="476">55.253646007915968</cx:pt>
          <cx:pt idx="477">57.532609338402779</cx:pt>
          <cx:pt idx="478">57.70462788436275</cx:pt>
          <cx:pt idx="479">63.345154402599029</cx:pt>
          <cx:pt idx="480">65.192845542849028</cx:pt>
          <cx:pt idx="481">66.400102166335046</cx:pt>
          <cx:pt idx="482">64.73819051176676</cx:pt>
          <cx:pt idx="483">63.736358841462653</cx:pt>
          <cx:pt idx="484">62.034461137374571</cx:pt>
          <cx:pt idx="485">61.843051082502427</cx:pt>
          <cx:pt idx="486">59.072270757261109</cx:pt>
          <cx:pt idx="487">70.056499640188505</cx:pt>
          <cx:pt idx="488">63.41055689209324</cx:pt>
          <cx:pt idx="489">59.635832868358115</cx:pt>
          <cx:pt idx="490">64.742648848180465</cx:pt>
          <cx:pt idx="491">66.109677073885251</cx:pt>
          <cx:pt idx="492">60.289799351609268</cx:pt>
          <cx:pt idx="493">54.465644266536835</cx:pt>
          <cx:pt idx="494">68.20756290278517</cx:pt>
          <cx:pt idx="495">58.669732857377227</cx:pt>
          <cx:pt idx="496">62.328613841242237</cx:pt>
          <cx:pt idx="497">61.511600725483355</cx:pt>
          <cx:pt idx="498">64.177505496994556</cx:pt>
          <cx:pt idx="499">60.501186188479579</cx:pt>
          <cx:pt idx="500">64.492860318214042</cx:pt>
          <cx:pt idx="501">66.428463480756747</cx:pt>
          <cx:pt idx="502">66.007544858714496</cx:pt>
          <cx:pt idx="503">64.464812739528142</cx:pt>
          <cx:pt idx="504">65.381271453244736</cx:pt>
          <cx:pt idx="505">68.305422771891543</cx:pt>
          <cx:pt idx="506">61.775976648286907</cx:pt>
          <cx:pt idx="507">61.864471394649463</cx:pt>
          <cx:pt idx="508">65.640637816397671</cx:pt>
          <cx:pt idx="509">66.49767587598042</cx:pt>
          <cx:pt idx="510">64.327717303228141</cx:pt>
          <cx:pt idx="511">64.12674473906246</cx:pt>
          <cx:pt idx="512">64.975098702907744</cx:pt>
          <cx:pt idx="513">66.629486054691725</cx:pt>
          <cx:pt idx="514">63.558071261335691</cx:pt>
          <cx:pt idx="515">63.105780121141464</cx:pt>
          <cx:pt idx="516">62.129668390189849</cx:pt>
          <cx:pt idx="517">63.154699614171321</cx:pt>
          <cx:pt idx="518">61.985794251254582</cx:pt>
          <cx:pt idx="519">63.823001154729553</cx:pt>
          <cx:pt idx="520">57.86018561780844</cx:pt>
          <cx:pt idx="521">75.274267363930761</cx:pt>
          <cx:pt idx="522">57.937823262663528</cx:pt>
          <cx:pt idx="523">65.356801025383831</cx:pt>
          <cx:pt idx="524">59.727450578104971</cx:pt>
          <cx:pt idx="525">65.359429434415091</cx:pt>
          <cx:pt idx="526">62.40542502256789</cx:pt>
          <cx:pt idx="527">63.431658642923466</cx:pt>
          <cx:pt idx="528">62.237994078166118</cx:pt>
          <cx:pt idx="529">58.046101770149086</cx:pt>
          <cx:pt idx="530">59.333033415108005</cx:pt>
          <cx:pt idx="531">60.253572229264606</cx:pt>
          <cx:pt idx="532">73.774062585699383</cx:pt>
          <cx:pt idx="533">67.121458024162166</cx:pt>
          <cx:pt idx="534">62.965123625480807</cx:pt>
          <cx:pt idx="535">60.4097143079589</cx:pt>
          <cx:pt idx="536">58.353012554220655</cx:pt>
          <cx:pt idx="537">64.211559219531935</cx:pt>
          <cx:pt idx="538">63.543813192780945</cx:pt>
          <cx:pt idx="539">66.039025599212962</cx:pt>
          <cx:pt idx="540">70.939180254809386</cx:pt>
          <cx:pt idx="541">67.372934917931687</cx:pt>
          <cx:pt idx="542">60.923879201043995</cx:pt>
          <cx:pt idx="543">67.317282374362279</cx:pt>
          <cx:pt idx="544">61.574808520568403</cx:pt>
          <cx:pt idx="545">64.475628250305419</cx:pt>
          <cx:pt idx="546">57.537850335005224</cx:pt>
          <cx:pt idx="547">66.006399230822609</cx:pt>
          <cx:pt idx="548">63.249886660957493</cx:pt>
          <cx:pt idx="549">61.403837592708847</cx:pt>
          <cx:pt idx="550">62.035229880992411</cx:pt>
          <cx:pt idx="551">66.619954556288022</cx:pt>
          <cx:pt idx="552">55.886474426296189</cx:pt>
          <cx:pt idx="553">63.394967357451151</cx:pt>
          <cx:pt idx="554">60.428487616324354</cx:pt>
          <cx:pt idx="555">57.889065686364852</cx:pt>
          <cx:pt idx="556">60.376591921104442</cx:pt>
          <cx:pt idx="557">64.78655615932658</cx:pt>
          <cx:pt idx="558">65.211587220492873</cx:pt>
          <cx:pt idx="559">67.208996332113685</cx:pt>
          <cx:pt idx="560">56.692092566993381</cx:pt>
          <cx:pt idx="561">64.929288006843805</cx:pt>
          <cx:pt idx="562">61.772914731763045</cx:pt>
          <cx:pt idx="563">70.888761607434702</cx:pt>
          <cx:pt idx="564">65.241363758952161</cx:pt>
          <cx:pt idx="565">58.887130098076319</cx:pt>
          <cx:pt idx="566">61.083803905039012</cx:pt>
          <cx:pt idx="567">55.905426258709916</cx:pt>
          <cx:pt idx="568">60.286046378563867</cx:pt>
          <cx:pt idx="569">62.593685626557992</cx:pt>
          <cx:pt idx="570">65.277182800492838</cx:pt>
          <cx:pt idx="571">62.102626775336461</cx:pt>
          <cx:pt idx="572">60.916284035799578</cx:pt>
          <cx:pt idx="573">62.321632697858462</cx:pt>
          <cx:pt idx="574">63.156694616087485</cx:pt>
          <cx:pt idx="575">68.277855575176133</cx:pt>
          <cx:pt idx="576">71.416548588524066</cx:pt>
          <cx:pt idx="577">60.248296388164491</cx:pt>
          <cx:pt idx="578">71.958287814782224</cx:pt>
          <cx:pt idx="579">66.911911971861031</cx:pt>
          <cx:pt idx="580">64.867487861723617</cx:pt>
          <cx:pt idx="581">70.548494306789323</cx:pt>
          <cx:pt idx="582">65.8846538677399</cx:pt>
          <cx:pt idx="583">63.182195530747947</cx:pt>
          <cx:pt idx="584">57.325641816012968</cx:pt>
          <cx:pt idx="585">59.633689460934583</cx:pt>
          <cx:pt idx="586">64.146863563316629</cx:pt>
          <cx:pt idx="587">66.000010537849462</cx:pt>
          <cx:pt idx="588">61.588127537074001</cx:pt>
          <cx:pt idx="589">66.013917836329711</cx:pt>
          <cx:pt idx="590">57.969056183541177</cx:pt>
          <cx:pt idx="591">64.92955125148778</cx:pt>
          <cx:pt idx="592">59.718213901327303</cx:pt>
          <cx:pt idx="593">65.578064587156575</cx:pt>
          <cx:pt idx="594">64.241776872664857</cx:pt>
          <cx:pt idx="595">67.903652527684713</cx:pt>
          <cx:pt idx="596">58.262734427219499</cx:pt>
          <cx:pt idx="597">66.31211268228121</cx:pt>
          <cx:pt idx="598">62.426333415789721</cx:pt>
          <cx:pt idx="599">65.616647470979728</cx:pt>
          <cx:pt idx="600">58.50595223029039</cx:pt>
          <cx:pt idx="601">70.088014606513397</cx:pt>
          <cx:pt idx="602">64.410065585693673</cx:pt>
          <cx:pt idx="603">58.81753775495185</cx:pt>
          <cx:pt idx="604">59.504159335143996</cx:pt>
          <cx:pt idx="605">57.833260586792036</cx:pt>
          <cx:pt idx="606">58.28018102452269</cx:pt>
          <cx:pt idx="607">65.659547901508745</cx:pt>
          <cx:pt idx="608">65.463949263435637</cx:pt>
          <cx:pt idx="609">64.906504442461085</cx:pt>
          <cx:pt idx="610">61.862994871936095</cx:pt>
          <cx:pt idx="611">61.681992100652025</cx:pt>
          <cx:pt idx="612">62.802826888395309</cx:pt>
          <cx:pt idx="613">61.508527940025139</cx:pt>
          <cx:pt idx="614">64.979582659006041</cx:pt>
          <cx:pt idx="615">62.023533472758466</cx:pt>
          <cx:pt idx="616">67.257971723708309</cx:pt>
          <cx:pt idx="617">61.890582734016874</cx:pt>
          <cx:pt idx="618">65.037683416609212</cx:pt>
          <cx:pt idx="619">65.283843466918256</cx:pt>
          <cx:pt idx="620">55.699779076401832</cx:pt>
          <cx:pt idx="621">62.912461851868315</cx:pt>
          <cx:pt idx="622">59.199498325721777</cx:pt>
          <cx:pt idx="623">60.372930655921657</cx:pt>
          <cx:pt idx="624">68.744673053385384</cx:pt>
          <cx:pt idx="625">58.154837445109365</cx:pt>
          <cx:pt idx="626">66.101360652652119</cx:pt>
          <cx:pt idx="627">61.078663360128672</cx:pt>
          <cx:pt idx="628">64.119684080259347</cx:pt>
          <cx:pt idx="629">63.148403918005926</cx:pt>
          <cx:pt idx="630">69.730226346521334</cx:pt>
          <cx:pt idx="631">62.290009893367326</cx:pt>
          <cx:pt idx="632">66.458460129171328</cx:pt>
          <cx:pt idx="633">53.426253863466421</cx:pt>
          <cx:pt idx="634">59.67764786940036</cx:pt>
          <cx:pt idx="635">71.266641872834541</cx:pt>
          <cx:pt idx="636">65.504458405827563</cx:pt>
          <cx:pt idx="637">64.107934022895819</cx:pt>
          <cx:pt idx="638">64.550729632881016</cx:pt>
          <cx:pt idx="639">60.015045595464983</cx:pt>
          <cx:pt idx="640">62.229601386462356</cx:pt>
          <cx:pt idx="641">67.995870608846189</cx:pt>
          <cx:pt idx="642">63.957464886107878</cx:pt>
          <cx:pt idx="643">60.221986732482065</cx:pt>
          <cx:pt idx="644">64.156297890989848</cx:pt>
          <cx:pt idx="645">62.093780040630129</cx:pt>
          <cx:pt idx="646">65.419610081291509</cx:pt>
          <cx:pt idx="647">59.446591263214223</cx:pt>
          <cx:pt idx="648">65.877168248276703</cx:pt>
          <cx:pt idx="649">63.067122438862953</cx:pt>
          <cx:pt idx="650">64.067990609547408</cx:pt>
          <cx:pt idx="651">60.037873225361054</cx:pt>
          <cx:pt idx="652">64.454017413898427</cx:pt>
          <cx:pt idx="653">62.659424684482282</cx:pt>
          <cx:pt idx="654">62.871772377644263</cx:pt>
          <cx:pt idx="655">59.831256447214358</cx:pt>
          <cx:pt idx="656">65.581300932115226</cx:pt>
          <cx:pt idx="657">59.81584680804761</cx:pt>
          <cx:pt idx="658">68.167591628468102</cx:pt>
          <cx:pt idx="659">61.806920640628654</cx:pt>
          <cx:pt idx="660">67.233018576730416</cx:pt>
          <cx:pt idx="661">64.965388932828546</cx:pt>
          <cx:pt idx="662">63.075170540623077</cx:pt>
          <cx:pt idx="663">68.327656991926801</cx:pt>
          <cx:pt idx="664">61.500665177319284</cx:pt>
          <cx:pt idx="665">59.761678665477589</cx:pt>
          <cx:pt idx="666">65.742041802693905</cx:pt>
          <cx:pt idx="667">60.218645947448202</cx:pt>
          <cx:pt idx="668">63.60753444758663</cx:pt>
          <cx:pt idx="669">68.309926329872624</cx:pt>
          <cx:pt idx="670">62.463740672803887</cx:pt>
          <cx:pt idx="671">68.542908013693008</cx:pt>
          <cx:pt idx="672">61.254808844150581</cx:pt>
          <cx:pt idx="673">63.026361553733132</cx:pt>
          <cx:pt idx="674">63.555253994435972</cx:pt>
          <cx:pt idx="675">62.314704482957822</cx:pt>
          <cx:pt idx="676">60.558490217399722</cx:pt>
          <cx:pt idx="677">59.007277266006653</cx:pt>
          <cx:pt idx="678">61.101622835271343</cx:pt>
          <cx:pt idx="679">53.674136368631949</cx:pt>
          <cx:pt idx="680">60.503271421641699</cx:pt>
          <cx:pt idx="681">69.694688628695914</cx:pt>
          <cx:pt idx="682">60.60528524239718</cx:pt>
          <cx:pt idx="683">67.234278487907318</cx:pt>
          <cx:pt idx="684">62.952715197055092</cx:pt>
          <cx:pt idx="685">64.588160163370588</cx:pt>
          <cx:pt idx="686">60.37053717552979</cx:pt>
          <cx:pt idx="687">60.825622183176961</cx:pt>
          <cx:pt idx="688">65.760098257297074</cx:pt>
          <cx:pt idx="689">67.051879580005675</cx:pt>
          <cx:pt idx="690">62.310618511453953</cx:pt>
          <cx:pt idx="691">68.102024233525654</cx:pt>
          <cx:pt idx="692">67.041440838731376</cx:pt>
          <cx:pt idx="693">61.350725231911213</cx:pt>
          <cx:pt idx="694">62.046968055846193</cx:pt>
          <cx:pt idx="695">63.562379199252156</cx:pt>
          <cx:pt idx="696">60.663090424466048</cx:pt>
          <cx:pt idx="697">61.43143917451745</cx:pt>
          <cx:pt idx="698">62.971609696375054</cx:pt>
          <cx:pt idx="699">65.068573106082994</cx:pt>
          <cx:pt idx="700">56.244901952388304</cx:pt>
          <cx:pt idx="701">66.999632537596796</cx:pt>
          <cx:pt idx="702">63.950992318557766</cx:pt>
          <cx:pt idx="703">64.282386129989149</cx:pt>
          <cx:pt idx="704">58.69379796525039</cx:pt>
          <cx:pt idx="705">58.918063721750492</cx:pt>
          <cx:pt idx="706">67.122816255805276</cx:pt>
          <cx:pt idx="707">61.095054506993336</cx:pt>
          <cx:pt idx="708">68.503182349262033</cx:pt>
          <cx:pt idx="709">60.391948311606775</cx:pt>
          <cx:pt idx="710">65.345166613915623</cx:pt>
          <cx:pt idx="711">57.936986787584367</cx:pt>
          <cx:pt idx="712">65.103460539383931</cx:pt>
          <cx:pt idx="713">59.104830081891926</cx:pt>
          <cx:pt idx="714">63.447701430300867</cx:pt>
          <cx:pt idx="715">62.436203591143126</cx:pt>
          <cx:pt idx="716">57.712118161410409</cx:pt>
          <cx:pt idx="717">65.440350341668946</cx:pt>
          <cx:pt idx="718">61.539129301322731</cx:pt>
          <cx:pt idx="719">65.480850391629232</cx:pt>
          <cx:pt idx="720">71.834069980301152</cx:pt>
          <cx:pt idx="721">61.146262276827265</cx:pt>
          <cx:pt idx="722">60.547447791738904</cx:pt>
          <cx:pt idx="723">67.106641998952043</cx:pt>
          <cx:pt idx="724">69.532672373106351</cx:pt>
          <cx:pt idx="725">63.647979550592289</cx:pt>
          <cx:pt idx="726">65.656638239478085</cx:pt>
          <cx:pt idx="727">63.226386794293788</cx:pt>
          <cx:pt idx="728">61.389832540439286</cx:pt>
          <cx:pt idx="729">64.79529287156214</cx:pt>
          <cx:pt idx="730">61.54246819056408</cx:pt>
          <cx:pt idx="731">68.770994327981995</cx:pt>
          <cx:pt idx="732">61.496280602038659</cx:pt>
          <cx:pt idx="733">59.766148301750448</cx:pt>
          <cx:pt idx="734">65.436772225993053</cx:pt>
          <cx:pt idx="735">63.636907156984726</cx:pt>
          <cx:pt idx="736">64.845665724710571</cx:pt>
          <cx:pt idx="737">65.516687357683651</cx:pt>
          <cx:pt idx="738">62.950966508366534</cx:pt>
          <cx:pt idx="739">67.909782335115437</cx:pt>
          <cx:pt idx="740">62.092061488027269</cx:pt>
          <cx:pt idx="741">65.85945039092131</cx:pt>
          <cx:pt idx="742">73.766814419923435</cx:pt>
          <cx:pt idx="743">58.488511190799272</cx:pt>
          <cx:pt idx="744">72.329163786593526</cx:pt>
          <cx:pt idx="745">64.162952421667569</cx:pt>
          <cx:pt idx="746">64.501771296457903</cx:pt>
          <cx:pt idx="747">60.250217036193696</cx:pt>
          <cx:pt idx="748">63.03001064861585</cx:pt>
          <cx:pt idx="749">66.622030516680312</cx:pt>
          <cx:pt idx="750">65.834697675921902</cx:pt>
          <cx:pt idx="751">65.506283736532779</cx:pt>
          <cx:pt idx="752">59.164673005770325</cx:pt>
          <cx:pt idx="753">66.277541741495369</cx:pt>
          <cx:pt idx="754">66.639636318761035</cx:pt>
          <cx:pt idx="755">55.609799479112738</cx:pt>
          <cx:pt idx="756">68.462633678923638</cx:pt>
          <cx:pt idx="757">67.746438873558262</cx:pt>
          <cx:pt idx="758">57.596782600047909</cx:pt>
          <cx:pt idx="759">60.42383063421692</cx:pt>
          <cx:pt idx="760">61.585461694015045</cx:pt>
          <cx:pt idx="761">63.056635651521837</cx:pt>
          <cx:pt idx="762">66.385776743289242</cx:pt>
          <cx:pt idx="763">65.472424971584843</cx:pt>
          <cx:pt idx="764">66.384192176414786</cx:pt>
          <cx:pt idx="765">65.2122980103929</cx:pt>
          <cx:pt idx="766">71.805419488658259</cx:pt>
          <cx:pt idx="767">61.527397116890839</cx:pt>
          <cx:pt idx="768">63.05403043178864</cx:pt>
          <cx:pt idx="769">65.588151589743049</cx:pt>
          <cx:pt idx="770">66.303233749043102</cx:pt>
          <cx:pt idx="771">60.156200208870253</cx:pt>
          <cx:pt idx="772">64.787463986081548</cx:pt>
          <cx:pt idx="773">69.362644291160663</cx:pt>
          <cx:pt idx="774">64.866261046524428</cx:pt>
          <cx:pt idx="775">66.415149479116423</cx:pt>
          <cx:pt idx="776">59.619433042241205</cx:pt>
          <cx:pt idx="777">65.047014761356849</cx:pt>
          <cx:pt idx="778">59.096376637006664</cx:pt>
          <cx:pt idx="779">59.059870698438033</cx:pt>
          <cx:pt idx="780">71.091786210026058</cx:pt>
          <cx:pt idx="781">67.206026554851988</cx:pt>
          <cx:pt idx="782">61.942660921098735</cx:pt>
          <cx:pt idx="783">70.411001756436931</cx:pt>
          <cx:pt idx="784">63.230628111972933</cx:pt>
          <cx:pt idx="785">66.509895222871691</cx:pt>
          <cx:pt idx="786">68.18678946055222</cx:pt>
          <cx:pt idx="787">56.900887463563713</cx:pt>
          <cx:pt idx="788">62.065556110038962</cx:pt>
          <cx:pt idx="789">57.746503367392471</cx:pt>
          <cx:pt idx="790">64.156040735189819</cx:pt>
          <cx:pt idx="791">61.049115980808828</cx:pt>
          <cx:pt idx="792">65.193350131069366</cx:pt>
          <cx:pt idx="793">61.319119583522834</cx:pt>
          <cx:pt idx="794">63.826762631214834</cx:pt>
          <cx:pt idx="795">69.780116131972832</cx:pt>
          <cx:pt idx="796">62.561937070225625</cx:pt>
          <cx:pt idx="797">61.285047147821899</cx:pt>
          <cx:pt idx="798">67.310157503316248</cx:pt>
          <cx:pt idx="799">68.218288215797045</cx:pt>
          <cx:pt idx="800">66.454993916638443</cx:pt>
          <cx:pt idx="801">57.267415608940603</cx:pt>
          <cx:pt idx="802">64.000122781193809</cx:pt>
          <cx:pt idx="803">65.394740838192774</cx:pt>
          <cx:pt idx="804">68.669106885327707</cx:pt>
          <cx:pt idx="805">64.464414438975169</cx:pt>
          <cx:pt idx="806">62.658099411270641</cx:pt>
          <cx:pt idx="807">60.141489988640117</cx:pt>
          <cx:pt idx="808">74.386140825937474</cx:pt>
          <cx:pt idx="809">58.002495989092374</cx:pt>
          <cx:pt idx="810">62.95477106258349</cx:pt>
          <cx:pt idx="811">56.621271006516558</cx:pt>
          <cx:pt idx="812">70.433941415717825</cx:pt>
          <cx:pt idx="813">64.73542460633935</cx:pt>
          <cx:pt idx="814">61.056465702843902</cx:pt>
          <cx:pt idx="815">68.391731186059772</cx:pt>
          <cx:pt idx="816">60.593186939769126</cx:pt>
          <cx:pt idx="817">57.380995174331638</cx:pt>
          <cx:pt idx="818">63.155281841067868</cx:pt>
          <cx:pt idx="819">66.053953611394007</cx:pt>
          <cx:pt idx="820">62.254105725236059</cx:pt>
          <cx:pt idx="821">60.276362730922386</cx:pt>
          <cx:pt idx="822">61.120923713052001</cx:pt>
          <cx:pt idx="823">61.921263753459364</cx:pt>
          <cx:pt idx="824">58.01627791667574</cx:pt>
          <cx:pt idx="825">60.047989385819271</cx:pt>
          <cx:pt idx="826">66.907660431527248</cx:pt>
          <cx:pt idx="827">64.979156012060756</cx:pt>
          <cx:pt idx="828">62.408084897697584</cx:pt>
          <cx:pt idx="829">69.951339863277923</cx:pt>
          <cx:pt idx="830">69.358873527032202</cx:pt>
          <cx:pt idx="831">65.145931278299912</cx:pt>
          <cx:pt idx="832">63.282446209887304</cx:pt>
          <cx:pt idx="833">68.811877334541904</cx:pt>
          <cx:pt idx="834">62.384552141955155</cx:pt>
          <cx:pt idx="835">61.089690553497938</cx:pt>
          <cx:pt idx="836">63.266039843196708</cx:pt>
          <cx:pt idx="837">68.80266467969912</cx:pt>
          <cx:pt idx="838">68.94920236976894</cx:pt>
          <cx:pt idx="839">60.804605596385933</cx:pt>
          <cx:pt idx="840">59.110724645458866</cx:pt>
          <cx:pt idx="841">54.470859032494431</cx:pt>
          <cx:pt idx="842">63.911136610331944</cx:pt>
          <cx:pt idx="843">69.378689835821348</cx:pt>
          <cx:pt idx="844">61.79506669712633</cx:pt>
          <cx:pt idx="845">59.854671798478222</cx:pt>
          <cx:pt idx="846">66.273185791247684</cx:pt>
          <cx:pt idx="847">55.694340356099787</cx:pt>
          <cx:pt idx="848">63.679583448769669</cx:pt>
          <cx:pt idx="849">69.863108062369804</cx:pt>
          <cx:pt idx="850">65.788278196635773</cx:pt>
          <cx:pt idx="851">65.641460852837326</cx:pt>
          <cx:pt idx="852">66.281377090804781</cx:pt>
          <cx:pt idx="853">62.309030317689221</cx:pt>
          <cx:pt idx="854">63.601090079175762</cx:pt>
          <cx:pt idx="855">69.532937159559438</cx:pt>
          <cx:pt idx="856">65.38406044281119</cx:pt>
          <cx:pt idx="857">63.82825371441411</cx:pt>
          <cx:pt idx="858">66.370411158175145</cx:pt>
          <cx:pt idx="859">57.464125576633329</cx:pt>
          <cx:pt idx="860">65.435518088920205</cx:pt>
          <cx:pt idx="861">66.074723828344204</cx:pt>
          <cx:pt idx="862">66.280334178417306</cx:pt>
          <cx:pt idx="863">63.178035806341441</cx:pt>
          <cx:pt idx="864">59.761994920490253</cx:pt>
          <cx:pt idx="865">64.547933773430046</cx:pt>
          <cx:pt idx="866">68.127957518159008</cx:pt>
          <cx:pt idx="867">55.344880889610927</cx:pt>
          <cx:pt idx="868">70.641490718525318</cx:pt>
          <cx:pt idx="869">60.853411175289899</cx:pt>
          <cx:pt idx="870">59.776435418675227</cx:pt>
          <cx:pt idx="871">63.742698498712144</cx:pt>
          <cx:pt idx="872">63.384357484336398</cx:pt>
          <cx:pt idx="873">65.90041114610095</cx:pt>
          <cx:pt idx="874">63.86487641648624</cx:pt>
          <cx:pt idx="875">62.845666342362776</cx:pt>
          <cx:pt idx="876">64.792200411214196</cx:pt>
          <cx:pt idx="877">67.331127342370493</cx:pt>
          <cx:pt idx="878">61.254909315407843</cx:pt>
          <cx:pt idx="879">68.750133812513951</cx:pt>
          <cx:pt idx="880">63.142952416989218</cx:pt>
          <cx:pt idx="881">68.033183273345045</cx:pt>
          <cx:pt idx="882">63.028287720581908</cx:pt>
          <cx:pt idx="883">69.325683943687451</cx:pt>
          <cx:pt idx="884">66.45856493244483</cx:pt>
          <cx:pt idx="885">57.73458667785318</cx:pt>
          <cx:pt idx="886">66.038174351222878</cx:pt>
          <cx:pt idx="887">67.181834492938805</cx:pt>
          <cx:pt idx="888">62.981741451613154</cx:pt>
          <cx:pt idx="889">61.024371506903961</cx:pt>
          <cx:pt idx="890">72.23554375634923</cx:pt>
          <cx:pt idx="891">63.493102993989773</cx:pt>
          <cx:pt idx="892">62.965605838415541</cx:pt>
          <cx:pt idx="893">60.131543925214295</cx:pt>
          <cx:pt idx="894">61.26077241197958</cx:pt>
          <cx:pt idx="895">66.107479239330246</cx:pt>
          <cx:pt idx="896">63.649792248435617</cx:pt>
          <cx:pt idx="897">61.93445234850369</cx:pt>
          <cx:pt idx="898">63.591975983744383</cx:pt>
          <cx:pt idx="899">62.603318758967276</cx:pt>
          <cx:pt idx="900">61.778511220607783</cx:pt>
          <cx:pt idx="901">63.251734507012152</cx:pt>
          <cx:pt idx="902">61.708971730890802</cx:pt>
          <cx:pt idx="903">61.656206689220788</cx:pt>
          <cx:pt idx="904">60.633735354584807</cx:pt>
          <cx:pt idx="905">59.268240293625162</cx:pt>
          <cx:pt idx="906">62.216161694825118</cx:pt>
          <cx:pt idx="907">58.973155642107024</cx:pt>
          <cx:pt idx="908">64.081911970340997</cx:pt>
          <cx:pt idx="909">64.248539674045716</cx:pt>
          <cx:pt idx="910">67.338382141213614</cx:pt>
          <cx:pt idx="911">61.428105122680648</cx:pt>
          <cx:pt idx="912">65.233679073032832</cx:pt>
          <cx:pt idx="913">61.498938157312992</cx:pt>
          <cx:pt idx="914">66.72168544706922</cx:pt>
          <cx:pt idx="915">60.866789147756386</cx:pt>
          <cx:pt idx="916">63.285029817032026</cx:pt>
          <cx:pt idx="917">60.979316066562646</cx:pt>
          <cx:pt idx="918">63.757138975561979</cx:pt>
          <cx:pt idx="919">63.096762070529017</cx:pt>
          <cx:pt idx="920">58.21896984463374</cx:pt>
          <cx:pt idx="921">68.027032700500698</cx:pt>
          <cx:pt idx="922">58.68192191554747</cx:pt>
          <cx:pt idx="923">65.998063911360347</cx:pt>
          <cx:pt idx="924">54.139553531356086</cx:pt>
          <cx:pt idx="925">66.07037140748065</cx:pt>
          <cx:pt idx="926">52.280071784683749</cx:pt>
          <cx:pt idx="927">65.840410251466267</cx:pt>
          <cx:pt idx="928">68.639895290031731</cx:pt>
          <cx:pt idx="929">62.660576401896144</cx:pt>
          <cx:pt idx="930">66.555735148075911</cx:pt>
          <cx:pt idx="931">65.092961791910597</cx:pt>
          <cx:pt idx="932">57.574186917067507</cx:pt>
          <cx:pt idx="933">59.428308157048228</cx:pt>
          <cx:pt idx="934">60.967264878577971</cx:pt>
          <cx:pt idx="935">61.335426794507811</cx:pt>
          <cx:pt idx="936">67.694162929674249</cx:pt>
          <cx:pt idx="937">66.74408768851653</cx:pt>
          <cx:pt idx="938">58.24716378613725</cx:pt>
          <cx:pt idx="939">60.524373710858981</cx:pt>
          <cx:pt idx="940">62.428405509161145</cx:pt>
          <cx:pt idx="941">68.242230700780581</cx:pt>
          <cx:pt idx="942">63.585250962670322</cx:pt>
          <cx:pt idx="943">61.424249065200868</cx:pt>
          <cx:pt idx="944">60.584711538331277</cx:pt>
          <cx:pt idx="945">65.631755767133214</cx:pt>
          <cx:pt idx="946">69.103253028437663</cx:pt>
          <cx:pt idx="947">62.971929537127082</cx:pt>
          <cx:pt idx="948">58.536651633539229</cx:pt>
          <cx:pt idx="949">70.024345345569145</cx:pt>
          <cx:pt idx="950">62.930087605194963</cx:pt>
          <cx:pt idx="951">62.727001268341454</cx:pt>
          <cx:pt idx="952">68.235627465831996</cx:pt>
          <cx:pt idx="953">62.246741009055647</cx:pt>
          <cx:pt idx="954">61.170147889407325</cx:pt>
          <cx:pt idx="955">58.729957118374237</cx:pt>
          <cx:pt idx="956">69.136602137114181</cx:pt>
          <cx:pt idx="957">61.778912503105239</cx:pt>
          <cx:pt idx="958">64.173483602446893</cx:pt>
          <cx:pt idx="959">62.90817297081005</cx:pt>
          <cx:pt idx="960">65.141929512737775</cx:pt>
          <cx:pt idx="961">62.867856686363169</cx:pt>
          <cx:pt idx="962">63.070771752412412</cx:pt>
          <cx:pt idx="963">63.519066294323025</cx:pt>
          <cx:pt idx="964">64.227740872588925</cx:pt>
          <cx:pt idx="965">62.090147899197113</cx:pt>
          <cx:pt idx="966">63.726760785590258</cx:pt>
          <cx:pt idx="967">66.377036389442935</cx:pt>
          <cx:pt idx="968">59.035817694783461</cx:pt>
          <cx:pt idx="969">63.75310258621748</cx:pt>
          <cx:pt idx="970">58.97134869869911</cx:pt>
          <cx:pt idx="971">68.548787097233642</cx:pt>
          <cx:pt idx="972">68.640166326998212</cx:pt>
          <cx:pt idx="973">66.572290921720651</cx:pt>
          <cx:pt idx="974">55.759086124420747</cx:pt>
          <cx:pt idx="975">70.39704504580105</cx:pt>
          <cx:pt idx="976">69.492827147647517</cx:pt>
          <cx:pt idx="977">60.653752744248493</cx:pt>
          <cx:pt idx="978">62.654511531345335</cx:pt>
          <cx:pt idx="979">65.78180147096225</cx:pt>
          <cx:pt idx="980">56.686407431353864</cx:pt>
          <cx:pt idx="981">64.619184578208447</cx:pt>
          <cx:pt idx="982">71.387870576989812</cx:pt>
          <cx:pt idx="983">61.536429037304828</cx:pt>
          <cx:pt idx="984">59.123118926082157</cx:pt>
          <cx:pt idx="985">63.857516629085993</cx:pt>
          <cx:pt idx="986">63.673201690648746</cx:pt>
          <cx:pt idx="987">66.569657945136584</cx:pt>
          <cx:pt idx="988">61.811078428575556</cx:pt>
          <cx:pt idx="989">55.649051802607566</cx:pt>
          <cx:pt idx="990">68.801291911309278</cx:pt>
          <cx:pt idx="991">63.33240019378254</cx:pt>
          <cx:pt idx="992">60.981256024325461</cx:pt>
          <cx:pt idx="993">67.341950691575406</cx:pt>
          <cx:pt idx="994">63.946130194887616</cx:pt>
          <cx:pt idx="995">58.456707787767812</cx:pt>
          <cx:pt idx="996">62.581085842180322</cx:pt>
          <cx:pt idx="997">67.841803862641214</cx:pt>
          <cx:pt idx="998">66.239049346254902</cx:pt>
          <cx:pt idx="999">68.039425213133299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Distribution of annual heating demand under 1000 variable schedule (</a:t>
            </a:r>
            <a:r>
              <a:rPr lang="en-US" sz="1400" b="0" i="0" u="none" strike="noStrike" baseline="0" dirty="0" err="1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Sumatrastr</a:t>
            </a:r>
            <a:r>
              <a:rPr lang="en-US" sz="14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)(Office)(</a:t>
            </a:r>
            <a:r>
              <a:rPr lang="en-US" sz="1400" b="0" i="0" u="none" strike="noStrike" baseline="0" dirty="0" err="1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Infil</a:t>
            </a:r>
            <a:r>
              <a:rPr lang="en-US" sz="14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=0.3)</a:t>
            </a:r>
          </a:p>
        </cx:rich>
      </cx:tx>
    </cx:title>
    <cx:plotArea>
      <cx:plotAreaRegion>
        <cx:series layoutId="clusteredColumn" uniqueId="{DE3D5F5E-593F-4B5B-ABB5-B1B5746A806B}"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txData>
              <cx:v>Annual Heating Demand (kWh/m2)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Annual Heating Demand (kWh/m2)</a:t>
              </a:r>
            </a:p>
          </cx:txPr>
        </cx:title>
        <cx:tickLabels/>
      </cx:axis>
      <cx:axis id="1">
        <cx:valScaling/>
        <cx:title>
          <cx:tx>
            <cx:txData>
              <cx:v>Number of samples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Number of samples</a:t>
              </a:r>
            </a:p>
          </cx:txPr>
        </cx:title>
        <cx:majorGridlines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Sheet1!$E$2:$E$1001</cx:f>
        <cx:lvl ptCount="1000" formatCode="0.00">
          <cx:pt idx="0">73.623609516605711</cx:pt>
          <cx:pt idx="1">81.559083365656065</cx:pt>
          <cx:pt idx="2">72.483344467056014</cx:pt>
          <cx:pt idx="3">71.126356099501919</cx:pt>
          <cx:pt idx="4">69.621424022586709</cx:pt>
          <cx:pt idx="5">63.514767472906975</cx:pt>
          <cx:pt idx="6">68.046482179084578</cx:pt>
          <cx:pt idx="7">68.037219226925089</cx:pt>
          <cx:pt idx="8">73.782542715898188</cx:pt>
          <cx:pt idx="9">71.963653443630335</cx:pt>
          <cx:pt idx="10">72.738198730562871</cx:pt>
          <cx:pt idx="11">71.100066196014197</cx:pt>
          <cx:pt idx="12">67.429914637115189</cx:pt>
          <cx:pt idx="13">67.366618942817581</cx:pt>
          <cx:pt idx="14">72.770285971390308</cx:pt>
          <cx:pt idx="15">76.865370956798856</cx:pt>
          <cx:pt idx="16">70.809341019114228</cx:pt>
          <cx:pt idx="17">63.600074978320471</cx:pt>
          <cx:pt idx="18">66.41335638674056</cx:pt>
          <cx:pt idx="19">73.116192047546861</cx:pt>
          <cx:pt idx="20">75.898020781531471</cx:pt>
          <cx:pt idx="21">69.871694188310585</cx:pt>
          <cx:pt idx="22">67.259162675897358</cx:pt>
          <cx:pt idx="23">73.256095731213364</cx:pt>
          <cx:pt idx="24">69.092482074602927</cx:pt>
          <cx:pt idx="25">76.623730645489786</cx:pt>
          <cx:pt idx="26">58.118362677641493</cx:pt>
          <cx:pt idx="27">70.603437185980809</cx:pt>
          <cx:pt idx="28">68.623157534989502</cx:pt>
          <cx:pt idx="29">73.903978844316896</cx:pt>
          <cx:pt idx="30">68.813904419847503</cx:pt>
          <cx:pt idx="31">80.643179912820912</cx:pt>
          <cx:pt idx="32">62.839334103269394</cx:pt>
          <cx:pt idx="33">65.226887995470491</cx:pt>
          <cx:pt idx="34">79.142203238201986</cx:pt>
          <cx:pt idx="35">64.780004000141119</cx:pt>
          <cx:pt idx="36">75.991965669076734</cx:pt>
          <cx:pt idx="37">69.546002950266839</cx:pt>
          <cx:pt idx="38">68.770565161243766</cx:pt>
          <cx:pt idx="39">65.922272432584947</cx:pt>
          <cx:pt idx="40">63.830003109732203</cx:pt>
          <cx:pt idx="41">71.01021785389166</cx:pt>
          <cx:pt idx="42">64.863953181750006</cx:pt>
          <cx:pt idx="43">77.004215584677638</cx:pt>
          <cx:pt idx="44">79.100866086435204</cx:pt>
          <cx:pt idx="45">67.685580813324009</cx:pt>
          <cx:pt idx="46">63.714410273180398</cx:pt>
          <cx:pt idx="47">71.995384023691443</cx:pt>
          <cx:pt idx="48">73.113241299393124</cx:pt>
          <cx:pt idx="49">64.085310068454618</cx:pt>
          <cx:pt idx="50">69.222564078136884</cx:pt>
          <cx:pt idx="51">72.625959219819876</cx:pt>
          <cx:pt idx="52">64.983409273199555</cx:pt>
          <cx:pt idx="53">72.288148898965943</cx:pt>
          <cx:pt idx="54">73.720022265636374</cx:pt>
          <cx:pt idx="55">65.595197734229558</cx:pt>
          <cx:pt idx="56">66.995424493722993</cx:pt>
          <cx:pt idx="57">70.210365407626128</cx:pt>
          <cx:pt idx="58">75.554748215054516</cx:pt>
          <cx:pt idx="59">70.028924969399895</cx:pt>
          <cx:pt idx="60">75.082080622844273</cx:pt>
          <cx:pt idx="61">71.989684075363272</cx:pt>
          <cx:pt idx="62">62.244861979009933</cx:pt>
          <cx:pt idx="63">71.796925143850146</cx:pt>
          <cx:pt idx="64">70.361337050834209</cx:pt>
          <cx:pt idx="65">73.132580586603865</cx:pt>
          <cx:pt idx="66">70.326532185304785</cx:pt>
          <cx:pt idx="67">66.790467118441441</cx:pt>
          <cx:pt idx="68">72.82849585382445</cx:pt>
          <cx:pt idx="69">70.878960571058556</cx:pt>
          <cx:pt idx="70">69.633327366614992</cx:pt>
          <cx:pt idx="71">75.655342577215919</cx:pt>
          <cx:pt idx="72">78.264781601299816</cx:pt>
          <cx:pt idx="73">60.851874960875442</cx:pt>
          <cx:pt idx="74">68.048403357542213</cx:pt>
          <cx:pt idx="75">68.824695825369659</cx:pt>
          <cx:pt idx="76">69.972193588644018</cx:pt>
          <cx:pt idx="77">73.267321506463475</cx:pt>
          <cx:pt idx="78">67.726595310732179</cx:pt>
          <cx:pt idx="79">64.374228477888394</cx:pt>
          <cx:pt idx="80">63.211529422488731</cx:pt>
          <cx:pt idx="81">69.803588888429914</cx:pt>
          <cx:pt idx="82">67.28515315128665</cx:pt>
          <cx:pt idx="83">74.295604305083145</cx:pt>
          <cx:pt idx="84">76.737013356569506</cx:pt>
          <cx:pt idx="85">64.929437167607787</cx:pt>
          <cx:pt idx="86">63.21643954520566</cx:pt>
          <cx:pt idx="87">71.310159523431395</cx:pt>
          <cx:pt idx="88">70.929804409300388</cx:pt>
          <cx:pt idx="89">73.657681480083426</cx:pt>
          <cx:pt idx="90">64.75776912613162</cx:pt>
          <cx:pt idx="91">69.978646526514794</cx:pt>
          <cx:pt idx="92">65.346052620772895</cx:pt>
          <cx:pt idx="93">68.262072202775016</cx:pt>
          <cx:pt idx="94">76.565712913179411</cx:pt>
          <cx:pt idx="95">71.896754740718904</cx:pt>
          <cx:pt idx="96">76.022776879155543</cx:pt>
          <cx:pt idx="97">64.955032734292729</cx:pt>
          <cx:pt idx="98">70.466097679688033</cx:pt>
          <cx:pt idx="99">73.24384374578095</cx:pt>
          <cx:pt idx="100">78.502752980746337</cx:pt>
          <cx:pt idx="101">69.1712568275032</cx:pt>
          <cx:pt idx="102">65.080520144365892</cx:pt>
          <cx:pt idx="103">75.248607374763125</cx:pt>
          <cx:pt idx="104">69.544366867347463</cx:pt>
          <cx:pt idx="105">62.219709904371044</cx:pt>
          <cx:pt idx="106">68.526853981960599</cx:pt>
          <cx:pt idx="107">68.783439222014238</cx:pt>
          <cx:pt idx="108">68.594973844714715</cx:pt>
          <cx:pt idx="109">73.009006037291385</cx:pt>
          <cx:pt idx="110">78.22147675028593</cx:pt>
          <cx:pt idx="111">66.035184401390126</cx:pt>
          <cx:pt idx="112">73.335140229709793</cx:pt>
          <cx:pt idx="113">67.779365109630064</cx:pt>
          <cx:pt idx="114">67.981757003447612</cx:pt>
          <cx:pt idx="115">68.029885214095927</cx:pt>
          <cx:pt idx="116">67.90112334197201</cx:pt>
          <cx:pt idx="117">65.517048238993922</cx:pt>
          <cx:pt idx="118">63.611418093365032</cx:pt>
          <cx:pt idx="119">72.734261376544225</cx:pt>
          <cx:pt idx="120">67.225151246464691</cx:pt>
          <cx:pt idx="121">65.653251559680527</cx:pt>
          <cx:pt idx="122">67.563172725391297</cx:pt>
          <cx:pt idx="123">70.425477763403379</cx:pt>
          <cx:pt idx="124">71.360812146964108</cx:pt>
          <cx:pt idx="125">63.137448992873288</cx:pt>
          <cx:pt idx="126">70.557091845555021</cx:pt>
          <cx:pt idx="127">72.929767034313485</cx:pt>
          <cx:pt idx="128">62.332953263480661</cx:pt>
          <cx:pt idx="129">74.489017777514022</cx:pt>
          <cx:pt idx="130">76.907399273505987</cx:pt>
          <cx:pt idx="131">71.714530805488351</cx:pt>
          <cx:pt idx="132">64.151097756476574</cx:pt>
          <cx:pt idx="133">67.906705664277098</cx:pt>
          <cx:pt idx="134">59.375084715750681</cx:pt>
          <cx:pt idx="135">68.869278450803094</cx:pt>
          <cx:pt idx="136">79.345180277291931</cx:pt>
          <cx:pt idx="137">71.416669014570616</cx:pt>
          <cx:pt idx="138">66.651366655128044</cx:pt>
          <cx:pt idx="139">61.620601690307367</cx:pt>
          <cx:pt idx="140">65.686780367264461</cx:pt>
          <cx:pt idx="141">70.825619565208598</cx:pt>
          <cx:pt idx="142">67.488774758866484</cx:pt>
          <cx:pt idx="143">70.446680364013417</cx:pt>
          <cx:pt idx="144">65.893636394362531</cx:pt>
          <cx:pt idx="145">67.326040158003792</cx:pt>
          <cx:pt idx="146">67.146291111776719</cx:pt>
          <cx:pt idx="147">73.285913623077448</cx:pt>
          <cx:pt idx="148">72.756804128662651</cx:pt>
          <cx:pt idx="149">68.92182124642774</cx:pt>
          <cx:pt idx="150">76.779126126467276</cx:pt>
          <cx:pt idx="151">74.109419323019722</cx:pt>
          <cx:pt idx="152">58.808623175722651</cx:pt>
          <cx:pt idx="153">73.635976437281101</cx:pt>
          <cx:pt idx="154">72.874684040080112</cx:pt>
          <cx:pt idx="155">67.49824625938291</cx:pt>
          <cx:pt idx="156">66.598246043182669</cx:pt>
          <cx:pt idx="157">71.691008942730207</cx:pt>
          <cx:pt idx="158">73.301466485931357</cx:pt>
          <cx:pt idx="159">62.67637853343453</cx:pt>
          <cx:pt idx="160">64.506949101350898</cx:pt>
          <cx:pt idx="161">82.292648937842202</cx:pt>
          <cx:pt idx="162">69.200859111755548</cx:pt>
          <cx:pt idx="163">72.407288956034137</cx:pt>
          <cx:pt idx="164">72.38706446477093</cx:pt>
          <cx:pt idx="165">67.604952303969341</cx:pt>
          <cx:pt idx="166">69.96798450993191</cx:pt>
          <cx:pt idx="167">68.816760683493129</cx:pt>
          <cx:pt idx="168">66.81502863079686</cx:pt>
          <cx:pt idx="169">66.670642433093306</cx:pt>
          <cx:pt idx="170">76.998038071816879</cx:pt>
          <cx:pt idx="171">64.235532585272011</cx:pt>
          <cx:pt idx="172">75.030792697640408</cx:pt>
          <cx:pt idx="173">77.963391969621981</cx:pt>
          <cx:pt idx="174">66.411499510399608</cx:pt>
          <cx:pt idx="175">63.335418693021523</cx:pt>
          <cx:pt idx="176">66.372815641707859</cx:pt>
          <cx:pt idx="177">70.747784487227264</cx:pt>
          <cx:pt idx="178">71.739755144878941</cx:pt>
          <cx:pt idx="179">75.091707223371642</cx:pt>
          <cx:pt idx="180">65.372207314804399</cx:pt>
          <cx:pt idx="181">70.032008403325108</cx:pt>
          <cx:pt idx="182">69.472849428837975</cx:pt>
          <cx:pt idx="183">69.540469147592077</cx:pt>
          <cx:pt idx="184">76.268763550873842</cx:pt>
          <cx:pt idx="185">68.190296670851097</cx:pt>
          <cx:pt idx="186">70.89432586354134</cx:pt>
          <cx:pt idx="187">73.745333887551979</cx:pt>
          <cx:pt idx="188">72.837171650224917</cx:pt>
          <cx:pt idx="189">81.353396303335316</cx:pt>
          <cx:pt idx="190">75.53186750301451</cx:pt>
          <cx:pt idx="191">73.259425895789832</cx:pt>
          <cx:pt idx="192">63.430013229721887</cx:pt>
          <cx:pt idx="193">64.769915994882183</cx:pt>
          <cx:pt idx="194">68.197233163092719</cx:pt>
          <cx:pt idx="195">75.832825207810856</cx:pt>
          <cx:pt idx="196">66.033319118996829</cx:pt>
          <cx:pt idx="197">68.242728938892853</cx:pt>
          <cx:pt idx="198">65.767048117802375</cx:pt>
          <cx:pt idx="199">68.464539695051585</cx:pt>
          <cx:pt idx="200">72.027114182945454</cx:pt>
          <cx:pt idx="201">68.444084839254515</cx:pt>
          <cx:pt idx="202">61.30138151405756</cx:pt>
          <cx:pt idx="203">76.393474584074539</cx:pt>
          <cx:pt idx="204">67.501722938845148</cx:pt>
          <cx:pt idx="205">72.078074022304477</cx:pt>
          <cx:pt idx="206">66.410662116983232</cx:pt>
          <cx:pt idx="207">70.061228976877388</cx:pt>
          <cx:pt idx="208">64.118031607842923</cx:pt>
          <cx:pt idx="209">79.663229950943872</cx:pt>
          <cx:pt idx="210">67.126240357230401</cx:pt>
          <cx:pt idx="211">73.480930109391167</cx:pt>
          <cx:pt idx="212">78.657164132921338</cx:pt>
          <cx:pt idx="213">75.912886682797634</cx:pt>
          <cx:pt idx="214">72.881230471251882</cx:pt>
          <cx:pt idx="215">69.401913021026019</cx:pt>
          <cx:pt idx="216">64.569050586339443</cx:pt>
          <cx:pt idx="217">68.998296592309345</cx:pt>
          <cx:pt idx="218">70.373463386167344</cx:pt>
          <cx:pt idx="219">66.970475906858738</cx:pt>
          <cx:pt idx="220">74.246705072970343</cx:pt>
          <cx:pt idx="221">65.016667095464982</cx:pt>
          <cx:pt idx="222">65.659070998289465</cx:pt>
          <cx:pt idx="223">64.61300689299739</cx:pt>
          <cx:pt idx="224">71.948353565440101</cx:pt>
          <cx:pt idx="225">78.577089633457589</cx:pt>
          <cx:pt idx="226">69.70805246007545</cx:pt>
          <cx:pt idx="227">66.863834436630285</cx:pt>
          <cx:pt idx="228">69.870645049770786</cx:pt>
          <cx:pt idx="229">66.890774821445603</cx:pt>
          <cx:pt idx="230">75.634090466521783</cx:pt>
          <cx:pt idx="231">70.512975372027825</cx:pt>
          <cx:pt idx="232">73.807264388286455</cx:pt>
          <cx:pt idx="233">68.303852672690326</cx:pt>
          <cx:pt idx="234">71.43858563192984</cx:pt>
          <cx:pt idx="235">67.349907020114472</cx:pt>
          <cx:pt idx="236">69.172126534996565</cx:pt>
          <cx:pt idx="237">70.387867669651612</cx:pt>
          <cx:pt idx="238">75.544966798683859</cx:pt>
          <cx:pt idx="239">68.72494238788326</cx:pt>
          <cx:pt idx="240">68.414819016866446</cx:pt>
          <cx:pt idx="241">75.082426790418452</cx:pt>
          <cx:pt idx="242">63.24301879115125</cx:pt>
          <cx:pt idx="243">74.434517700923706</cx:pt>
          <cx:pt idx="244">66.898928992073948</cx:pt>
          <cx:pt idx="245">63.880506346979963</cx:pt>
          <cx:pt idx="246">71.453864466381674</cx:pt>
          <cx:pt idx="247">63.735563605950617</cx:pt>
          <cx:pt idx="248">74.307454191866043</cx:pt>
          <cx:pt idx="249">70.008040993490823</cx:pt>
          <cx:pt idx="250">67.492523717066092</cx:pt>
          <cx:pt idx="251">76.102686657953384</cx:pt>
          <cx:pt idx="252">65.303048848948208</cx:pt>
          <cx:pt idx="253">70.09305154177855</cx:pt>
          <cx:pt idx="254">71.51615552014708</cx:pt>
          <cx:pt idx="255">64.391154016141044</cx:pt>
          <cx:pt idx="256">77.045364742969042</cx:pt>
          <cx:pt idx="257">63.908806309465156</cx:pt>
          <cx:pt idx="258">69.838251365745435</cx:pt>
          <cx:pt idx="259">68.020655067945256</cx:pt>
          <cx:pt idx="260">71.420738971314378</cx:pt>
          <cx:pt idx="261">68.10066169014577</cx:pt>
          <cx:pt idx="262">62.066797220439788</cx:pt>
          <cx:pt idx="263">70.80945046653018</cx:pt>
          <cx:pt idx="264">66.488120961209759</cx:pt>
          <cx:pt idx="265">67.200714041044066</cx:pt>
          <cx:pt idx="266">67.85468454267901</cx:pt>
          <cx:pt idx="267">73.208142702108077</cx:pt>
          <cx:pt idx="268">63.88042099021861</cx:pt>
          <cx:pt idx="269">74.832663660818056</cx:pt>
          <cx:pt idx="270">73.350782135892857</cx:pt>
          <cx:pt idx="271">74.241579044307898</cx:pt>
          <cx:pt idx="272">69.375393059549481</cx:pt>
          <cx:pt idx="273">70.253982038297011</cx:pt>
          <cx:pt idx="274">68.32062610786744</cx:pt>
          <cx:pt idx="275">65.129666635206078</cx:pt>
          <cx:pt idx="276">68.970539056983185</cx:pt>
          <cx:pt idx="277">69.323921510042467</cx:pt>
          <cx:pt idx="278">73.31062399777943</cx:pt>
          <cx:pt idx="279">79.540773585582784</cx:pt>
          <cx:pt idx="280">72.15148173104906</cx:pt>
          <cx:pt idx="281">74.305533348587019</cx:pt>
          <cx:pt idx="282">67.750033102588674</cx:pt>
          <cx:pt idx="283">73.486932496610848</cx:pt>
          <cx:pt idx="284">68.635516673650585</cx:pt>
          <cx:pt idx="285">69.450055226779611</cx:pt>
          <cx:pt idx="286">60.199877430694315</cx:pt>
          <cx:pt idx="287">71.208538751484085</cx:pt>
          <cx:pt idx="288">67.813276836638153</cx:pt>
          <cx:pt idx="289">64.286026222474547</cx:pt>
          <cx:pt idx="290">68.403239471491773</cx:pt>
          <cx:pt idx="291">69.009522048383474</cx:pt>
          <cx:pt idx="292">72.01084597748789</cx:pt>
          <cx:pt idx="293">63.169383192673102</cx:pt>
          <cx:pt idx="294">75.864834045734185</cx:pt>
          <cx:pt idx="295">68.549963723436491</cx:pt>
          <cx:pt idx="296">81.46264532857704</cx:pt>
          <cx:pt idx="297">67.665392680076437</cx:pt>
          <cx:pt idx="298">66.537076122867461</cx:pt>
          <cx:pt idx="299">71.343147129465336</cx:pt>
          <cx:pt idx="300">73.55857501469157</cx:pt>
          <cx:pt idx="301">74.79066955987976</cx:pt>
          <cx:pt idx="302">75.854042929383951</cx:pt>
          <cx:pt idx="303">67.913586179013691</cx:pt>
          <cx:pt idx="304">65.699745780596743</cx:pt>
          <cx:pt idx="305">68.337639916688175</cx:pt>
          <cx:pt idx="306">71.40929935064834</cx:pt>
          <cx:pt idx="307">71.874501383158545</cx:pt>
          <cx:pt idx="308">67.565778689734515</cx:pt>
          <cx:pt idx="309">71.823793696687517</cx:pt>
          <cx:pt idx="310">75.75473063522422</cx:pt>
          <cx:pt idx="311">67.933227432872883</cx:pt>
          <cx:pt idx="312">66.59128972910635</cx:pt>
          <cx:pt idx="313">75.673672032410764</cx:pt>
          <cx:pt idx="314">71.921399564512754</cx:pt>
          <cx:pt idx="315">69.893763660046616</cx:pt>
          <cx:pt idx="316">69.683935779001459</cx:pt>
          <cx:pt idx="317">66.892509252266265</cx:pt>
          <cx:pt idx="318">75.351374507653901</cx:pt>
          <cx:pt idx="319">66.245402571074678</cx:pt>
          <cx:pt idx="320">72.937573128694225</cx:pt>
          <cx:pt idx="321">70.620071974234477</cx:pt>
          <cx:pt idx="322">73.225995003186554</cx:pt>
          <cx:pt idx="323">67.688726054583199</cx:pt>
          <cx:pt idx="324">71.8767947436763</cx:pt>
          <cx:pt idx="325">65.272580209846311</cx:pt>
          <cx:pt idx="326">71.731705470026853</cx:pt>
          <cx:pt idx="327">68.079618505285154</cx:pt>
          <cx:pt idx="328">65.601249360883969</cx:pt>
          <cx:pt idx="329">77.13337428438237</cx:pt>
          <cx:pt idx="330">68.904585296118896</cx:pt>
          <cx:pt idx="331">70.290108261511747</cx:pt>
          <cx:pt idx="332">72.854445317298456</cx:pt>
          <cx:pt idx="333">71.153028615906052</cx:pt>
          <cx:pt idx="334">66.651733515593364</cx:pt>
          <cx:pt idx="335">71.12665530554581</cx:pt>
          <cx:pt idx="336">68.946559331959463</cx:pt>
          <cx:pt idx="337">75.304343757308828</cx:pt>
          <cx:pt idx="338">73.032552377626772</cx:pt>
          <cx:pt idx="339">58.025247881279341</cx:pt>
          <cx:pt idx="340">73.594818610116917</cx:pt>
          <cx:pt idx="341">72.791881189285291</cx:pt>
          <cx:pt idx="342">62.950811174478801</cx:pt>
          <cx:pt idx="343">67.963174773007367</cx:pt>
          <cx:pt idx="344">70.776842554493143</cx:pt>
          <cx:pt idx="345">67.908567368905111</cx:pt>
          <cx:pt idx="346">66.406241818364904</cx:pt>
          <cx:pt idx="347">76.174598343467849</cx:pt>
          <cx:pt idx="348">67.508893711009847</cx:pt>
          <cx:pt idx="349">77.029258010153669</cx:pt>
          <cx:pt idx="350">63.968439474510326</cx:pt>
          <cx:pt idx="351">64.863924876462576</cx:pt>
          <cx:pt idx="352">72.729391501053669</cx:pt>
          <cx:pt idx="353">67.003131809269277</cx:pt>
          <cx:pt idx="354">73.169930682027186</cx:pt>
          <cx:pt idx="355">68.685243621034289</cx:pt>
          <cx:pt idx="356">69.333427133626927</cx:pt>
          <cx:pt idx="357">68.637899326993505</cx:pt>
          <cx:pt idx="358">70.361624611077517</cx:pt>
          <cx:pt idx="359">69.959434381677497</cx:pt>
          <cx:pt idx="360">63.563131966760004</cx:pt>
          <cx:pt idx="361">76.751376343558235</cx:pt>
          <cx:pt idx="362">68.593575426912736</cx:pt>
          <cx:pt idx="363">70.417994760474883</cx:pt>
          <cx:pt idx="364">79.291491145704811</cx:pt>
          <cx:pt idx="365">69.032698924265119</cx:pt>
          <cx:pt idx="366">79.183203680096256</cx:pt>
          <cx:pt idx="367">63.796768335765243</cx:pt>
          <cx:pt idx="368">77.413138870464792</cx:pt>
          <cx:pt idx="369">69.837942309484305</cx:pt>
          <cx:pt idx="370">78.38805713063492</cx:pt>
          <cx:pt idx="371">72.309564468679184</cx:pt>
          <cx:pt idx="372">70.994687490863043</cx:pt>
          <cx:pt idx="373">66.733781713700125</cx:pt>
          <cx:pt idx="374">68.485389649776366</cx:pt>
          <cx:pt idx="375">66.093227403514604</cx:pt>
          <cx:pt idx="376">77.118768962859818</cx:pt>
          <cx:pt idx="377">73.479511173335425</cx:pt>
          <cx:pt idx="378">66.331932409024191</cx:pt>
          <cx:pt idx="379">63.989644507417687</cx:pt>
          <cx:pt idx="380">69.371366383736799</cx:pt>
          <cx:pt idx="381">69.845017271633495</cx:pt>
          <cx:pt idx="382">69.79330460512945</cx:pt>
          <cx:pt idx="383">75.621494881136556</cx:pt>
          <cx:pt idx="384">64.226564392056616</cx:pt>
          <cx:pt idx="385">72.496041496280569</cx:pt>
          <cx:pt idx="386">69.002500290145619</cx:pt>
          <cx:pt idx="387">76.375653506048522</cx:pt>
          <cx:pt idx="388">68.503857524672867</cx:pt>
          <cx:pt idx="389">73.496923960986663</cx:pt>
          <cx:pt idx="390">73.985720269105499</cx:pt>
          <cx:pt idx="391">68.242884404722503</cx:pt>
          <cx:pt idx="392">67.004445833055129</cx:pt>
          <cx:pt idx="393">78.246023688249423</cx:pt>
          <cx:pt idx="394">67.210207699766215</cx:pt>
          <cx:pt idx="395">64.073642014699303</cx:pt>
          <cx:pt idx="396">68.383798990669177</cx:pt>
          <cx:pt idx="397">68.371711149074144</cx:pt>
          <cx:pt idx="398">72.383675732199833</cx:pt>
          <cx:pt idx="399">69.05647929002366</cx:pt>
          <cx:pt idx="400">66.356685705454893</cx:pt>
          <cx:pt idx="401">73.899805333128711</cx:pt>
          <cx:pt idx="402">68.538590541279603</cx:pt>
          <cx:pt idx="403">66.90909326002263</cx:pt>
          <cx:pt idx="404">69.278274285132966</cx:pt>
          <cx:pt idx="405">72.172272928595049</cx:pt>
          <cx:pt idx="406">72.033640920180474</cx:pt>
          <cx:pt idx="407">66.656098004388056</cx:pt>
          <cx:pt idx="408">69.934522663339337</cx:pt>
          <cx:pt idx="409">72.630303353641011</cx:pt>
          <cx:pt idx="410">63.402032632985176</cx:pt>
          <cx:pt idx="411">79.129533840238295</cx:pt>
          <cx:pt idx="412">65.387965339626788</cx:pt>
          <cx:pt idx="413">72.70872644881301</cx:pt>
          <cx:pt idx="414">73.402206118841605</cx:pt>
          <cx:pt idx="415">69.715636625160599</cx:pt>
          <cx:pt idx="416">64.467466333416326</cx:pt>
          <cx:pt idx="417">66.334152015232846</cx:pt>
          <cx:pt idx="418">71.810453522349164</cx:pt>
          <cx:pt idx="419">69.431925705961902</cx:pt>
          <cx:pt idx="420">71.983346840397232</cx:pt>
          <cx:pt idx="421">73.628186926792793</cx:pt>
          <cx:pt idx="422">70.398386491598188</cx:pt>
          <cx:pt idx="423">70.901811704271196</cx:pt>
          <cx:pt idx="424">75.603785687071436</cx:pt>
          <cx:pt idx="425">71.617448829424063</cx:pt>
          <cx:pt idx="426">70.376457889540035</cx:pt>
          <cx:pt idx="427">72.639705180997055</cx:pt>
          <cx:pt idx="428">66.706529143957326</cx:pt>
          <cx:pt idx="429">72.830154946163702</cx:pt>
          <cx:pt idx="430">70.968791983808217</cx:pt>
          <cx:pt idx="431">68.729903825349837</cx:pt>
          <cx:pt idx="432">69.200204157787411</cx:pt>
          <cx:pt idx="433">61.580714540347891</cx:pt>
          <cx:pt idx="434">70.176021007739905</cx:pt>
          <cx:pt idx="435">70.894000456412797</cx:pt>
          <cx:pt idx="436">73.360232522158313</cx:pt>
          <cx:pt idx="437">66.062630750991843</cx:pt>
          <cx:pt idx="438">74.028235655140136</cx:pt>
          <cx:pt idx="439">73.016106844022914</cx:pt>
          <cx:pt idx="440">65.970460198801931</cx:pt>
          <cx:pt idx="441">70.036678662497678</cx:pt>
          <cx:pt idx="442">78.310005158159015</cx:pt>
          <cx:pt idx="443">63.205773310711002</cx:pt>
          <cx:pt idx="444">64.207933908551794</cx:pt>
          <cx:pt idx="445">70.041972348819527</cx:pt>
          <cx:pt idx="446">63.872569680726919</cx:pt>
          <cx:pt idx="447">73.852154755485401</cx:pt>
          <cx:pt idx="448">67.80063722620875</cx:pt>
          <cx:pt idx="449">65.090835054759253</cx:pt>
          <cx:pt idx="450">74.973132427529947</cx:pt>
          <cx:pt idx="451">66.277624560085059</cx:pt>
          <cx:pt idx="452">69.776710698425617</cx:pt>
          <cx:pt idx="453">72.518466736850968</cx:pt>
          <cx:pt idx="454">76.092139551208504</cx:pt>
          <cx:pt idx="455">67.085453808153787</cx:pt>
          <cx:pt idx="456">72.826524719591063</cx:pt>
          <cx:pt idx="457">70.884381722710415</cx:pt>
          <cx:pt idx="458">75.537578510668069</cx:pt>
          <cx:pt idx="459">72.591852521474564</cx:pt>
          <cx:pt idx="460">75.610469515591021</cx:pt>
          <cx:pt idx="461">63.345976170799702</cx:pt>
          <cx:pt idx="462">65.81307848006594</cx:pt>
          <cx:pt idx="463">72.589563097520923</cx:pt>
          <cx:pt idx="464">66.670511351576337</cx:pt>
          <cx:pt idx="465">75.749195898568814</cx:pt>
          <cx:pt idx="466">72.686753897603509</cx:pt>
          <cx:pt idx="467">68.855037136797336</cx:pt>
          <cx:pt idx="468">71.84345422128581</cx:pt>
          <cx:pt idx="469">74.407294075656594</cx:pt>
          <cx:pt idx="470">61.92134144514128</cx:pt>
          <cx:pt idx="471">65.323869681712367</cx:pt>
          <cx:pt idx="472">72.61058491587842</cx:pt>
          <cx:pt idx="473">73.824847720891029</cx:pt>
          <cx:pt idx="474">65.972997124827629</cx:pt>
          <cx:pt idx="475">66.934477066899973</cx:pt>
          <cx:pt idx="476">60.264935718659366</cx:pt>
          <cx:pt idx="477">62.693704430231989</cx:pt>
          <cx:pt idx="478">64.124769395064078</cx:pt>
          <cx:pt idx="479">69.563669548482935</cx:pt>
          <cx:pt idx="480">72.313064676475278</cx:pt>
          <cx:pt idx="481">72.960591349630604</cx:pt>
          <cx:pt idx="482">71.336715432328916</cx:pt>
          <cx:pt idx="483">69.733315970950159</cx:pt>
          <cx:pt idx="484">67.897300849026507</cx:pt>
          <cx:pt idx="485">68.93253928578109</cx:pt>
          <cx:pt idx="486">64.807319516212274</cx:pt>
          <cx:pt idx="487">78.20102061706757</cx:pt>
          <cx:pt idx="488">69.916719380355033</cx:pt>
          <cx:pt idx="489">65.340815130260964</cx:pt>
          <cx:pt idx="490">70.606095178495266</cx:pt>
          <cx:pt idx="491">73.139848058050973</cx:pt>
          <cx:pt idx="492">66.346716974003641</cx:pt>
          <cx:pt idx="493">59.112175958274534</cx:pt>
          <cx:pt idx="494">75.304867553615878</cx:pt>
          <cx:pt idx="495">64.103934164638957</cx:pt>
          <cx:pt idx="496">68.801939432235514</cx:pt>
          <cx:pt idx="497">68.454043663049035</cx:pt>
          <cx:pt idx="498">70.373662164934956</cx:pt>
          <cx:pt idx="499">66.893143726368365</cx:pt>
          <cx:pt idx="500">70.412557911974545</cx:pt>
          <cx:pt idx="501">73.318707213368498</cx:pt>
          <cx:pt idx="502">72.516672838501563</cx:pt>
          <cx:pt idx="503">71.657626405053449</cx:pt>
          <cx:pt idx="504">71.586003925797243</cx:pt>
          <cx:pt idx="505">75.96083893984472</cx:pt>
          <cx:pt idx="506">68.238637193805388</cx:pt>
          <cx:pt idx="507">67.630287147837009</cx:pt>
          <cx:pt idx="508">72.761303065963247</cx:pt>
          <cx:pt idx="509">73.048050740401052</cx:pt>
          <cx:pt idx="510">69.740972182370911</cx:pt>
          <cx:pt idx="511">70.90850685832406</cx:pt>
          <cx:pt idx="512">71.01747740549763</cx:pt>
          <cx:pt idx="513">73.549164019891052</cx:pt>
          <cx:pt idx="514">69.355858487958045</cx:pt>
          <cx:pt idx="515">69.338705248280391</cx:pt>
          <cx:pt idx="516">68.991139356747595</cx:pt>
          <cx:pt idx="517">69.104087424075615</cx:pt>
          <cx:pt idx="518">68.487471126188751</cx:pt>
          <cx:pt idx="519">71.058257982106426</cx:pt>
          <cx:pt idx="520">63.549741770971593</cx:pt>
          <cx:pt idx="521">84.024289898125303</cx:pt>
          <cx:pt idx="522">63.621977028586514</cx:pt>
          <cx:pt idx="523">71.971904192449998</cx:pt>
          <cx:pt idx="524">65.523619347865647</cx:pt>
          <cx:pt idx="525">71.920997682627274</cx:pt>
          <cx:pt idx="526">68.868238843538748</cx:pt>
          <cx:pt idx="527">70.261156844319586</cx:pt>
          <cx:pt idx="528">68.76629354416913</cx:pt>
          <cx:pt idx="529">62.947897016859045</cx:pt>
          <cx:pt idx="530">64.799536967880542</cx:pt>
          <cx:pt idx="531">66.714393682307758</cx:pt>
          <cx:pt idx="532">81.780800309831051</cx:pt>
          <cx:pt idx="533">73.596582446321634</cx:pt>
          <cx:pt idx="534">70.573930770552266</cx:pt>
          <cx:pt idx="535">66.750240314157608</cx:pt>
          <cx:pt idx="536">63.741694076242901</cx:pt>
          <cx:pt idx="537">70.656889894110535</cx:pt>
          <cx:pt idx="538">70.501363726414723</cx:pt>
          <cx:pt idx="539">72.80323811751343</cx:pt>
          <cx:pt idx="540">78.29155295233555</cx:pt>
          <cx:pt idx="541">74.401728045640439</cx:pt>
          <cx:pt idx="542">66.341763815203549</cx:pt>
          <cx:pt idx="543">74.967251567424796</cx:pt>
          <cx:pt idx="544">67.561402209473684</cx:pt>
          <cx:pt idx="545">70.575917436139065</cx:pt>
          <cx:pt idx="546">63.084584737252143</cx:pt>
          <cx:pt idx="547">72.60874693700022</cx:pt>
          <cx:pt idx="548">69.776801983600919</cx:pt>
          <cx:pt idx="549">67.081135776106208</cx:pt>
          <cx:pt idx="550">68.178157439060854</cx:pt>
          <cx:pt idx="551">73.984667526452625</cx:pt>
          <cx:pt idx="552">61.047022171898732</cx:pt>
          <cx:pt idx="553">69.962143863306821</cx:pt>
          <cx:pt idx="554">67.130152345781823</cx:pt>
          <cx:pt idx="555">63.75562898306702</cx:pt>
          <cx:pt idx="556">65.956396706207187</cx:pt>
          <cx:pt idx="557">71.806022267536406</cx:pt>
          <cx:pt idx="558">72.285620214712807</cx:pt>
          <cx:pt idx="559">73.947134351857557</cx:pt>
          <cx:pt idx="560">61.324140873531384</cx:pt>
          <cx:pt idx="561">71.939292854306615</cx:pt>
          <cx:pt idx="562">67.673606119725932</cx:pt>
          <cx:pt idx="563">79.138477402380957</cx:pt>
          <cx:pt idx="564">71.91245832296967</cx:pt>
          <cx:pt idx="565">64.638879336165402</cx:pt>
          <cx:pt idx="566">67.411992653552247</cx:pt>
          <cx:pt idx="567">61.184261133060438</cx:pt>
          <cx:pt idx="568">65.346710667304379</cx:pt>
          <cx:pt idx="569">68.822530413454928</cx:pt>
          <cx:pt idx="570">72.452446651735869</cx:pt>
          <cx:pt idx="571">67.656055265059493</cx:pt>
          <cx:pt idx="572">67.344566464808906</cx:pt>
          <cx:pt idx="573">69.286891192940203</cx:pt>
          <cx:pt idx="574">69.492028020978651</cx:pt>
          <cx:pt idx="575">75.43809388189085</cx:pt>
          <cx:pt idx="576">78.300507446630746</cx:pt>
          <cx:pt idx="577">65.49236669929482</cx:pt>
          <cx:pt idx="578">79.253376425115178</cx:pt>
          <cx:pt idx="579">73.476178412224186</cx:pt>
          <cx:pt idx="580">71.104481430158074</cx:pt>
          <cx:pt idx="581">78.204827995525591</cx:pt>
          <cx:pt idx="582">72.456492823656774</cx:pt>
          <cx:pt idx="583">69.301167228582202</cx:pt>
          <cx:pt idx="584">62.780095248645289</cx:pt>
          <cx:pt idx="585">65.877541181112633</cx:pt>
          <cx:pt idx="586">71.412909759565352</cx:pt>
          <cx:pt idx="587">72.31093792692046</cx:pt>
          <cx:pt idx="588">68.041451873426894</cx:pt>
          <cx:pt idx="589">71.884980663212005</cx:pt>
          <cx:pt idx="590">64.362341035763635</cx:pt>
          <cx:pt idx="591">71.309641645048615</cx:pt>
          <cx:pt idx="592">66.399210020859712</cx:pt>
          <cx:pt idx="593">72.118860068991196</cx:pt>
          <cx:pt idx="594">71.222699166258778</cx:pt>
          <cx:pt idx="595">74.915078828549142</cx:pt>
          <cx:pt idx="596">63.281897360040979</cx:pt>
          <cx:pt idx="597">74.501203248721893</cx:pt>
          <cx:pt idx="598">68.463181941276048</cx:pt>
          <cx:pt idx="599">71.779745532745068</cx:pt>
          <cx:pt idx="600">64.742246171440101</cx:pt>
          <cx:pt idx="601">77.762737281255625</cx:pt>
          <cx:pt idx="602">71.452974592436007</cx:pt>
          <cx:pt idx="603">64.777937099059088</cx:pt>
          <cx:pt idx="604">64.977587497754229</cx:pt>
          <cx:pt idx="605">63.913656024025087</cx:pt>
          <cx:pt idx="606">64.102350200927731</cx:pt>
          <cx:pt idx="607">72.824548157781024</cx:pt>
          <cx:pt idx="608">72.196824154060593</cx:pt>
          <cx:pt idx="609">70.880551820571355</cx:pt>
          <cx:pt idx="610">68.280536102167346</cx:pt>
          <cx:pt idx="611">67.484112654977849</cx:pt>
          <cx:pt idx="612">68.918006716287266</cx:pt>
          <cx:pt idx="613">67.457334446745321</cx:pt>
          <cx:pt idx="614">72.545785155701921</cx:pt>
          <cx:pt idx="615">67.506246323073825</cx:pt>
          <cx:pt idx="616">74.3257475653309</cx:pt>
          <cx:pt idx="617">68.645986256152682</cx:pt>
          <cx:pt idx="618">71.63469797331453</cx:pt>
          <cx:pt idx="619">71.636181645191769</cx:pt>
          <cx:pt idx="620">62.134300305189996</cx:pt>
          <cx:pt idx="621">69.564657178312146</cx:pt>
          <cx:pt idx="622">64.49623689283645</cx:pt>
          <cx:pt idx="623">65.993118251247878</cx:pt>
          <cx:pt idx="624">76.44774652610252</cx:pt>
          <cx:pt idx="625">63.951422629279868</cx:pt>
          <cx:pt idx="626">72.209136918752165</cx:pt>
          <cx:pt idx="627">67.49126015593778</cx:pt>
          <cx:pt idx="628">70.225793894840308</cx:pt>
          <cx:pt idx="629">69.601498768017564</cx:pt>
          <cx:pt idx="630">77.731294070179601</cx:pt>
          <cx:pt idx="631">68.216275483112724</cx:pt>
          <cx:pt idx="632">73.543937169804153</cx:pt>
          <cx:pt idx="633">57.893796541230209</cx:pt>
          <cx:pt idx="634">65.981521068100818</cx:pt>
          <cx:pt idx="635">78.120381556978487</cx:pt>
          <cx:pt idx="636">72.51533322007792</cx:pt>
          <cx:pt idx="637">70.432179208710991</cx:pt>
          <cx:pt idx="638">71.573059823885927</cx:pt>
          <cx:pt idx="639">66.495344802043434</cx:pt>
          <cx:pt idx="640">67.738214658682494</cx:pt>
          <cx:pt idx="641">75.347413922333502</cx:pt>
          <cx:pt idx="642">70.150506306536315</cx:pt>
          <cx:pt idx="643">65.893137936976018</cx:pt>
          <cx:pt idx="644">70.835133931588061</cx:pt>
          <cx:pt idx="645">68.298258892118767</cx:pt>
          <cx:pt idx="646">71.405144991346532</cx:pt>
          <cx:pt idx="647">65.669033138608341</cx:pt>
          <cx:pt idx="648">73.41361150225282</cx:pt>
          <cx:pt idx="649">69.21767646788625</cx:pt>
          <cx:pt idx="650">70.865066797499153</cx:pt>
          <cx:pt idx="651">65.162725589748419</cx:pt>
          <cx:pt idx="652">70.914516605405311</cx:pt>
          <cx:pt idx="653">69.460390838813694</cx:pt>
          <cx:pt idx="654">69.61821009486188</cx:pt>
          <cx:pt idx="655">65.97025195023862</cx:pt>
          <cx:pt idx="656">72.600122977166677</cx:pt>
          <cx:pt idx="657">65.143645270123884</cx:pt>
          <cx:pt idx="658">75.267587399164853</cx:pt>
          <cx:pt idx="659">67.819704110591672</cx:pt>
          <cx:pt idx="660">74.876079104402038</cx:pt>
          <cx:pt idx="661">71.619302151392148</cx:pt>
          <cx:pt idx="662">68.90508281880841</cx:pt>
          <cx:pt idx="663">75.275839145451144</cx:pt>
          <cx:pt idx="664">67.320991585625805</cx:pt>
          <cx:pt idx="665">65.667084803148185</cx:pt>
          <cx:pt idx="666">73.457167869709465</cx:pt>
          <cx:pt idx="667">66.527929582080418</cx:pt>
          <cx:pt idx="668">70.220035072826533</cx:pt>
          <cx:pt idx="669">73.854133881076734</cx:pt>
          <cx:pt idx="670">69.119581848507053</cx:pt>
          <cx:pt idx="671">75.656456739115555</cx:pt>
          <cx:pt idx="672">67.584869957727534</cx:pt>
          <cx:pt idx="673">69.234926472363</cx:pt>
          <cx:pt idx="674">70.633365839088199</cx:pt>
          <cx:pt idx="675">68.873109588229738</cx:pt>
          <cx:pt idx="676">66.030673958172059</cx:pt>
          <cx:pt idx="677">65.575548103112155</cx:pt>
          <cx:pt idx="678">67.166972956739727</cx:pt>
          <cx:pt idx="679">58.796887493573152</cx:pt>
          <cx:pt idx="680">66.047390423113328</cx:pt>
          <cx:pt idx="681">76.76978621460394</cx:pt>
          <cx:pt idx="682">65.939729462615219</cx:pt>
          <cx:pt idx="683">74.355331461932138</cx:pt>
          <cx:pt idx="684">69.665566258489505</cx:pt>
          <cx:pt idx="685">71.043793008694465</cx:pt>
          <cx:pt idx="686">66.649253941817321</cx:pt>
          <cx:pt idx="687">66.493082960665461</cx:pt>
          <cx:pt idx="688">72.132966843912371</cx:pt>
          <cx:pt idx="689">74.704243182072901</cx:pt>
          <cx:pt idx="690">68.958254322339016</cx:pt>
          <cx:pt idx="691">75.692035249745317</cx:pt>
          <cx:pt idx="692">73.445454784967993</cx:pt>
          <cx:pt idx="693">67.103857591065506</cx:pt>
          <cx:pt idx="694">68.560159398269093</cx:pt>
          <cx:pt idx="695">69.826804438864627</cx:pt>
          <cx:pt idx="696">67.384470407157096</cx:pt>
          <cx:pt idx="697">67.99933201572675</cx:pt>
          <cx:pt idx="698">68.601091216662567</cx:pt>
          <cx:pt idx="699">71.954956688661014</cx:pt>
          <cx:pt idx="700">60.769963934053898</cx:pt>
          <cx:pt idx="701">72.646446381464486</cx:pt>
          <cx:pt idx="702">70.411649146349248</cx:pt>
          <cx:pt idx="703">71.181129446375053</cx:pt>
          <cx:pt idx="704">64.300765638479646</cx:pt>
          <cx:pt idx="705">65.060160883995493</cx:pt>
          <cx:pt idx="706">74.902402509684961</cx:pt>
          <cx:pt idx="707">67.060943929493149</cx:pt>
          <cx:pt idx="708">75.854991029782298</cx:pt>
          <cx:pt idx="709">66.472229625067868</cx:pt>
          <cx:pt idx="710">71.39334630138255</cx:pt>
          <cx:pt idx="711">64.010333292286901</cx:pt>
          <cx:pt idx="712">71.499523555434934</cx:pt>
          <cx:pt idx="713">64.975530154443291</cx:pt>
          <cx:pt idx="714">70.433534648615847</cx:pt>
          <cx:pt idx="715">68.759859130936974</cx:pt>
          <cx:pt idx="716">63.186589082811196</cx:pt>
          <cx:pt idx="717">72.27352184598611</cx:pt>
          <cx:pt idx="718">66.887287019643082</cx:pt>
          <cx:pt idx="719">71.995339205930662</cx:pt>
          <cx:pt idx="720">79.309914241989276</cx:pt>
          <cx:pt idx="721">67.057735678953549</cx:pt>
          <cx:pt idx="722">66.81103394964795</cx:pt>
          <cx:pt idx="723">74.353490387103435</cx:pt>
          <cx:pt idx="724">77.283217844784943</cx:pt>
          <cx:pt idx="725">69.791838311541241</cx:pt>
          <cx:pt idx="726">72.056264606423014</cx:pt>
          <cx:pt idx="727">70.380313455141746</cx:pt>
          <cx:pt idx="728">67.928886510612969</cx:pt>
          <cx:pt idx="729">70.711956934225924</cx:pt>
          <cx:pt idx="730">68.564595171064795</cx:pt>
          <cx:pt idx="731">75.552911739023827</cx:pt>
          <cx:pt idx="732">66.974571455589626</cx:pt>
          <cx:pt idx="733">66.115253072802673</cx:pt>
          <cx:pt idx="734">71.523087298283016</cx:pt>
          <cx:pt idx="735">68.938329079989202</cx:pt>
          <cx:pt idx="736">71.926166677203696</cx:pt>
          <cx:pt idx="737">72.40842898979929</cx:pt>
          <cx:pt idx="738">69.339972689790272</cx:pt>
          <cx:pt idx="739">74.637092592540853</cx:pt>
          <cx:pt idx="740">67.9653500334379</cx:pt>
          <cx:pt idx="741">72.04376197975246</cx:pt>
          <cx:pt idx="742">82.625916932432403</cx:pt>
          <cx:pt idx="743">64.380250646897252</cx:pt>
          <cx:pt idx="744">79.896104069137337</cx:pt>
          <cx:pt idx="745">70.736668955828165</cx:pt>
          <cx:pt idx="746">71.118217704685136</cx:pt>
          <cx:pt idx="747">65.779746080163918</cx:pt>
          <cx:pt idx="748">70.115694927154649</cx:pt>
          <cx:pt idx="749">73.199564614499579</cx:pt>
          <cx:pt idx="750">71.882337339289791</cx:pt>
          <cx:pt idx="751">72.145961735314472</cx:pt>
          <cx:pt idx="752">64.726215483572005</cx:pt>
          <cx:pt idx="753">72.816738846674895</cx:pt>
          <cx:pt idx="754">74.122933213627547</cx:pt>
          <cx:pt idx="755">61.215632333651179</cx:pt>
          <cx:pt idx="756">76.328050937873442</cx:pt>
          <cx:pt idx="757">74.629350417952168</cx:pt>
          <cx:pt idx="758">62.715922556833668</cx:pt>
          <cx:pt idx="759">66.589937455919909</cx:pt>
          <cx:pt idx="760">68.254308129367899</cx:pt>
          <cx:pt idx="761">70.021371229356674</cx:pt>
          <cx:pt idx="762">72.802661361603327</cx:pt>
          <cx:pt idx="763">71.115253958788259</cx:pt>
          <cx:pt idx="764">73.343626340557492</cx:pt>
          <cx:pt idx="765">71.498547630880537</cx:pt>
          <cx:pt idx="766">79.612766064826232</cx:pt>
          <cx:pt idx="767">67.535716109459713</cx:pt>
          <cx:pt idx="768">69.622268325942855</cx:pt>
          <cx:pt idx="769">71.704643676450402</cx:pt>
          <cx:pt idx="770">73.102224314859839</cx:pt>
          <cx:pt idx="771">65.886082071486271</cx:pt>
          <cx:pt idx="772">70.912787326161919</cx:pt>
          <cx:pt idx="773">77.491241005068446</cx:pt>
          <cx:pt idx="774">69.873248360468025</cx:pt>
          <cx:pt idx="775">73.378055382887396</cx:pt>
          <cx:pt idx="776">66.194929728693424</cx:pt>
          <cx:pt idx="777">71.534271600803564</cx:pt>
          <cx:pt idx="778">64.809074842235432</cx:pt>
          <cx:pt idx="779">64.879647050603367</cx:pt>
          <cx:pt idx="780">78.826684440829837</cx:pt>
          <cx:pt idx="781">73.676304617192557</cx:pt>
          <cx:pt idx="782">67.714453035872495</cx:pt>
          <cx:pt idx="783">77.636741426040828</cx:pt>
          <cx:pt idx="784">69.564632850960123</cx:pt>
          <cx:pt idx="785">73.702291244497133</cx:pt>
          <cx:pt idx="786">75.173031283761446</cx:pt>
          <cx:pt idx="787">62.309964769298681</cx:pt>
          <cx:pt idx="788">68.453135154919721</cx:pt>
          <cx:pt idx="789">63.400257295664971</cx:pt>
          <cx:pt idx="790">71.474045248002867</cx:pt>
          <cx:pt idx="791">66.990944002249464</cx:pt>
          <cx:pt idx="792">72.668160357276108</cx:pt>
          <cx:pt idx="793">66.591217724016417</cx:pt>
          <cx:pt idx="794">70.61216479500743</cx:pt>
          <cx:pt idx="795">77.200727049461335</cx:pt>
          <cx:pt idx="796">68.888026748245792</cx:pt>
          <cx:pt idx="797">67.410792158778591</cx:pt>
          <cx:pt idx="798">74.629688501379235</cx:pt>
          <cx:pt idx="799">75.293704750841329</cx:pt>
          <cx:pt idx="800">72.309178312995087</cx:pt>
          <cx:pt idx="801">63.341461576045674</cx:pt>
          <cx:pt idx="802">71.259671911640226</cx:pt>
          <cx:pt idx="803">71.720126953323359</cx:pt>
          <cx:pt idx="804">74.944342641157164</cx:pt>
          <cx:pt idx="805">71.152791832524599</cx:pt>
          <cx:pt idx="806">68.627255733376131</cx:pt>
          <cx:pt idx="807">66.364563982232426</cx:pt>
          <cx:pt idx="808">83.732504075551432</cx:pt>
          <cx:pt idx="809">63.657436142991344</cx:pt>
          <cx:pt idx="810">69.644879792315464</cx:pt>
          <cx:pt idx="811">61.529425469128746</cx:pt>
          <cx:pt idx="812">76.6883560669188</cx:pt>
          <cx:pt idx="813">71.329983902769044</cx:pt>
          <cx:pt idx="814">67.701745269199577</cx:pt>
          <cx:pt idx="815">75.907963592503222</cx:pt>
          <cx:pt idx="816">66.697592502502474</cx:pt>
          <cx:pt idx="817">62.789403148971324</cx:pt>
          <cx:pt idx="818">69.676265443275199</cx:pt>
          <cx:pt idx="819">72.492463491655641</cx:pt>
          <cx:pt idx="820">69.241200505565374</cx:pt>
          <cx:pt idx="821">66.521102630726972</cx:pt>
          <cx:pt idx="822">66.68551996685845</cx:pt>
          <cx:pt idx="823">68.860905332516879</cx:pt>
          <cx:pt idx="824">64.244822092962522</cx:pt>
          <cx:pt idx="825">65.397531650736966</cx:pt>
          <cx:pt idx="826">73.534514680611665</cx:pt>
          <cx:pt idx="827">72.079708459931979</cx:pt>
          <cx:pt idx="828">68.290134642528017</cx:pt>
          <cx:pt idx="829">76.978348850999438</cx:pt>
          <cx:pt idx="830">77.351132505421901</cx:pt>
          <cx:pt idx="831">71.376602770343283</cx:pt>
          <cx:pt idx="832">69.500231332398926</cx:pt>
          <cx:pt idx="833">76.207423533786312</cx:pt>
          <cx:pt idx="834">68.488538536502134</cx:pt>
          <cx:pt idx="835">67.462103435190897</cx:pt>
          <cx:pt idx="836">69.224439877096245</cx:pt>
          <cx:pt idx="837">76.215635037919341</cx:pt>
          <cx:pt idx="838">75.740115298202383</cx:pt>
          <cx:pt idx="839">66.247572837107867</cx:pt>
          <cx:pt idx="840">65.376669321108622</cx:pt>
          <cx:pt idx="841">59.149709828550158</cx:pt>
          <cx:pt idx="842">70.737821321400247</cx:pt>
          <cx:pt idx="843">76.643753366388523</cx:pt>
          <cx:pt idx="844">68.094333193029243</cx:pt>
          <cx:pt idx="845">65.08768441070147</cx:pt>
          <cx:pt idx="846">72.956514301615385</cx:pt>
          <cx:pt idx="847">61.184910939916954</cx:pt>
          <cx:pt idx="848">69.782954943458648</cx:pt>
          <cx:pt idx="849">77.977084865864711</cx:pt>
          <cx:pt idx="850">72.185531897410314</cx:pt>
          <cx:pt idx="851">72.766066228591626</cx:pt>
          <cx:pt idx="852">73.079478812192733</cx:pt>
          <cx:pt idx="853">68.056576788875915</cx:pt>
          <cx:pt idx="854">70.610923574320353</cx:pt>
          <cx:pt idx="855">76.294429950209718</cx:pt>
          <cx:pt idx="856">72.285631925894677</cx:pt>
          <cx:pt idx="857">69.487814519051724</cx:pt>
          <cx:pt idx="858">73.244533783597149</cx:pt>
          <cx:pt idx="859">62.531402371293339</cx:pt>
          <cx:pt idx="860">72.264671035285843</cx:pt>
          <cx:pt idx="861">73.164703813103273</cx:pt>
          <cx:pt idx="862">72.931136221194762</cx:pt>
          <cx:pt idx="863">69.66389622813702</cx:pt>
          <cx:pt idx="864">65.486842791084058</cx:pt>
          <cx:pt idx="865">70.674669398236844</cx:pt>
          <cx:pt idx="866">75.792256666874977</cx:pt>
          <cx:pt idx="867">59.765348414935971</cx:pt>
          <cx:pt idx="868">78.575628745385814</cx:pt>
          <cx:pt idx="869">66.767781180325741</cx:pt>
          <cx:pt idx="870">65.42250052931729</cx:pt>
          <cx:pt idx="871">70.321118358395623</cx:pt>
          <cx:pt idx="872">69.720917732291213</cx:pt>
          <cx:pt idx="873">72.965100181260127</cx:pt>
          <cx:pt idx="874">70.610122730119372</cx:pt>
          <cx:pt idx="875">68.482652863064899</cx:pt>
          <cx:pt idx="876">71.729585412347149</cx:pt>
          <cx:pt idx="877">72.761145765130379</cx:pt>
          <cx:pt idx="878">67.824725813427847</cx:pt>
          <cx:pt idx="879">75.525476642163454</cx:pt>
          <cx:pt idx="880">69.887082264661004</cx:pt>
          <cx:pt idx="881">74.341767036122135</cx:pt>
          <cx:pt idx="882">69.525644401885714</cx:pt>
          <cx:pt idx="883">77.56271891793503</cx:pt>
          <cx:pt idx="884">72.915479481496945</cx:pt>
          <cx:pt idx="885">63.05829506685059</cx:pt>
          <cx:pt idx="886">72.818765237931174</cx:pt>
          <cx:pt idx="887">74.414551972213815</cx:pt>
          <cx:pt idx="888">69.275427748514915</cx:pt>
          <cx:pt idx="889">67.327444622634616</cx:pt>
          <cx:pt idx="890">79.794700599589632</cx:pt>
          <cx:pt idx="891">70.058230694384307</cx:pt>
          <cx:pt idx="892">68.750536841518098</cx:pt>
          <cx:pt idx="893">66.254657437092618</cx:pt>
          <cx:pt idx="894">68.048479952185687</cx:pt>
          <cx:pt idx="895">72.353035887540884</cx:pt>
          <cx:pt idx="896">71.016510373191352</cx:pt>
          <cx:pt idx="897">68.254982926308955</cx:pt>
          <cx:pt idx="898">69.612181071768163</cx:pt>
          <cx:pt idx="899">69.35502559485046</cx:pt>
          <cx:pt idx="900">67.928786630014002</cx:pt>
          <cx:pt idx="901">69.697254727456979</cx:pt>
          <cx:pt idx="902">67.131730139185237</cx:pt>
          <cx:pt idx="903">68.230952396812924</cx:pt>
          <cx:pt idx="904">67.20089321226007</cx:pt>
          <cx:pt idx="905">64.61257167954254</cx:pt>
          <cx:pt idx="906">68.428996327109076</cx:pt>
          <cx:pt idx="907">65.566277608641911</cx:pt>
          <cx:pt idx="908">69.96727788214082</cx:pt>
          <cx:pt idx="909">71.013437783339782</cx:pt>
          <cx:pt idx="910">74.819337183419535</cx:pt>
          <cx:pt idx="911">67.413753470052043</cx:pt>
          <cx:pt idx="912">71.730148300793545</cx:pt>
          <cx:pt idx="913">68.793189331723596</cx:pt>
          <cx:pt idx="914">73.065959870719809</cx:pt>
          <cx:pt idx="915">66.793072706476309</cx:pt>
          <cx:pt idx="916">69.6464771848932</cx:pt>
          <cx:pt idx="917">67.225208121073265</cx:pt>
          <cx:pt idx="918">70.647338969126395</cx:pt>
          <cx:pt idx="919">69.918724478599003</cx:pt>
          <cx:pt idx="920">62.395403317813198</cx:pt>
          <cx:pt idx="921">74.836782200538337</cx:pt>
          <cx:pt idx="922">64.038944114048689</cx:pt>
          <cx:pt idx="923">72.249851743997837</cx:pt>
          <cx:pt idx="924">59.764225431393861</cx:pt>
          <cx:pt idx="925">73.233538129086</cx:pt>
          <cx:pt idx="926">57.330850949733957</cx:pt>
          <cx:pt idx="927">72.577026560524871</cx:pt>
          <cx:pt idx="928">76.179586390195553</cx:pt>
          <cx:pt idx="929">68.897314716974364</cx:pt>
          <cx:pt idx="930">74.084018900143604</cx:pt>
          <cx:pt idx="931">71.265592779115352</cx:pt>
          <cx:pt idx="932">63.064535062677905</cx:pt>
          <cx:pt idx="933">65.629103487438954</cx:pt>
          <cx:pt idx="934">66.759267470482115</cx:pt>
          <cx:pt idx="935">67.544416345576195</cx:pt>
          <cx:pt idx="936">74.780927608829387</cx:pt>
          <cx:pt idx="937">73.754678447671651</cx:pt>
          <cx:pt idx="938">63.39582160559447</cx:pt>
          <cx:pt idx="939">65.954612419731248</cx:pt>
          <cx:pt idx="940">69.087294859395868</cx:pt>
          <cx:pt idx="941">75.687754230895166</cx:pt>
          <cx:pt idx="942">69.821527310911264</cx:pt>
          <cx:pt idx="943">67.84780689373892</cx:pt>
          <cx:pt idx="944">66.255753894266434</cx:pt>
          <cx:pt idx="945">73.269885796619519</cx:pt>
          <cx:pt idx="946">75.643399438634816</cx:pt>
          <cx:pt idx="947">70.208561260116042</cx:pt>
          <cx:pt idx="948">64.257116335667476</cx:pt>
          <cx:pt idx="949">78.425794607715247</cx:pt>
          <cx:pt idx="950">69.367036250274495</cx:pt>
          <cx:pt idx="951">68.764759083110235</cx:pt>
          <cx:pt idx="952">75.474143702234755</cx:pt>
          <cx:pt idx="953">68.608422345034583</cx:pt>
          <cx:pt idx="954">66.41024986239762</cx:pt>
          <cx:pt idx="955">65.119468030638743</cx:pt>
          <cx:pt idx="956">75.861715838138693</cx:pt>
          <cx:pt idx="957">68.213718550641005</cx:pt>
          <cx:pt idx="958">70.13049939044889</cx:pt>
          <cx:pt idx="959">68.979802492216407</cx:pt>
          <cx:pt idx="960">72.475809219089768</cx:pt>
          <cx:pt idx="961">68.568858026943175</cx:pt>
          <cx:pt idx="962">69.659830465917011</cx:pt>
          <cx:pt idx="963">70.516592535054016</cx:pt>
          <cx:pt idx="964">70.594499128568231</cx:pt>
          <cx:pt idx="965">68.946910113237266</cx:pt>
          <cx:pt idx="966">70.010336091981415</cx:pt>
          <cx:pt idx="967">73.720818700018199</cx:pt>
          <cx:pt idx="968">64.381771201671967</cx:pt>
          <cx:pt idx="969">70.398165014076042</cx:pt>
          <cx:pt idx="970">64.72098865448865</cx:pt>
          <cx:pt idx="971">76.420068772689518</cx:pt>
          <cx:pt idx="972">75.491764286867692</cx:pt>
          <cx:pt idx="973">72.727427111962513</cx:pt>
          <cx:pt idx="974">61.208806917897739</cx:pt>
          <cx:pt idx="975">77.359776973546033</cx:pt>
          <cx:pt idx="976">77.066385881231298</cx:pt>
          <cx:pt idx="977">66.749041352232538</cx:pt>
          <cx:pt idx="978">69.23106094744216</cx:pt>
          <cx:pt idx="979">72.625178042568791</cx:pt>
          <cx:pt idx="980">61.790846085023702</cx:pt>
          <cx:pt idx="981">71.095706100792128</cx:pt>
          <cx:pt idx="982">78.886147762781121</cx:pt>
          <cx:pt idx="983">67.81179602365583</cx:pt>
          <cx:pt idx="984">65.683252785749175</cx:pt>
          <cx:pt idx="985">70.726332170760045</cx:pt>
          <cx:pt idx="986">68.865308617398867</cx:pt>
          <cx:pt idx="987">74.307109645125905</cx:pt>
          <cx:pt idx="988">67.873826299809764</cx:pt>
          <cx:pt idx="989">60.878418080645062</cx:pt>
          <cx:pt idx="990">75.241500259322748</cx:pt>
          <cx:pt idx="991">69.612750689455297</cx:pt>
          <cx:pt idx="992">66.711277777122262</cx:pt>
          <cx:pt idx="993">74.156766487344868</cx:pt>
          <cx:pt idx="994">71.056987184723866</cx:pt>
          <cx:pt idx="995">64.395534975853963</cx:pt>
          <cx:pt idx="996">69.246671940781454</cx:pt>
          <cx:pt idx="997">73.862617573671557</cx:pt>
          <cx:pt idx="998">72.565958134275718</cx:pt>
          <cx:pt idx="999">75.627104429007645</cx:pt>
        </cx:lvl>
      </cx:numDim>
    </cx:data>
  </cx:chartData>
  <cx:chart>
    <cx:title pos="t" align="ctr" overlay="0">
      <cx:tx>
        <cx:txData>
          <cx:v>Distribution of annual heating demand under 1000 variable schedule (Sumatrastr.)(Office) (infil = 0.4)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Distribution of annual heating demand under 1000 variable schedule (Sumatrastr.)(Office) (infil = 0.4)</a:t>
          </a:r>
        </a:p>
      </cx:txPr>
    </cx:title>
    <cx:plotArea>
      <cx:plotAreaRegion>
        <cx:series layoutId="clusteredColumn" uniqueId="{2DD8E1D9-6C66-462A-90FF-D8B7CB894681}"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txData>
              <cx:v>Annual heating demand (kWh/m2)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Annual heating demand (kWh/m2)</a:t>
              </a:r>
            </a:p>
          </cx:txPr>
        </cx:title>
        <cx:tickLabels/>
      </cx:axis>
      <cx:axis id="1">
        <cx:valScaling/>
        <cx:title>
          <cx:tx>
            <cx:txData>
              <cx:v>Number of samples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Number of samples</a:t>
              </a:r>
            </a:p>
          </cx:txPr>
        </cx:title>
        <cx:majorGridlines/>
        <cx:tickLabels/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Sheet1!$E$2:$E$1001</cx:f>
        <cx:lvl ptCount="1000" formatCode="0.00">
          <cx:pt idx="0">59.566892043656019</cx:pt>
          <cx:pt idx="1">52.845376020288136</cx:pt>
          <cx:pt idx="2">57.578190418465624</cx:pt>
          <cx:pt idx="3">55.612293736591781</cx:pt>
          <cx:pt idx="4">55.905954849954938</cx:pt>
          <cx:pt idx="5">57.580991526304054</cx:pt>
          <cx:pt idx="6">61.851181564085138</cx:pt>
          <cx:pt idx="7">56.314154944272616</cx:pt>
          <cx:pt idx="8">61.41472400120157</cx:pt>
          <cx:pt idx="9">57.814280130222301</cx:pt>
          <cx:pt idx="10">59.705915482206095</cx:pt>
          <cx:pt idx="11">52.987766863608215</cx:pt>
          <cx:pt idx="12">56.857470639798443</cx:pt>
          <cx:pt idx="13">59.808326878573652</cx:pt>
          <cx:pt idx="14">63.440891469923741</cx:pt>
          <cx:pt idx="15">55.204822869528009</cx:pt>
          <cx:pt idx="16">54.747033515849353</cx:pt>
          <cx:pt idx="17">56.289111236814961</cx:pt>
          <cx:pt idx="18">60.060204998817937</cx:pt>
          <cx:pt idx="19">54.468839867714394</cx:pt>
          <cx:pt idx="20">56.838738889679561</cx:pt>
          <cx:pt idx="21">60.589815954184765</cx:pt>
          <cx:pt idx="22">59.01706777023967</cx:pt>
          <cx:pt idx="23">54.238029911888418</cx:pt>
          <cx:pt idx="24">55.375236620879228</cx:pt>
          <cx:pt idx="25">58.057568985543128</cx:pt>
          <cx:pt idx="26">53.281084816491088</cx:pt>
          <cx:pt idx="27">58.382241136337768</cx:pt>
          <cx:pt idx="28">61.319050697160399</cx:pt>
          <cx:pt idx="29">61.074968987367143</cx:pt>
          <cx:pt idx="30">50.393754538133322</cx:pt>
          <cx:pt idx="31">60.017230420650272</cx:pt>
          <cx:pt idx="32">62.409334463069257</cx:pt>
          <cx:pt idx="33">56.970773270875846</cx:pt>
          <cx:pt idx="34">60.468682870296583</cx:pt>
          <cx:pt idx="35">56.259578008443192</cx:pt>
          <cx:pt idx="36">58.500484021930859</cx:pt>
          <cx:pt idx="37">49.681636246231989</cx:pt>
          <cx:pt idx="38">58.348582027129687</cx:pt>
          <cx:pt idx="39">58.932158055791604</cx:pt>
          <cx:pt idx="40">59.500321769272617</cx:pt>
          <cx:pt idx="41">51.320389195840733</cx:pt>
          <cx:pt idx="42">60.024615837654103</cx:pt>
          <cx:pt idx="43">59.072847533335505</cx:pt>
          <cx:pt idx="44">52.175631052105203</cx:pt>
          <cx:pt idx="45">58.259333302382416</cx:pt>
          <cx:pt idx="46">53.987279384588646</cx:pt>
          <cx:pt idx="47">58.237314358767854</cx:pt>
          <cx:pt idx="48">53.800991337958251</cx:pt>
          <cx:pt idx="49">53.932399162914329</cx:pt>
          <cx:pt idx="50">61.335278216466889</cx:pt>
          <cx:pt idx="51">62.538298769355968</cx:pt>
          <cx:pt idx="52">55.653907356395123</cx:pt>
          <cx:pt idx="53">53.745582812046671</cx:pt>
          <cx:pt idx="54">60.646265226546895</cx:pt>
          <cx:pt idx="55">58.730912325350232</cx:pt>
          <cx:pt idx="56">57.774143340224882</cx:pt>
          <cx:pt idx="57">54.464911702683814</cx:pt>
          <cx:pt idx="58">56.028434446642031</cx:pt>
          <cx:pt idx="59">59.010347009135053</cx:pt>
          <cx:pt idx="60">56.310711517949279</cx:pt>
          <cx:pt idx="61">60.701777431695305</cx:pt>
          <cx:pt idx="62">61.177745345607732</cx:pt>
          <cx:pt idx="63">55.991709480898429</cx:pt>
          <cx:pt idx="64">55.207124424201396</cx:pt>
          <cx:pt idx="65">59.5633368668</cx:pt>
          <cx:pt idx="66">59.191132846321985</cx:pt>
          <cx:pt idx="67">49.521936017518868</cx:pt>
          <cx:pt idx="68">60.806198101963638</cx:pt>
          <cx:pt idx="69">55.961470776419404</cx:pt>
          <cx:pt idx="70">57.90316666072686</cx:pt>
          <cx:pt idx="71">54.469385833906969</cx:pt>
          <cx:pt idx="72">58.171000094226528</cx:pt>
          <cx:pt idx="73">58.872250263659069</cx:pt>
          <cx:pt idx="74">53.03391191271173</cx:pt>
          <cx:pt idx="75">56.116643398408769</cx:pt>
          <cx:pt idx="76">63.219557259781126</cx:pt>
          <cx:pt idx="77">53.864660194191366</cx:pt>
          <cx:pt idx="78">62.330574392988133</cx:pt>
          <cx:pt idx="79">55.718630057397775</cx:pt>
          <cx:pt idx="80">61.386503226452199</cx:pt>
          <cx:pt idx="81">57.042931141907985</cx:pt>
          <cx:pt idx="82">54.148332742589155</cx:pt>
          <cx:pt idx="83">63.553213076969918</cx:pt>
          <cx:pt idx="84">60.652444229005859</cx:pt>
          <cx:pt idx="85">56.18565057342235</cx:pt>
          <cx:pt idx="86">50.764744052374027</cx:pt>
          <cx:pt idx="87">56.570515002586447</cx:pt>
          <cx:pt idx="88">59.488410483266236</cx:pt>
          <cx:pt idx="89">61.03118446093719</cx:pt>
          <cx:pt idx="90">51.596307567922992</cx:pt>
          <cx:pt idx="91">56.507395706125934</cx:pt>
          <cx:pt idx="92">58.61426410107012</cx:pt>
          <cx:pt idx="93">68.815038739057186</cx:pt>
          <cx:pt idx="94">58.174309291715787</cx:pt>
          <cx:pt idx="95">58.027343931744198</cx:pt>
          <cx:pt idx="96">51.791799781036516</cx:pt>
          <cx:pt idx="97">58.130757005256974</cx:pt>
          <cx:pt idx="98">59.856793064033127</cx:pt>
          <cx:pt idx="99">59.577513482325415</cx:pt>
          <cx:pt idx="100">51.231707271071066</cx:pt>
          <cx:pt idx="101">57.135706340256945</cx:pt>
          <cx:pt idx="102">57.285288141335215</cx:pt>
          <cx:pt idx="103">60.100256195636767</cx:pt>
          <cx:pt idx="104">56.768847453710009</cx:pt>
          <cx:pt idx="105">61.04382392931138</cx:pt>
          <cx:pt idx="106">58.559972050713313</cx:pt>
          <cx:pt idx="107">52.923098635967314</cx:pt>
          <cx:pt idx="108">59.037426217237119</cx:pt>
          <cx:pt idx="109">59.452722746359761</cx:pt>
          <cx:pt idx="110">55.60990259694978</cx:pt>
          <cx:pt idx="111">53.958567159741463</cx:pt>
          <cx:pt idx="112">55.628040651129922</cx:pt>
          <cx:pt idx="113">60.556807146847007</cx:pt>
          <cx:pt idx="114">58.420279506986454</cx:pt>
          <cx:pt idx="115">57.537157609734038</cx:pt>
          <cx:pt idx="116">53.78578639770933</cx:pt>
          <cx:pt idx="117">59.585671426949702</cx:pt>
          <cx:pt idx="118">60.250163559182873</cx:pt>
          <cx:pt idx="119">56.600205237357748</cx:pt>
          <cx:pt idx="120">54.289810277462585</cx:pt>
          <cx:pt idx="121">57.756417468272424</cx:pt>
          <cx:pt idx="122">61.310109179762001</cx:pt>
          <cx:pt idx="123">56.351619113177826</cx:pt>
          <cx:pt idx="124">56.740803204306616</cx:pt>
          <cx:pt idx="125">52.033941967928691</cx:pt>
          <cx:pt idx="126">57.915014939948456</cx:pt>
          <cx:pt idx="127">60.14040437806004</cx:pt>
          <cx:pt idx="128">54.533085048473843</cx:pt>
          <cx:pt idx="129">58.036563937153133</cx:pt>
          <cx:pt idx="130">57.703146815722441</cx:pt>
          <cx:pt idx="131">59.015603461406094</cx:pt>
          <cx:pt idx="132">55.194539794507932</cx:pt>
          <cx:pt idx="133">59.841390508273967</cx:pt>
          <cx:pt idx="134">52.3867677597406</cx:pt>
          <cx:pt idx="135">51.358046121976081</cx:pt>
          <cx:pt idx="136">55.800512799364618</cx:pt>
          <cx:pt idx="137">64.401335113288184</cx:pt>
          <cx:pt idx="138">58.037827876668366</cx:pt>
          <cx:pt idx="139">54.624042386946279</cx:pt>
          <cx:pt idx="140">55.736964174626451</cx:pt>
          <cx:pt idx="141">54.151935997564507</cx:pt>
          <cx:pt idx="142">56.376219119458021</cx:pt>
          <cx:pt idx="143">59.926082522310921</cx:pt>
          <cx:pt idx="144">60.028256744615703</cx:pt>
          <cx:pt idx="145">49.100082512875616</cx:pt>
          <cx:pt idx="146">60.044132094409207</cx:pt>
          <cx:pt idx="147">54.574621739933505</cx:pt>
          <cx:pt idx="148">64.386433681291905</cx:pt>
          <cx:pt idx="149">53.36230748224127</cx:pt>
          <cx:pt idx="150">54.067067358558397</cx:pt>
          <cx:pt idx="151">62.589257946478639</cx:pt>
          <cx:pt idx="152">56.951605230963352</cx:pt>
          <cx:pt idx="153">53.749174823162264</cx:pt>
          <cx:pt idx="154">54.748865894691392</cx:pt>
          <cx:pt idx="155">59.696892631711989</cx:pt>
          <cx:pt idx="156">53.430592465434117</cx:pt>
          <cx:pt idx="157">54.041479470537233</cx:pt>
          <cx:pt idx="158">56.642365850998623</cx:pt>
          <cx:pt idx="159">58.364054383876187</cx:pt>
          <cx:pt idx="160">58.604582158538818</cx:pt>
          <cx:pt idx="161">57.833971771102853</cx:pt>
          <cx:pt idx="162">49.10742729920031</cx:pt>
          <cx:pt idx="163">61.080400953910157</cx:pt>
          <cx:pt idx="164">60.597328871370671</cx:pt>
          <cx:pt idx="165">56.652997794924254</cx:pt>
          <cx:pt idx="166">60.65647452532567</cx:pt>
          <cx:pt idx="167">52.12345185557102</cx:pt>
          <cx:pt idx="168">66.852147850098888</cx:pt>
          <cx:pt idx="169">53.709168299320417</cx:pt>
          <cx:pt idx="170">62.081343258436036</cx:pt>
          <cx:pt idx="171">58.661096904418343</cx:pt>
          <cx:pt idx="172">53.168712183190401</cx:pt>
          <cx:pt idx="173">54.446710566521354</cx:pt>
          <cx:pt idx="174">55.310125534844538</cx:pt>
          <cx:pt idx="175">52.552535959103842</cx:pt>
          <cx:pt idx="176">64.443353984817662</cx:pt>
          <cx:pt idx="177">63.830607577505624</cx:pt>
          <cx:pt idx="178">58.360418653547725</cx:pt>
          <cx:pt idx="179">59.057042413835156</cx:pt>
          <cx:pt idx="180">53.663661785169928</cx:pt>
          <cx:pt idx="181">58.152960628469131</cx:pt>
          <cx:pt idx="182">58.151596632298471</cx:pt>
          <cx:pt idx="183">57.634944004558896</cx:pt>
          <cx:pt idx="184">59.802658608633656</cx:pt>
          <cx:pt idx="185">54.39215424037338</cx:pt>
          <cx:pt idx="186">58.204991275423545</cx:pt>
          <cx:pt idx="187">58.688192762315936</cx:pt>
          <cx:pt idx="188">59.455016765146794</cx:pt>
          <cx:pt idx="189">51.271049693519863</cx:pt>
          <cx:pt idx="190">52.430131971369079</cx:pt>
          <cx:pt idx="191">55.191834433477574</cx:pt>
          <cx:pt idx="192">59.530530197982344</cx:pt>
          <cx:pt idx="193">57.331034237806058</cx:pt>
          <cx:pt idx="194">54.273689709776285</cx:pt>
          <cx:pt idx="195">58.478838793731057</cx:pt>
          <cx:pt idx="196">64.391278123716745</cx:pt>
          <cx:pt idx="197">58.876044303257075</cx:pt>
          <cx:pt idx="198">58.164124385848851</cx:pt>
          <cx:pt idx="199">56.228499906150198</cx:pt>
          <cx:pt idx="200">58.431494503133791</cx:pt>
          <cx:pt idx="201">60.581708415474708</cx:pt>
          <cx:pt idx="202">54.535814510988764</cx:pt>
          <cx:pt idx="203">55.038491704696781</cx:pt>
          <cx:pt idx="204">59.497974725834808</cx:pt>
          <cx:pt idx="205">57.351348018899131</cx:pt>
          <cx:pt idx="206">52.952291945038731</cx:pt>
          <cx:pt idx="207">57.96003321280736</cx:pt>
          <cx:pt idx="208">60.394687946165178</cx:pt>
          <cx:pt idx="209">57.224571978059473</cx:pt>
          <cx:pt idx="210">60.053599179196105</cx:pt>
          <cx:pt idx="211">61.259335853497383</cx:pt>
          <cx:pt idx="212">60.745061467782733</cx:pt>
          <cx:pt idx="213">55.924620764330193</cx:pt>
          <cx:pt idx="214">60.453605394262077</cx:pt>
          <cx:pt idx="215">69.413458799816254</cx:pt>
          <cx:pt idx="216">59.52888601924387</cx:pt>
          <cx:pt idx="217">52.252577350757953</cx:pt>
          <cx:pt idx="218">59.587444033162306</cx:pt>
          <cx:pt idx="219">53.93979199299983</cx:pt>
          <cx:pt idx="220">61.173381989957342</cx:pt>
          <cx:pt idx="221">59.810011130755271</cx:pt>
          <cx:pt idx="222">52.971881824204637</cx:pt>
          <cx:pt idx="223">56.232007587932316</cx:pt>
          <cx:pt idx="224">56.959570671535772</cx:pt>
          <cx:pt idx="225">59.997139554932389</cx:pt>
          <cx:pt idx="226">65.026436083403397</cx:pt>
          <cx:pt idx="227">55.627478981282451</cx:pt>
          <cx:pt idx="228">55.347626529216107</cx:pt>
          <cx:pt idx="229">58.940858063602221</cx:pt>
          <cx:pt idx="230">53.670380011992144</cx:pt>
          <cx:pt idx="231">57.952666894055149</cx:pt>
          <cx:pt idx="232">54.024072664361896</cx:pt>
          <cx:pt idx="233">52.76298214301594</cx:pt>
          <cx:pt idx="234">64.71787278395955</cx:pt>
          <cx:pt idx="235">53.850850291100691</cx:pt>
          <cx:pt idx="236">59.19795990756608</cx:pt>
          <cx:pt idx="237">58.335645273735452</cx:pt>
          <cx:pt idx="238">59.87327356460856</cx:pt>
          <cx:pt idx="239">56.204267929061039</cx:pt>
          <cx:pt idx="240">54.721215396295122</cx:pt>
          <cx:pt idx="241">57.245869287694909</cx:pt>
          <cx:pt idx="242">60.838776742771891</cx:pt>
          <cx:pt idx="243">54.536767469081802</cx:pt>
          <cx:pt idx="244">55.852731274363038</cx:pt>
          <cx:pt idx="245">58.663585670643997</cx:pt>
          <cx:pt idx="246">59.486979248655139</cx:pt>
          <cx:pt idx="247">51.17532935345816</cx:pt>
          <cx:pt idx="248">61.657364677054645</cx:pt>
          <cx:pt idx="249">62.560377035354463</cx:pt>
          <cx:pt idx="250">57.017098353005579</cx:pt>
          <cx:pt idx="251">54.178983087906822</cx:pt>
          <cx:pt idx="252">54.280338885961456</cx:pt>
          <cx:pt idx="253">59.814976943167473</cx:pt>
          <cx:pt idx="254">56.905090530430677</cx:pt>
          <cx:pt idx="255">55.93967456909126</cx:pt>
          <cx:pt idx="256">51.828755328591278</cx:pt>
          <cx:pt idx="257">51.605754975568139</cx:pt>
          <cx:pt idx="258">56.487178023077604</cx:pt>
          <cx:pt idx="259">61.139307061714931</cx:pt>
          <cx:pt idx="260">56.032994063609308</cx:pt>
          <cx:pt idx="261">50.033021479357458</cx:pt>
          <cx:pt idx="262">59.592142895840453</cx:pt>
          <cx:pt idx="263">62.318319915745555</cx:pt>
          <cx:pt idx="264">60.208018782574236</cx:pt>
          <cx:pt idx="265">54.265775170486542</cx:pt>
          <cx:pt idx="266">55.340057590283159</cx:pt>
          <cx:pt idx="267">62.867840032832007</cx:pt>
          <cx:pt idx="268">52.627732601863684</cx:pt>
          <cx:pt idx="269">58.345189401273295</cx:pt>
          <cx:pt idx="270">56.145512009179839</cx:pt>
          <cx:pt idx="271">55.884608482693395</cx:pt>
          <cx:pt idx="272">58.505047759080746</cx:pt>
          <cx:pt idx="273">52.391160534104721</cx:pt>
          <cx:pt idx="274">57.132534875710938</cx:pt>
          <cx:pt idx="275">61.06939208280189</cx:pt>
          <cx:pt idx="276">57.704164253636698</cx:pt>
          <cx:pt idx="277">56.644810722661802</cx:pt>
          <cx:pt idx="278">56.579892613048528</cx:pt>
          <cx:pt idx="279">60.109727078768159</cx:pt>
          <cx:pt idx="280">63.781342785148475</cx:pt>
          <cx:pt idx="281">58.578049041408747</cx:pt>
          <cx:pt idx="282">58.682974318958209</cx:pt>
          <cx:pt idx="283">57.749203794836141</cx:pt>
          <cx:pt idx="284">55.488960404025065</cx:pt>
          <cx:pt idx="285">58.572702709887665</cx:pt>
          <cx:pt idx="286">60.445646979242618</cx:pt>
          <cx:pt idx="287">56.951836677865245</cx:pt>
          <cx:pt idx="288">50.339655947556352</cx:pt>
          <cx:pt idx="289">57.455589714709966</cx:pt>
          <cx:pt idx="290">58.527292041478297</cx:pt>
          <cx:pt idx="291">55.444278044538557</cx:pt>
          <cx:pt idx="292">59.879329606005392</cx:pt>
          <cx:pt idx="293">57.377439620030501</cx:pt>
          <cx:pt idx="294">52.086686771806562</cx:pt>
          <cx:pt idx="295">56.742862616722071</cx:pt>
          <cx:pt idx="296">59.650754694884675</cx:pt>
          <cx:pt idx="297">56.527577912526844</cx:pt>
          <cx:pt idx="298">54.409852647150508</cx:pt>
          <cx:pt idx="299">57.072874963325887</cx:pt>
          <cx:pt idx="300">59.003664730771597</cx:pt>
          <cx:pt idx="301">52.237475616394811</cx:pt>
          <cx:pt idx="302">58.973374934287165</cx:pt>
          <cx:pt idx="303">55.780909554991034</cx:pt>
          <cx:pt idx="304">56.990541042285145</cx:pt>
          <cx:pt idx="305">61.61331857693294</cx:pt>
          <cx:pt idx="306">57.740188703209981</cx:pt>
          <cx:pt idx="307">55.678772238598398</cx:pt>
          <cx:pt idx="308">59.258807196704069</cx:pt>
          <cx:pt idx="309">55.041459523439897</cx:pt>
          <cx:pt idx="310">54.382946442525451</cx:pt>
          <cx:pt idx="311">62.131465124951603</cx:pt>
          <cx:pt idx="312">55.704221073410579</cx:pt>
          <cx:pt idx="313">57.821855449628259</cx:pt>
          <cx:pt idx="314">56.797377480246354</cx:pt>
          <cx:pt idx="315">52.630154338650186</cx:pt>
          <cx:pt idx="316">57.860768994250449</cx:pt>
          <cx:pt idx="317">53.687265616001461</cx:pt>
          <cx:pt idx="318">52.567515233985262</cx:pt>
          <cx:pt idx="319">63.691283005278059</cx:pt>
          <cx:pt idx="320">57.751566645735586</cx:pt>
          <cx:pt idx="321">49.269384286454986</cx:pt>
          <cx:pt idx="322">60.179543147343061</cx:pt>
          <cx:pt idx="323">61.871296733467538</cx:pt>
          <cx:pt idx="324">63.986691498932416</cx:pt>
          <cx:pt idx="325">54.782692177089963</cx:pt>
          <cx:pt idx="326">58.628291508196469</cx:pt>
          <cx:pt idx="327">53.16683662844769</cx:pt>
          <cx:pt idx="328">54.091988205842085</cx:pt>
          <cx:pt idx="329">65.177388542850537</cx:pt>
          <cx:pt idx="330">58.746049376002226</cx:pt>
          <cx:pt idx="331">55.257448273901794</cx:pt>
          <cx:pt idx="332">56.391549213591752</cx:pt>
          <cx:pt idx="333">60.028955334047446</cx:pt>
          <cx:pt idx="334">57.548272996090709</cx:pt>
          <cx:pt idx="335">56.203961453340717</cx:pt>
          <cx:pt idx="336">56.992249514780895</cx:pt>
          <cx:pt idx="337">59.431015033061477</cx:pt>
          <cx:pt idx="338">56.792148405883246</cx:pt>
          <cx:pt idx="339">63.937852614844886</cx:pt>
          <cx:pt idx="340">58.811640705758883</cx:pt>
          <cx:pt idx="341">52.844816461332556</cx:pt>
          <cx:pt idx="342">57.301087425336149</cx:pt>
          <cx:pt idx="343">60.501176660643658</cx:pt>
          <cx:pt idx="344">51.084322419786083</cx:pt>
          <cx:pt idx="345">62.080306476125664</cx:pt>
          <cx:pt idx="346">54.107246358712096</cx:pt>
          <cx:pt idx="347">64.903674725748928</cx:pt>
          <cx:pt idx="348">54.164969407767515</cx:pt>
          <cx:pt idx="349">53.638964487661397</cx:pt>
          <cx:pt idx="350">57.411642260610442</cx:pt>
          <cx:pt idx="351">63.065483027981308</cx:pt>
          <cx:pt idx="352">57.669502612774792</cx:pt>
          <cx:pt idx="353">57.457864783187645</cx:pt>
          <cx:pt idx="354">58.005220121000796</cx:pt>
          <cx:pt idx="355">50.667731349065818</cx:pt>
          <cx:pt idx="356">58.746387907453972</cx:pt>
          <cx:pt idx="357">61.289586035222364</cx:pt>
          <cx:pt idx="358">58.752337794905394</cx:pt>
          <cx:pt idx="359">55.60252034515517</cx:pt>
          <cx:pt idx="360">51.987980157065827</cx:pt>
          <cx:pt idx="361">57.534046747421279</cx:pt>
          <cx:pt idx="362">61.46802384241046</cx:pt>
          <cx:pt idx="363">60.041154467466797</cx:pt>
          <cx:pt idx="364">62.506338145741424</cx:pt>
          <cx:pt idx="365">56.228235825104598</cx:pt>
          <cx:pt idx="366">58.374464612104596</cx:pt>
          <cx:pt idx="367">62.967745046481177</cx:pt>
          <cx:pt idx="368">54.07759556689787</cx:pt>
          <cx:pt idx="369">60.888939167699803</cx:pt>
          <cx:pt idx="370">55.806648918473506</cx:pt>
          <cx:pt idx="371">53.577064480908099</cx:pt>
          <cx:pt idx="372">64.710690668734244</cx:pt>
          <cx:pt idx="373">58.790319741421968</cx:pt>
          <cx:pt idx="374">52.390637253831784</cx:pt>
          <cx:pt idx="375">53.462321067187716</cx:pt>
          <cx:pt idx="376">60.020811339355696</cx:pt>
          <cx:pt idx="377">57.13820171603917</cx:pt>
          <cx:pt idx="378">50.148166858077005</cx:pt>
          <cx:pt idx="379">50.974983411247052</cx:pt>
          <cx:pt idx="380">55.655744308338178</cx:pt>
          <cx:pt idx="381">57.135406629044134</cx:pt>
          <cx:pt idx="382">57.597744403157989</cx:pt>
          <cx:pt idx="383">59.312344930545812</cx:pt>
          <cx:pt idx="384">62.28231072408034</cx:pt>
          <cx:pt idx="385">55.418611339403363</cx:pt>
          <cx:pt idx="386">56.438277292838691</cx:pt>
          <cx:pt idx="387">63.004217068798887</cx:pt>
          <cx:pt idx="388">56.089597122275528</cx:pt>
          <cx:pt idx="389">52.927051549634747</cx:pt>
          <cx:pt idx="390">55.524391223516176</cx:pt>
          <cx:pt idx="391">60.622604811273199</cx:pt>
          <cx:pt idx="392">57.848218272735252</cx:pt>
          <cx:pt idx="393">54.195549930771016</cx:pt>
          <cx:pt idx="394">57.298525749178779</cx:pt>
          <cx:pt idx="395">65.555179042026793</cx:pt>
          <cx:pt idx="396">56.690027019068218</cx:pt>
          <cx:pt idx="397">59.38052996979814</cx:pt>
          <cx:pt idx="398">49.755150714934231</cx:pt>
          <cx:pt idx="399">55.618511229027312</cx:pt>
          <cx:pt idx="400">62.059514594695507</cx:pt>
          <cx:pt idx="401">62.804529590262788</cx:pt>
          <cx:pt idx="402">56.642172426916694</cx:pt>
          <cx:pt idx="403">57.44863298950925</cx:pt>
          <cx:pt idx="404">56.553845979031358</cx:pt>
          <cx:pt idx="405">58.664203996558669</cx:pt>
          <cx:pt idx="406">54.065556975307985</cx:pt>
          <cx:pt idx="407">54.124839743114102</cx:pt>
          <cx:pt idx="408">55.890858347226128</cx:pt>
          <cx:pt idx="409">61.776604533799919</cx:pt>
          <cx:pt idx="410">57.96297127037689</cx:pt>
          <cx:pt idx="411">55.612891572620477</cx:pt>
          <cx:pt idx="412">58.089328919096602</cx:pt>
          <cx:pt idx="413">58.498637404887255</cx:pt>
          <cx:pt idx="414">58.792451460185816</cx:pt>
          <cx:pt idx="415">49.335060458994718</cx:pt>
          <cx:pt idx="416">58.009105502108675</cx:pt>
          <cx:pt idx="417">65.151380458878364</cx:pt>
          <cx:pt idx="418">57.314202111117915</cx:pt>
          <cx:pt idx="419">54.748451336617208</cx:pt>
          <cx:pt idx="420">58.674722855925801</cx:pt>
          <cx:pt idx="421">61.355260125703424</cx:pt>
          <cx:pt idx="422">53.449454038693446</cx:pt>
          <cx:pt idx="423">53.490420487778906</cx:pt>
          <cx:pt idx="424">66.212115344513862</cx:pt>
          <cx:pt idx="425">53.063150360282606</cx:pt>
          <cx:pt idx="426">54.134638254915188</cx:pt>
          <cx:pt idx="427">56.780931293165956</cx:pt>
          <cx:pt idx="428">57.346147851513955</cx:pt>
          <cx:pt idx="429">56.791075199454546</cx:pt>
          <cx:pt idx="430">54.436219746084213</cx:pt>
          <cx:pt idx="431">58.788976185992297</cx:pt>
          <cx:pt idx="432">54.501304142661013</cx:pt>
          <cx:pt idx="433">61.137894499828541</cx:pt>
          <cx:pt idx="434">61.753480166410419</cx:pt>
          <cx:pt idx="435">61.149435088608435</cx:pt>
          <cx:pt idx="436">58.249802180349782</cx:pt>
          <cx:pt idx="437">55.407584446747833</cx:pt>
          <cx:pt idx="438">60.001181069789773</cx:pt>
          <cx:pt idx="439">57.826269579366773</cx:pt>
          <cx:pt idx="440">50.428693823864528</cx:pt>
          <cx:pt idx="441">53.43598774308601</cx:pt>
          <cx:pt idx="442">60.65853191591291</cx:pt>
          <cx:pt idx="443">56.09987765099406</cx:pt>
          <cx:pt idx="444">54.199980264575338</cx:pt>
          <cx:pt idx="445">62.814187233485079</cx:pt>
          <cx:pt idx="446">61.127443545598346</cx:pt>
          <cx:pt idx="447">55.658444731325496</cx:pt>
          <cx:pt idx="448">59.871864864591217</cx:pt>
          <cx:pt idx="449">55.643974656181051</cx:pt>
          <cx:pt idx="450">57.303374767145684</cx:pt>
          <cx:pt idx="451">61.625884933084151</cx:pt>
          <cx:pt idx="452">60.717596453331765</cx:pt>
          <cx:pt idx="453">52.736695490586804</cx:pt>
          <cx:pt idx="454">57.027787031109106</cx:pt>
          <cx:pt idx="455">60.230550953183482</cx:pt>
          <cx:pt idx="456">58.467734818009738</cx:pt>
          <cx:pt idx="457">54.795927539009583</cx:pt>
          <cx:pt idx="458">52.388030949478882</cx:pt>
          <cx:pt idx="459">61.283530047654004</cx:pt>
          <cx:pt idx="460">66.874508147616737</cx:pt>
          <cx:pt idx="461">47.838270228392865</cx:pt>
          <cx:pt idx="462">53.619784103286037</cx:pt>
          <cx:pt idx="463">62.856037964052632</cx:pt>
          <cx:pt idx="464">56.004538428225018</cx:pt>
          <cx:pt idx="465">56.534242292946601</cx:pt>
          <cx:pt idx="466">56.058559501671041</cx:pt>
          <cx:pt idx="467">61.661504937748205</cx:pt>
          <cx:pt idx="468">55.520912374124038</cx:pt>
          <cx:pt idx="469">52.864850321977514</cx:pt>
          <cx:pt idx="470">58.378236624533272</cx:pt>
          <cx:pt idx="471">56.694825118539519</cx:pt>
          <cx:pt idx="472">56.053519143443452</cx:pt>
          <cx:pt idx="473">51.598667076211321</cx:pt>
          <cx:pt idx="474">58.93391242555947</cx:pt>
          <cx:pt idx="475">61.184992277870805</cx:pt>
          <cx:pt idx="476">55.212972511072252</cx:pt>
          <cx:pt idx="477">54.44693600194276</cx:pt>
          <cx:pt idx="478">61.38585532968392</cx:pt>
          <cx:pt idx="479">61.294750371348719</cx:pt>
          <cx:pt idx="480">54.852086603038302</cx:pt>
          <cx:pt idx="481">55.293423971848746</cx:pt>
          <cx:pt idx="482">58.243364285712211</cx:pt>
          <cx:pt idx="483">57.493579343091199</cx:pt>
          <cx:pt idx="484">55.722349371661103</cx:pt>
          <cx:pt idx="485">54.926133989530484</cx:pt>
          <cx:pt idx="486">59.946894308663566</cx:pt>
          <cx:pt idx="487">52.783323785625456</cx:pt>
          <cx:pt idx="488">59.651572201422873</cx:pt>
          <cx:pt idx="489">52.491632011646892</cx:pt>
          <cx:pt idx="490">64.139509549758117</cx:pt>
          <cx:pt idx="491">61.066123957468925</cx:pt>
          <cx:pt idx="492">51.334944302698553</cx:pt>
          <cx:pt idx="493">56.652167347797217</cx:pt>
          <cx:pt idx="494">63.071778054795949</cx:pt>
          <cx:pt idx="495">55.434023897260282</cx:pt>
          <cx:pt idx="496">61.662201158014241</cx:pt>
          <cx:pt idx="497">56.578468722735039</cx:pt>
          <cx:pt idx="498">50.498709066797836</cx:pt>
          <cx:pt idx="499">59.551211748949171</cx:pt>
          <cx:pt idx="500">59.003223220849115</cx:pt>
          <cx:pt idx="501">58.115576487374142</cx:pt>
          <cx:pt idx="502">61.106202121481466</cx:pt>
          <cx:pt idx="503">47.944136672004753</cx:pt>
          <cx:pt idx="504">65.330427792137229</cx:pt>
          <cx:pt idx="505">57.140484592694094</cx:pt>
          <cx:pt idx="506">50.303740328438799</cx:pt>
          <cx:pt idx="507">56.737294983480247</cx:pt>
          <cx:pt idx="508">58.82744511707034</cx:pt>
          <cx:pt idx="509">55.937471960367397</cx:pt>
          <cx:pt idx="510">54.890791854556873</cx:pt>
          <cx:pt idx="511">62.796507639114388</cx:pt>
          <cx:pt idx="512">60.721784241021616</cx:pt>
          <cx:pt idx="513">62.117396520113559</cx:pt>
          <cx:pt idx="514">58.376340919611877</cx:pt>
          <cx:pt idx="515">60.595462538195662</cx:pt>
          <cx:pt idx="516">56.794109301831533</cx:pt>
          <cx:pt idx="517">59.455385026808926</cx:pt>
          <cx:pt idx="518">57.084541693839618</cx:pt>
          <cx:pt idx="519">53.466250136896448</cx:pt>
          <cx:pt idx="520">61.743983030457329</cx:pt>
          <cx:pt idx="521">56.134432519566154</cx:pt>
          <cx:pt idx="522">61.608475858028179</cx:pt>
          <cx:pt idx="523">56.155644743100162</cx:pt>
          <cx:pt idx="524">60.969547635261002</cx:pt>
          <cx:pt idx="525">51.366202188188218</cx:pt>
          <cx:pt idx="526">55.100113911306856</cx:pt>
          <cx:pt idx="527">60.458998084453583</cx:pt>
          <cx:pt idx="528">59.016895146693891</cx:pt>
          <cx:pt idx="529">54.859563827859908</cx:pt>
          <cx:pt idx="530">58.02069154953162</cx:pt>
          <cx:pt idx="531">54.974520249607806</cx:pt>
          <cx:pt idx="532">54.60227567080954</cx:pt>
          <cx:pt idx="533">65.847131865296163</cx:pt>
          <cx:pt idx="534">58.720426404929576</cx:pt>
          <cx:pt idx="535">55.605389433761935</cx:pt>
          <cx:pt idx="536">58.028359757133217</cx:pt>
          <cx:pt idx="537">56.530331221763952</cx:pt>
          <cx:pt idx="538">59.347232063870692</cx:pt>
          <cx:pt idx="539">53.392662347264185</cx:pt>
          <cx:pt idx="540">60.657442545271302</cx:pt>
          <cx:pt idx="541">59.241568376195005</cx:pt>
          <cx:pt idx="542">54.401299790756248</cx:pt>
          <cx:pt idx="543">51.454564401254942</cx:pt>
          <cx:pt idx="544">59.387120637230922</cx:pt>
          <cx:pt idx="545">58.683596190664304</cx:pt>
          <cx:pt idx="546">63.527815057235557</cx:pt>
          <cx:pt idx="547">53.375133203369536</cx:pt>
          <cx:pt idx="548">53.306319692930138</cx:pt>
          <cx:pt idx="549">59.265922391659302</cx:pt>
          <cx:pt idx="550">63.876557122082183</cx:pt>
          <cx:pt idx="551">57.795236251119015</cx:pt>
          <cx:pt idx="552">56.391633028918825</cx:pt>
          <cx:pt idx="553">58.941209427655068</cx:pt>
          <cx:pt idx="554">59.601360355287014</cx:pt>
          <cx:pt idx="555">52.34465812843036</cx:pt>
          <cx:pt idx="556">59.656709730158383</cx:pt>
          <cx:pt idx="557">59.374573552213405</cx:pt>
          <cx:pt idx="558">56.628294210509175</cx:pt>
          <cx:pt idx="559">54.203855237020598</cx:pt>
          <cx:pt idx="560">57.951176451279572</cx:pt>
          <cx:pt idx="561">61.901441311336463</cx:pt>
          <cx:pt idx="562">60.175324977962831</cx:pt>
          <cx:pt idx="563">47.525171196794496</cx:pt>
          <cx:pt idx="564">54.218890643866636</cx:pt>
          <cx:pt idx="565">56.813390001323057</cx:pt>
          <cx:pt idx="566">62.486582349674975</cx:pt>
          <cx:pt idx="567">57.762952724821531</cx:pt>
          <cx:pt idx="568">52.892489200701974</cx:pt>
          <cx:pt idx="569">57.151022450093315</cx:pt>
          <cx:pt idx="570">56.289273974571046</cx:pt>
          <cx:pt idx="571">57.487554403852016</cx:pt>
          <cx:pt idx="572">63.707374541986852</cx:pt>
          <cx:pt idx="573">54.157580087673239</cx:pt>
          <cx:pt idx="574">48.439964807142822</cx:pt>
          <cx:pt idx="575">59.082451373338998</cx:pt>
          <cx:pt idx="576">55.417627889299936</cx:pt>
          <cx:pt idx="577">49.931168346710855</cx:pt>
          <cx:pt idx="578">61.511703895534716</cx:pt>
          <cx:pt idx="579">53.265386706583342</cx:pt>
          <cx:pt idx="580">61.892674121049552</cx:pt>
          <cx:pt idx="581">58.539368683355512</cx:pt>
          <cx:pt idx="582">53.915018187261104</cx:pt>
          <cx:pt idx="583">54.148743075857261</cx:pt>
          <cx:pt idx="584">58.748741172160187</cx:pt>
          <cx:pt idx="585">56.005145779685442</cx:pt>
          <cx:pt idx="586">50.839916174625003</cx:pt>
          <cx:pt idx="587">59.292847098099209</cx:pt>
          <cx:pt idx="588">64.631884066929871</cx:pt>
          <cx:pt idx="589">54.368097320886541</cx:pt>
          <cx:pt idx="590">60.327649494032975</cx:pt>
          <cx:pt idx="591">56.380068712910003</cx:pt>
          <cx:pt idx="592">55.608323115221843</cx:pt>
          <cx:pt idx="593">58.011190615848193</cx:pt>
          <cx:pt idx="594">61.172783150468611</cx:pt>
          <cx:pt idx="595">61.280631106726865</cx:pt>
          <cx:pt idx="596">50.919903786408987</cx:pt>
          <cx:pt idx="597">53.93571261070614</cx:pt>
          <cx:pt idx="598">56.865171084997165</cx:pt>
          <cx:pt idx="599">60.113562927932854</cx:pt>
          <cx:pt idx="600">52.951699187018292</cx:pt>
          <cx:pt idx="601">60.396878979436032</cx:pt>
          <cx:pt idx="602">54.073768828088284</cx:pt>
          <cx:pt idx="603">51.52834980878049</cx:pt>
          <cx:pt idx="604">57.097312210024825</cx:pt>
          <cx:pt idx="605">61.062750044693928</cx:pt>
          <cx:pt idx="606">56.027006117783444</cx:pt>
          <cx:pt idx="607">53.589432895512324</cx:pt>
          <cx:pt idx="608">55.750230629945307</cx:pt>
          <cx:pt idx="609">64.711356807115592</cx:pt>
          <cx:pt idx="610">54.947161297438754</cx:pt>
          <cx:pt idx="611">60.172426606702672</cx:pt>
          <cx:pt idx="612">58.774421418988261</cx:pt>
          <cx:pt idx="613">59.295849541734341</cx:pt>
          <cx:pt idx="614">56.782165436797271</cx:pt>
          <cx:pt idx="615">59.10134788031035</cx:pt>
          <cx:pt idx="616">57.925515079444637</cx:pt>
          <cx:pt idx="617">56.342862525153635</cx:pt>
          <cx:pt idx="618">55.45142877769797</cx:pt>
          <cx:pt idx="619">57.136202991296216</cx:pt>
          <cx:pt idx="620">60.393647094255208</cx:pt>
          <cx:pt idx="621">57.496683536403999</cx:pt>
          <cx:pt idx="622">56.622369379217915</cx:pt>
          <cx:pt idx="623">59.498076942587197</cx:pt>
          <cx:pt idx="624">51.830254833110224</cx:pt>
          <cx:pt idx="625">60.183370461561452</cx:pt>
          <cx:pt idx="626">62.731765922029815</cx:pt>
          <cx:pt idx="627">53.030467837712031</cx:pt>
          <cx:pt idx="628">54.866766847476242</cx:pt>
          <cx:pt idx="629">51.60540168936415</cx:pt>
          <cx:pt idx="630">53.224788464780104</cx:pt>
          <cx:pt idx="631">64.080652143631895</cx:pt>
          <cx:pt idx="632">57.12997031462691</cx:pt>
          <cx:pt idx="633">56.763742059036964</cx:pt>
          <cx:pt idx="634">54.391028547409007</cx:pt>
          <cx:pt idx="635">54.260374922461445</cx:pt>
          <cx:pt idx="636">62.403094743193542</cx:pt>
          <cx:pt idx="637">52.52352003941499</cx:pt>
          <cx:pt idx="638">67.577094963986184</cx:pt>
          <cx:pt idx="639">58.294919421325964</cx:pt>
          <cx:pt idx="640">54.392174540610128</cx:pt>
          <cx:pt idx="641">60.342566968727382</cx:pt>
          <cx:pt idx="642">60.105642209164891</cx:pt>
          <cx:pt idx="643">59.964179700474169</cx:pt>
          <cx:pt idx="644">56.749649779017481</cx:pt>
          <cx:pt idx="645">58.459040386938469</cx:pt>
          <cx:pt idx="646">57.482782057842982</cx:pt>
          <cx:pt idx="647">54.303241077448781</cx:pt>
          <cx:pt idx="648">54.230997220785561</cx:pt>
          <cx:pt idx="649">54.097970554637776</cx:pt>
          <cx:pt idx="650">61.792222512336082</cx:pt>
          <cx:pt idx="651">57.691948596473594</cx:pt>
          <cx:pt idx="652">47.940323319806666</cx:pt>
          <cx:pt idx="653">56.990315344302459</cx:pt>
          <cx:pt idx="654">59.512195882795758</cx:pt>
          <cx:pt idx="655">59.863329989397876</cx:pt>
          <cx:pt idx="656">62.495523598565065</cx:pt>
          <cx:pt idx="657">56.83946952231063</cx:pt>
          <cx:pt idx="658">61.52315774988444</cx:pt>
          <cx:pt idx="659">55.053837364431246</cx:pt>
          <cx:pt idx="660">53.363077369012814</cx:pt>
          <cx:pt idx="661">56.178461172140025</cx:pt>
          <cx:pt idx="662">57.319115201335698</cx:pt>
          <cx:pt idx="663">53.997241004722554</cx:pt>
          <cx:pt idx="664">61.301015616585268</cx:pt>
          <cx:pt idx="665">56.258719196086091</cx:pt>
          <cx:pt idx="666">55.439153164094449</cx:pt>
          <cx:pt idx="667">54.785003384999037</cx:pt>
          <cx:pt idx="668">59.651856696386268</cx:pt>
          <cx:pt idx="669">55.960854999908058</cx:pt>
          <cx:pt idx="670">57.138846696439288</cx:pt>
          <cx:pt idx="671">60.843106273694062</cx:pt>
          <cx:pt idx="672">52.896747086211008</cx:pt>
          <cx:pt idx="673">57.097983100856972</cx:pt>
          <cx:pt idx="674">49.345841038868308</cx:pt>
          <cx:pt idx="675">54.263424853770182</cx:pt>
          <cx:pt idx="676">62.954463073658033</cx:pt>
          <cx:pt idx="677">60.940525492274823</cx:pt>
          <cx:pt idx="678">50.585114847543267</cx:pt>
          <cx:pt idx="679">53.334291545289574</cx:pt>
          <cx:pt idx="680">52.209937290516386</cx:pt>
          <cx:pt idx="681">61.792733205866206</cx:pt>
          <cx:pt idx="682">51.811998441871289</cx:pt>
          <cx:pt idx="683">58.32241741552108</cx:pt>
          <cx:pt idx="684">65.144283774226963</cx:pt>
          <cx:pt idx="685">59.97408416800323</cx:pt>
          <cx:pt idx="686">53.687095808313259</cx:pt>
          <cx:pt idx="687">57.954793477910826</cx:pt>
          <cx:pt idx="688">58.777815793363722</cx:pt>
          <cx:pt idx="689">57.304412851352453</cx:pt>
          <cx:pt idx="690">61.301377383242844</cx:pt>
          <cx:pt idx="691">52.481315490090104</cx:pt>
          <cx:pt idx="692">58.068109889024385</cx:pt>
          <cx:pt idx="693">59.05014162168095</cx:pt>
          <cx:pt idx="694">54.628145655975267</cx:pt>
          <cx:pt idx="695">53.38986264835669</cx:pt>
          <cx:pt idx="696">58.329903017163083</cx:pt>
          <cx:pt idx="697">60.622457786093712</cx:pt>
          <cx:pt idx="698">57.659643500018198</cx:pt>
          <cx:pt idx="699">57.106200983703857</cx:pt>
          <cx:pt idx="700">53.206205552109175</cx:pt>
          <cx:pt idx="701">54.730297384713516</cx:pt>
          <cx:pt idx="702">56.839171025637988</cx:pt>
          <cx:pt idx="703">61.248395167848301</cx:pt>
          <cx:pt idx="704">59.247021485343986</cx:pt>
          <cx:pt idx="705">53.884975559239635</cx:pt>
          <cx:pt idx="706">58.354624580799609</cx:pt>
          <cx:pt idx="707">59.202400706260207</cx:pt>
          <cx:pt idx="708">58.360034454520985</cx:pt>
          <cx:pt idx="709">61.446706301386321</cx:pt>
          <cx:pt idx="710">58.746252244330975</cx:pt>
          <cx:pt idx="711">51.398291150353693</cx:pt>
          <cx:pt idx="712">55.003735529236472</cx:pt>
          <cx:pt idx="713">58.643780621728553</cx:pt>
          <cx:pt idx="714">59.010255353117898</cx:pt>
          <cx:pt idx="715">58.986339012033532</cx:pt>
          <cx:pt idx="716">53.132643567665795</cx:pt>
          <cx:pt idx="717">63.045957631983555</cx:pt>
          <cx:pt idx="718">55.870281770454326</cx:pt>
          <cx:pt idx="719">53.154074442441377</cx:pt>
          <cx:pt idx="720">58.339728128183481</cx:pt>
          <cx:pt idx="721">66.411254990065757</cx:pt>
          <cx:pt idx="722">54.690565288384022</cx:pt>
          <cx:pt idx="723">56.333487676460351</cx:pt>
          <cx:pt idx="724">51.023261970952703</cx:pt>
          <cx:pt idx="725">58.454240678769168</cx:pt>
          <cx:pt idx="726">65.139770379319899</cx:pt>
          <cx:pt idx="727">55.506928148655575</cx:pt>
          <cx:pt idx="728">55.247831377345499</cx:pt>
          <cx:pt idx="729">58.888568354721698</cx:pt>
          <cx:pt idx="730">58.789377746382584</cx:pt>
          <cx:pt idx="731">58.398884130679505</cx:pt>
          <cx:pt idx="732">55.426196525964386</cx:pt>
          <cx:pt idx="733">56.458465804505373</cx:pt>
          <cx:pt idx="734">60.754083890189193</cx:pt>
          <cx:pt idx="735">57.061394258743881</cx:pt>
          <cx:pt idx="736">59.619607888568488</cx:pt>
          <cx:pt idx="737">59.785715869764118</cx:pt>
          <cx:pt idx="738">55.070694287603395</cx:pt>
          <cx:pt idx="739">53.462634784877686</cx:pt>
          <cx:pt idx="740">60.119318784553464</cx:pt>
          <cx:pt idx="741">60.284307756535313</cx:pt>
          <cx:pt idx="742">55.418025894418228</cx:pt>
          <cx:pt idx="743">56.658609337895051</cx:pt>
          <cx:pt idx="744">56.499981824446458</cx:pt>
          <cx:pt idx="745">57.31791498403993</cx:pt>
          <cx:pt idx="746">56.995036920610261</cx:pt>
          <cx:pt idx="747">57.993665259098584</cx:pt>
          <cx:pt idx="748">63.942423959624691</cx:pt>
          <cx:pt idx="749">52.050837813082765</cx:pt>
          <cx:pt idx="750">54.443471943715167</cx:pt>
          <cx:pt idx="751">54.852302131304043</cx:pt>
          <cx:pt idx="752">51.2973500231343</cx:pt>
          <cx:pt idx="753">58.455127184340171</cx:pt>
          <cx:pt idx="754">61.956311333724884</cx:pt>
          <cx:pt idx="755">48.042147466066901</cx:pt>
          <cx:pt idx="756">53.153357321893161</cx:pt>
          <cx:pt idx="757">58.391600701705578</cx:pt>
          <cx:pt idx="758">59.87972749894498</cx:pt>
          <cx:pt idx="759">59.042614593825398</cx:pt>
          <cx:pt idx="760">50.953410655309263</cx:pt>
          <cx:pt idx="761">56.662956926603229</cx:pt>
          <cx:pt idx="762">64.068126619440122</cx:pt>
          <cx:pt idx="763">56.343076678266904</cx:pt>
          <cx:pt idx="764">52.84109818450716</cx:pt>
          <cx:pt idx="765">58.549633591095208</cx:pt>
          <cx:pt idx="766">62.464609157400893</cx:pt>
          <cx:pt idx="767">58.131988973375478</cx:pt>
          <cx:pt idx="768">63.410989739840339</cx:pt>
          <cx:pt idx="769">51.869356941169464</cx:pt>
          <cx:pt idx="770">64.359980883185557</cx:pt>
          <cx:pt idx="771">53.473593620105603</cx:pt>
          <cx:pt idx="772">51.452087761149535</cx:pt>
          <cx:pt idx="773">57.868961553609907</cx:pt>
          <cx:pt idx="774">58.037953086303304</cx:pt>
          <cx:pt idx="775">58.998643907825731</cx:pt>
          <cx:pt idx="776">58.868824460983781</cx:pt>
          <cx:pt idx="777">59.364555816865291</cx:pt>
          <cx:pt idx="778">60.675512247506951</cx:pt>
          <cx:pt idx="779">58.644573246466592</cx:pt>
          <cx:pt idx="780">53.298981350680457</cx:pt>
          <cx:pt idx="781">61.569520886648711</cx:pt>
          <cx:pt idx="782">58.995723820278812</cx:pt>
          <cx:pt idx="783">58.925343030129284</cx:pt>
          <cx:pt idx="784">49.547687237555152</cx:pt>
          <cx:pt idx="785">58.997877256994315</cx:pt>
          <cx:pt idx="786">60.056383019576842</cx:pt>
          <cx:pt idx="787">57.51966515642691</cx:pt>
          <cx:pt idx="788">54.773600891035699</cx:pt>
          <cx:pt idx="789">54.776732983854885</cx:pt>
          <cx:pt idx="790">56.476926035447853</cx:pt>
          <cx:pt idx="791">53.883165494425739</cx:pt>
          <cx:pt idx="792">60.629021808815374</cx:pt>
          <cx:pt idx="793">60.440651243495964</cx:pt>
          <cx:pt idx="794">52.393187460944418</cx:pt>
          <cx:pt idx="795">58.667467860276894</cx:pt>
          <cx:pt idx="796">61.085199223747374</cx:pt>
          <cx:pt idx="797">60.430631757434469</cx:pt>
          <cx:pt idx="798">53.929277473070826</cx:pt>
          <cx:pt idx="799">58.144563700221163</cx:pt>
          <cx:pt idx="800">57.229633641446156</cx:pt>
          <cx:pt idx="801">55.083269440580089</cx:pt>
          <cx:pt idx="802">60.373447384381791</cx:pt>
          <cx:pt idx="803">53.293806523929383</cx:pt>
          <cx:pt idx="804">55.550654170429191</cx:pt>
          <cx:pt idx="805">57.332721529449117</cx:pt>
          <cx:pt idx="806">49.253209635834992</cx:pt>
          <cx:pt idx="807">57.043523357378845</cx:pt>
          <cx:pt idx="808">58.098958447737637</cx:pt>
          <cx:pt idx="809">58.434267325851842</cx:pt>
          <cx:pt idx="810">56.162171672416953</cx:pt>
          <cx:pt idx="811">61.115213142394204</cx:pt>
          <cx:pt idx="812">61.390451595459602</cx:pt>
          <cx:pt idx="813">59.558943581394686</cx:pt>
          <cx:pt idx="814">59.186866386303741</cx:pt>
          <cx:pt idx="815">63.278866669807741</cx:pt>
          <cx:pt idx="816">56.208502817540541</cx:pt>
          <cx:pt idx="817">53.681438814473573</cx:pt>
          <cx:pt idx="818">57.143197241938829</cx:pt>
          <cx:pt idx="819">61.691465736260767</cx:pt>
          <cx:pt idx="820">57.14774262107359</cx:pt>
          <cx:pt idx="821">54.194972179500965</cx:pt>
          <cx:pt idx="822">58.331203822822651</cx:pt>
          <cx:pt idx="823">59.711889863630461</cx:pt>
          <cx:pt idx="824">56.746101232074707</cx:pt>
          <cx:pt idx="825">65.849811687170742</cx:pt>
          <cx:pt idx="826">59.945770923764712</cx:pt>
          <cx:pt idx="827">56.631800733532756</cx:pt>
          <cx:pt idx="828">54.486005595455914</cx:pt>
          <cx:pt idx="829">60.842458988328922</cx:pt>
          <cx:pt idx="830">58.146592645584988</cx:pt>
          <cx:pt idx="831">52.018249645309005</cx:pt>
          <cx:pt idx="832">55.298662191186288</cx:pt>
          <cx:pt idx="833">58.64823229601047</cx:pt>
          <cx:pt idx="834">53.211637526102258</cx:pt>
          <cx:pt idx="835">57.789835345598853</cx:pt>
          <cx:pt idx="836">57.512752235025474</cx:pt>
          <cx:pt idx="837">53.879972393273931</cx:pt>
          <cx:pt idx="838">60.107809411307137</cx:pt>
          <cx:pt idx="839">60.198070924074422</cx:pt>
          <cx:pt idx="840">49.296183528339782</cx:pt>
          <cx:pt idx="841">64.541999857629847</cx:pt>
          <cx:pt idx="842">54.950392331945785</cx:pt>
          <cx:pt idx="843">51.398191040996835</cx:pt>
          <cx:pt idx="844">57.756109395450935</cx:pt>
          <cx:pt idx="845">57.97193512131151</cx:pt>
          <cx:pt idx="846">60.908002203856782</cx:pt>
          <cx:pt idx="847">59.175408762303505</cx:pt>
          <cx:pt idx="848">56.218191308176387</cx:pt>
          <cx:pt idx="849">56.919771321039804</cx:pt>
          <cx:pt idx="850">54.913111511168388</cx:pt>
          <cx:pt idx="851">57.856495670883717</cx:pt>
          <cx:pt idx="852">60.79504850886066</cx:pt>
          <cx:pt idx="853">56.531192686039113</cx:pt>
          <cx:pt idx="854">56.287819527389125</cx:pt>
          <cx:pt idx="855">59.833385309290421</cx:pt>
          <cx:pt idx="856">60.584280395555375</cx:pt>
          <cx:pt idx="857">64.460259002604218</cx:pt>
          <cx:pt idx="858">58.386251422639617</cx:pt>
          <cx:pt idx="859">58.652836403167449</cx:pt>
          <cx:pt idx="860">58.042643104334701</cx:pt>
          <cx:pt idx="861">56.291912990454414</cx:pt>
          <cx:pt idx="862">58.097501527397718</cx:pt>
          <cx:pt idx="863">54.057903279076058</cx:pt>
          <cx:pt idx="864">51.842542353244511</cx:pt>
          <cx:pt idx="865">51.90276369236134</cx:pt>
          <cx:pt idx="866">63.865615737139194</cx:pt>
          <cx:pt idx="867">57.299064760438895</cx:pt>
          <cx:pt idx="868">59.286294504336013</cx:pt>
          <cx:pt idx="869">51.437775042273955</cx:pt>
          <cx:pt idx="870">56.892938073213685</cx:pt>
          <cx:pt idx="871">66.084087079822595</cx:pt>
          <cx:pt idx="872">53.82635445983891</cx:pt>
          <cx:pt idx="873">55.983040812319196</cx:pt>
          <cx:pt idx="874">56.083395353369539</cx:pt>
          <cx:pt idx="875">59.96803143928701</cx:pt>
          <cx:pt idx="876">53.900430800248969</cx:pt>
          <cx:pt idx="877">57.371046151643604</cx:pt>
          <cx:pt idx="878">64.832937761316458</cx:pt>
          <cx:pt idx="879">60.776777080729772</cx:pt>
          <cx:pt idx="880">52.969819255565376</cx:pt>
          <cx:pt idx="881">47.433574666715351</cx:pt>
          <cx:pt idx="882">59.457030044141234</cx:pt>
          <cx:pt idx="883">60.914620236968744</cx:pt>
          <cx:pt idx="884">56.043601974706398</cx:pt>
          <cx:pt idx="885">61.035995747864689</cx:pt>
          <cx:pt idx="886">54.257147250763367</cx:pt>
          <cx:pt idx="887">54.785400790420752</cx:pt>
          <cx:pt idx="888">58.406177970384199</cx:pt>
          <cx:pt idx="889">51.998395905298644</cx:pt>
          <cx:pt idx="890">58.746080531511126</cx:pt>
          <cx:pt idx="891">61.03374522270903</cx:pt>
          <cx:pt idx="892">59.545655040989907</cx:pt>
          <cx:pt idx="893">54.96543724592005</cx:pt>
          <cx:pt idx="894">62.35302680927272</cx:pt>
          <cx:pt idx="895">57.82824663408767</cx:pt>
          <cx:pt idx="896">64.708464328739694</cx:pt>
          <cx:pt idx="897">55.083486331886633</cx:pt>
          <cx:pt idx="898">52.84714182812165</cx:pt>
          <cx:pt idx="899">55.336568462027458</cx:pt>
          <cx:pt idx="900">62.673673829061826</cx:pt>
          <cx:pt idx="901">48.516727229281479</cx:pt>
          <cx:pt idx="902">56.924757414191959</cx:pt>
          <cx:pt idx="903">54.707426024935508</cx:pt>
          <cx:pt idx="904">53.554694553658948</cx:pt>
          <cx:pt idx="905">63.77658165378665</cx:pt>
          <cx:pt idx="906">59.432236835050688</cx:pt>
          <cx:pt idx="907">47.330489760206042</cx:pt>
          <cx:pt idx="908">58.584073298098197</cx:pt>
          <cx:pt idx="909">59.507583017518222</cx:pt>
          <cx:pt idx="910">61.962072580834935</cx:pt>
          <cx:pt idx="911">51.257037410015641</cx:pt>
          <cx:pt idx="912">55.851820413883971</cx:pt>
          <cx:pt idx="913">59.47093655927258</cx:pt>
          <cx:pt idx="914">58.35976690702892</cx:pt>
          <cx:pt idx="915">55.455567456882221</cx:pt>
          <cx:pt idx="916">59.219135163856109</cx:pt>
          <cx:pt idx="917">71.910410571740968</cx:pt>
          <cx:pt idx="918">57.264162004067252</cx:pt>
          <cx:pt idx="919">53.994191374968665</cx:pt>
          <cx:pt idx="920">61.112068383279244</cx:pt>
          <cx:pt idx="921">52.341614497121682</cx:pt>
          <cx:pt idx="922">58.568916155803727</cx:pt>
          <cx:pt idx="923">59.345817024281494</cx:pt>
          <cx:pt idx="924">60.967889363821286</cx:pt>
          <cx:pt idx="925">56.256974590788964</cx:pt>
          <cx:pt idx="926">53.267113990003423</cx:pt>
          <cx:pt idx="927">56.567891034468815</cx:pt>
          <cx:pt idx="928">63.73076291256136</cx:pt>
          <cx:pt idx="929">61.072872451284347</cx:pt>
          <cx:pt idx="930">58.137457410268006</cx:pt>
          <cx:pt idx="931">54.472464619512351</cx:pt>
          <cx:pt idx="932">57.283043489373824</cx:pt>
          <cx:pt idx="933">62.962290999101853</cx:pt>
          <cx:pt idx="934">61.266190539323475</cx:pt>
          <cx:pt idx="935">59.641482140037951</cx:pt>
          <cx:pt idx="936">54.753301781817001</cx:pt>
          <cx:pt idx="937">56.268940674801016</cx:pt>
          <cx:pt idx="938">61.4217570400074</cx:pt>
          <cx:pt idx="939">56.176674086325988</cx:pt>
          <cx:pt idx="940">56.616504018067005</cx:pt>
          <cx:pt idx="941">60.274580441618056</cx:pt>
          <cx:pt idx="942">60.119144362847734</cx:pt>
          <cx:pt idx="943">59.047092623166229</cx:pt>
          <cx:pt idx="944">53.89235760153295</cx:pt>
          <cx:pt idx="945">56.874993341000007</cx:pt>
          <cx:pt idx="946">58.655602174354506</cx:pt>
          <cx:pt idx="947">59.798414697347404</cx:pt>
          <cx:pt idx="948">52.086370679280101</cx:pt>
          <cx:pt idx="949">59.96434478969676</cx:pt>
          <cx:pt idx="950">66.035960748692403</cx:pt>
          <cx:pt idx="951">53.015022206374177</cx:pt>
          <cx:pt idx="952">53.883813842192708</cx:pt>
          <cx:pt idx="953">61.424891455768197</cx:pt>
          <cx:pt idx="954">64.061557925299823</cx:pt>
          <cx:pt idx="955">60.097626005588921</cx:pt>
          <cx:pt idx="956">56.570971091094123</cx:pt>
          <cx:pt idx="957">60.160656854000294</cx:pt>
          <cx:pt idx="958">57.180394122220129</cx:pt>
          <cx:pt idx="959">51.572187261872457</cx:pt>
          <cx:pt idx="960">58.934395196587424</cx:pt>
          <cx:pt idx="961">63.244118587403186</cx:pt>
          <cx:pt idx="962">56.290569769936162</cx:pt>
          <cx:pt idx="963">54.59440548730899</cx:pt>
          <cx:pt idx="964">59.371849941700475</cx:pt>
          <cx:pt idx="965">56.322418283661257</cx:pt>
          <cx:pt idx="966">59.274321812622901</cx:pt>
          <cx:pt idx="967">53.097542072055532</cx:pt>
          <cx:pt idx="968">53.531323775428312</cx:pt>
          <cx:pt idx="969">53.764132170717446</cx:pt>
          <cx:pt idx="970">56.970679615349326</cx:pt>
          <cx:pt idx="971">60.01989739631707</cx:pt>
          <cx:pt idx="972">59.542670492205843</cx:pt>
          <cx:pt idx="973">56.437388076011182</cx:pt>
          <cx:pt idx="974">54.879515993187766</cx:pt>
          <cx:pt idx="975">65.63891152579869</cx:pt>
          <cx:pt idx="976">56.333702398867409</cx:pt>
          <cx:pt idx="977">53.444813843102047</cx:pt>
          <cx:pt idx="978">47.718784924646457</cx:pt>
          <cx:pt idx="979">55.668466543875148</cx:pt>
          <cx:pt idx="980">61.198074812312619</cx:pt>
          <cx:pt idx="981">55.14826854180621</cx:pt>
          <cx:pt idx="982">53.593343528619876</cx:pt>
          <cx:pt idx="983">62.613410742214143</cx:pt>
          <cx:pt idx="984">58.716392570158042</cx:pt>
          <cx:pt idx="985">57.354982991547999</cx:pt>
          <cx:pt idx="986">56.595714882208192</cx:pt>
          <cx:pt idx="987">63.643340270182392</cx:pt>
          <cx:pt idx="988">59.168353831776408</cx:pt>
          <cx:pt idx="989">60.863408198321082</cx:pt>
          <cx:pt idx="990">49.233249672720376</cx:pt>
          <cx:pt idx="991">54.966857711390354</cx:pt>
          <cx:pt idx="992">58.508937994045823</cx:pt>
          <cx:pt idx="993">58.040498854976946</cx:pt>
          <cx:pt idx="994">59.23482185623746</cx:pt>
          <cx:pt idx="995">52.842810391317528</cx:pt>
          <cx:pt idx="996">51.369301275870697</cx:pt>
          <cx:pt idx="997">59.915702604248395</cx:pt>
          <cx:pt idx="998">62.040520450065806</cx:pt>
          <cx:pt idx="999">57.116588581514726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Distribution of annual heating demand under 1000 variable schedule (</a:t>
            </a:r>
            <a:r>
              <a:rPr lang="en-US" sz="1400" b="0" i="0" u="none" strike="noStrike" baseline="0" dirty="0" err="1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Honggerstr</a:t>
            </a:r>
            <a:r>
              <a:rPr lang="en-US" sz="14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)(Residential)(</a:t>
            </a:r>
            <a:r>
              <a:rPr lang="en-US" sz="1400" b="0" i="0" u="none" strike="noStrike" baseline="0" dirty="0" err="1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infil</a:t>
            </a:r>
            <a:r>
              <a:rPr lang="en-US" sz="14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=0.4)</a:t>
            </a:r>
          </a:p>
        </cx:rich>
      </cx:tx>
    </cx:title>
    <cx:plotArea>
      <cx:plotAreaRegion>
        <cx:series layoutId="clusteredColumn" uniqueId="{A27E0B51-BB33-44D8-BC8D-620608F3C358}">
          <cx:tx>
            <cx:txData>
              <cx:f>Sheet1!$E$1</cx:f>
              <cx:v>Heating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txData>
              <cx:v>Annual Heating Demand (kWh/m2)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Annual Heating Demand (kWh/m2)</a:t>
              </a:r>
            </a:p>
          </cx:txPr>
        </cx:title>
        <cx:tickLabels/>
      </cx:axis>
      <cx:axis id="1">
        <cx:valScaling/>
        <cx:title>
          <cx:tx>
            <cx:txData>
              <cx:v>Number of samples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Number of samples</a:t>
              </a:r>
            </a:p>
          </cx:txPr>
        </cx:title>
        <cx:majorGridlines/>
        <cx:tickLabels/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Sheet1!$E$2:$E$1001</cx:f>
        <cx:lvl ptCount="1000" formatCode="0.00">
          <cx:pt idx="0">63.077555915165803</cx:pt>
          <cx:pt idx="1">56.327469506997069</cx:pt>
          <cx:pt idx="2">61.252457203193309</cx:pt>
          <cx:pt idx="3">59.111513068431321</cx:pt>
          <cx:pt idx="4">59.373088335870527</cx:pt>
          <cx:pt idx="5">61.021237019252467</cx:pt>
          <cx:pt idx="6">65.432301842637401</cx:pt>
          <cx:pt idx="7">59.870289462566774</cx:pt>
          <cx:pt idx="8">65.091239476509841</cx:pt>
          <cx:pt idx="9">61.181627832085539</cx:pt>
          <cx:pt idx="10">63.517581144261932</cx:pt>
          <cx:pt idx="11">56.508452771388797</cx:pt>
          <cx:pt idx="12">60.264912138244263</cx:pt>
          <cx:pt idx="13">63.242574999389539</cx:pt>
          <cx:pt idx="14">66.971709737911652</cx:pt>
          <cx:pt idx="15">58.859384610946861</cx:pt>
          <cx:pt idx="16">58.099705334181145</cx:pt>
          <cx:pt idx="17">59.834423182552271</cx:pt>
          <cx:pt idx="18">63.628544391444144</cx:pt>
          <cx:pt idx="19">57.802617731553447</cx:pt>
          <cx:pt idx="20">60.509410967202456</cx:pt>
          <cx:pt idx="21">64.092722489637595</cx:pt>
          <cx:pt idx="22">62.509316574415038</cx:pt>
          <cx:pt idx="23">57.566060746376372</cx:pt>
          <cx:pt idx="24">59.224614235242157</cx:pt>
          <cx:pt idx="25">61.54399894775041</cx:pt>
          <cx:pt idx="26">56.795471504151976</cx:pt>
          <cx:pt idx="27">62.002144145868186</cx:pt>
          <cx:pt idx="28">64.780250966454616</cx:pt>
          <cx:pt idx="29">64.732587628698823</cx:pt>
          <cx:pt idx="30">53.862448214922672</cx:pt>
          <cx:pt idx="31">63.602256516634817</cx:pt>
          <cx:pt idx="32">65.97431068568217</cx:pt>
          <cx:pt idx="33">60.68278669505947</cx:pt>
          <cx:pt idx="34">63.94575003682457</cx:pt>
          <cx:pt idx="35">59.675423735518784</cx:pt>
          <cx:pt idx="36">62.057013758663707</cx:pt>
          <cx:pt idx="37">53.03712651217235</cx:pt>
          <cx:pt idx="38">62.124524499640096</cx:pt>
          <cx:pt idx="39">62.444635699433888</cx:pt>
          <cx:pt idx="40">63.143111473001049</cx:pt>
          <cx:pt idx="41">54.513553069337696</cx:pt>
          <cx:pt idx="42">63.487029380884692</cx:pt>
          <cx:pt idx="43">62.892932422459062</cx:pt>
          <cx:pt idx="44">55.677228713169079</cx:pt>
          <cx:pt idx="45">61.910166722076049</cx:pt>
          <cx:pt idx="46">57.353890975827653</cx:pt>
          <cx:pt idx="47">61.768994092108557</cx:pt>
          <cx:pt idx="48">57.283354418258114</cx:pt>
          <cx:pt idx="49">57.489657405922905</cx:pt>
          <cx:pt idx="50">64.755752082847181</cx:pt>
          <cx:pt idx="51">66.190849969282951</cx:pt>
          <cx:pt idx="52">59.301524115344556</cx:pt>
          <cx:pt idx="53">57.219646814032046</cx:pt>
          <cx:pt idx="54">64.182977262122293</cx:pt>
          <cx:pt idx="55">62.151991057014399</cx:pt>
          <cx:pt idx="56">61.344713105755702</cx:pt>
          <cx:pt idx="57">58.058385394991497</cx:pt>
          <cx:pt idx="58">59.546243412482696</cx:pt>
          <cx:pt idx="59">62.757481250835099</cx:pt>
          <cx:pt idx="60">59.90812144097373</cx:pt>
          <cx:pt idx="61">64.246533292031273</cx:pt>
          <cx:pt idx="62">64.649676597652771</cx:pt>
          <cx:pt idx="63">59.818013586374526</cx:pt>
          <cx:pt idx="64">58.720764958424198</cx:pt>
          <cx:pt idx="65">62.974538321073958</cx:pt>
          <cx:pt idx="66">62.68553598132651</cx:pt>
          <cx:pt idx="67">53.159939887184407</cx:pt>
          <cx:pt idx="68">64.361164539684836</cx:pt>
          <cx:pt idx="69">59.393058934918137</cx:pt>
          <cx:pt idx="70">61.514377227849572</cx:pt>
          <cx:pt idx="71">57.988500856856007</cx:pt>
          <cx:pt idx="72">61.658348507363762</cx:pt>
          <cx:pt idx="73">62.351578805416516</cx:pt>
          <cx:pt idx="74">56.623232521085811</cx:pt>
          <cx:pt idx="75">59.731062825665944</cx:pt>
          <cx:pt idx="76">66.628052771119542</cx:pt>
          <cx:pt idx="77">57.187742385203428</cx:pt>
          <cx:pt idx="78">66.102841778105699</cx:pt>
          <cx:pt idx="79">59.166967248122468</cx:pt>
          <cx:pt idx="80">64.891107728207089</cx:pt>
          <cx:pt idx="81">60.695825986594244</cx:pt>
          <cx:pt idx="82">57.452621341187943</cx:pt>
          <cx:pt idx="83">67.282998105072934</cx:pt>
          <cx:pt idx="84">64.220125163502985</cx:pt>
          <cx:pt idx="85">59.701482060594905</cx:pt>
          <cx:pt idx="86">54.159844618596942</cx:pt>
          <cx:pt idx="87">60.148154274916365</cx:pt>
          <cx:pt idx="88">63.175301070614452</cx:pt>
          <cx:pt idx="89">64.767770457214908</cx:pt>
          <cx:pt idx="90">55.093015097413328</cx:pt>
          <cx:pt idx="91">60.154612673962468</cx:pt>
          <cx:pt idx="92">62.157805875451785</cx:pt>
          <cx:pt idx="93">72.498642269936823</cx:pt>
          <cx:pt idx="94">61.667271511314283</cx:pt>
          <cx:pt idx="95">61.557382467763659</cx:pt>
          <cx:pt idx="96">55.336305822515968</cx:pt>
          <cx:pt idx="97">61.64306813667276</cx:pt>
          <cx:pt idx="98">63.409329397161486</cx:pt>
          <cx:pt idx="99">63.264325979810394</cx:pt>
          <cx:pt idx="100">54.615711918234638</cx:pt>
          <cx:pt idx="101">60.774463233073099</cx:pt>
          <cx:pt idx="102">60.692553078533926</cx:pt>
          <cx:pt idx="103">63.691031016745107</cx:pt>
          <cx:pt idx="104">60.251033931332358</cx:pt>
          <cx:pt idx="105">64.991717200738094</cx:pt>
          <cx:pt idx="106">62.209067067337081</cx:pt>
          <cx:pt idx="107">56.578512624524031</cx:pt>
          <cx:pt idx="108">62.680231510193899</cx:pt>
          <cx:pt idx="109">63.131698043632049</cx:pt>
          <cx:pt idx="110">58.938693218315827</cx:pt>
          <cx:pt idx="111">57.555415833085959</cx:pt>
          <cx:pt idx="112">58.872442164858477</cx:pt>
          <cx:pt idx="113">64.081765090418301</cx:pt>
          <cx:pt idx="114">61.833545071386055</cx:pt>
          <cx:pt idx="115">61.223267470129088</cx:pt>
          <cx:pt idx="116">57.3462781504182</cx:pt>
          <cx:pt idx="117">63.114344035107159</cx:pt>
          <cx:pt idx="118">63.589613004007802</cx:pt>
          <cx:pt idx="119">60.320266599323304</cx:pt>
          <cx:pt idx="120">57.943478659022453</cx:pt>
          <cx:pt idx="121">61.213619490537035</cx:pt>
          <cx:pt idx="122">64.89693842881843</cx:pt>
          <cx:pt idx="123">59.76519411965203</cx:pt>
          <cx:pt idx="124">60.413743396511805</cx:pt>
          <cx:pt idx="125">55.51432565086715</cx:pt>
          <cx:pt idx="126">61.505580136292117</cx:pt>
          <cx:pt idx="127">63.662755160389132</cx:pt>
          <cx:pt idx="128">58.121530668721967</cx:pt>
          <cx:pt idx="129">61.594820057273907</cx:pt>
          <cx:pt idx="130">61.355116477256296</cx:pt>
          <cx:pt idx="131">62.624629946489122</cx:pt>
          <cx:pt idx="132">58.650139541261616</cx:pt>
          <cx:pt idx="133">63.314371288865061</cx:pt>
          <cx:pt idx="134">55.915581592799697</cx:pt>
          <cx:pt idx="135">54.985032381962895</cx:pt>
          <cx:pt idx="136">59.364725449383904</cx:pt>
          <cx:pt idx="137">67.903785110716115</cx:pt>
          <cx:pt idx="138">61.81646942549483</cx:pt>
          <cx:pt idx="139">58.127834677405815</cx:pt>
          <cx:pt idx="140">59.305303897063034</cx:pt>
          <cx:pt idx="141">57.82621353991965</cx:pt>
          <cx:pt idx="142">59.919708198591728</cx:pt>
          <cx:pt idx="143">63.420496256146741</cx:pt>
          <cx:pt idx="144">63.70576103655857</cx:pt>
          <cx:pt idx="145">52.439754644078619</cx:pt>
          <cx:pt idx="146">63.607881136337404</cx:pt>
          <cx:pt idx="147">58.027896388466587</cx:pt>
          <cx:pt idx="148">67.942950482324406</cx:pt>
          <cx:pt idx="149">56.972026340338054</cx:pt>
          <cx:pt idx="150">57.265970702271758</cx:pt>
          <cx:pt idx="151">66.26423630059891</cx:pt>
          <cx:pt idx="152">60.437028392375943</cx:pt>
          <cx:pt idx="153">57.168195868979375</cx:pt>
          <cx:pt idx="154">58.127530631854277</cx:pt>
          <cx:pt idx="155">63.461327702143485</cx:pt>
          <cx:pt idx="156">56.857573686001118</cx:pt>
          <cx:pt idx="157">57.663127704006364</cx:pt>
          <cx:pt idx="158">60.163082196743368</cx:pt>
          <cx:pt idx="159">61.848056375091154</cx:pt>
          <cx:pt idx="160">62.063879871952025</cx:pt>
          <cx:pt idx="161">61.521139336825151</cx:pt>
          <cx:pt idx="162">52.611727806983779</cx:pt>
          <cx:pt idx="163">64.594434514312653</cx:pt>
          <cx:pt idx="164">64.202851418535403</cx:pt>
          <cx:pt idx="165">60.097511837988741</cx:pt>
          <cx:pt idx="166">64.456807862792488</cx:pt>
          <cx:pt idx="167">55.638985281371077</cx:pt>
          <cx:pt idx="168">70.545417730791314</cx:pt>
          <cx:pt idx="169">57.228813548015061</cx:pt>
          <cx:pt idx="170">65.641785808933619</cx:pt>
          <cx:pt idx="171">62.354783851866131</cx:pt>
          <cx:pt idx="172">56.564037825085443</cx:pt>
          <cx:pt idx="173">57.905384346151607</cx:pt>
          <cx:pt idx="174">58.860911550985755</cx:pt>
          <cx:pt idx="175">56.096236022809293</cx:pt>
          <cx:pt idx="176">68.048561330227571</cx:pt>
          <cx:pt idx="177">67.380614605243892</cx:pt>
          <cx:pt idx="178">61.9238384111746</cx:pt>
          <cx:pt idx="179">62.621538995327995</cx:pt>
          <cx:pt idx="180">57.199989670273908</cx:pt>
          <cx:pt idx="181">61.619977492755567</cx:pt>
          <cx:pt idx="182">61.783801942107118</cx:pt>
          <cx:pt idx="183">61.260080048952851</cx:pt>
          <cx:pt idx="184">63.457406069702877</cx:pt>
          <cx:pt idx="185">57.849312692746537</cx:pt>
          <cx:pt idx="186">61.699678453663282</cx:pt>
          <cx:pt idx="187">62.104456414444464</cx:pt>
          <cx:pt idx="188">62.835163039157209</cx:pt>
          <cx:pt idx="189">54.998210711256725</cx:pt>
          <cx:pt idx="190">56.159793653691445</cx:pt>
          <cx:pt idx="191">58.737047347963859</cx:pt>
          <cx:pt idx="192">63.163080336900919</cx:pt>
          <cx:pt idx="193">60.738140262570106</cx:pt>
          <cx:pt idx="194">58.14615951012378</cx:pt>
          <cx:pt idx="195">62.245033274970538</cx:pt>
          <cx:pt idx="196">68.049314255469255</cx:pt>
          <cx:pt idx="197">62.402785223009715</cx:pt>
          <cx:pt idx="198">61.822681897331655</cx:pt>
          <cx:pt idx="199">59.776521119764205</cx:pt>
          <cx:pt idx="200">61.846170195764472</cx:pt>
          <cx:pt idx="201">64.083420165672464</cx:pt>
          <cx:pt idx="202">58.120192435375195</cx:pt>
          <cx:pt idx="203">58.639441697904196</cx:pt>
          <cx:pt idx="204">63.099998542269255</cx:pt>
          <cx:pt idx="205">61.000793973914142</cx:pt>
          <cx:pt idx="206">56.342650608991107</cx:pt>
          <cx:pt idx="207">61.590287972072353</cx:pt>
          <cx:pt idx="208">63.841015826154262</cx:pt>
          <cx:pt idx="209">61.007720545895637</cx:pt>
          <cx:pt idx="210">63.609861017272948</cx:pt>
          <cx:pt idx="211">64.681244629402016</cx:pt>
          <cx:pt idx="212">64.264121286425308</cx:pt>
          <cx:pt idx="213">59.549988967527398</cx:pt>
          <cx:pt idx="214">64.150097998034994</cx:pt>
          <cx:pt idx="215">73.092313148053776</cx:pt>
          <cx:pt idx="216">63.16789666679653</cx:pt>
          <cx:pt idx="217">55.812470883465011</cx:pt>
          <cx:pt idx="218">63.25853092555991</cx:pt>
          <cx:pt idx="219">57.489457025617682</cx:pt>
          <cx:pt idx="220">64.514157784476978</cx:pt>
          <cx:pt idx="221">63.221657322324425</cx:pt>
          <cx:pt idx="222">56.598502842294039</cx:pt>
          <cx:pt idx="223">60.085890522454214</cx:pt>
          <cx:pt idx="224">60.565048552322821</cx:pt>
          <cx:pt idx="225">63.678966631750917</cx:pt>
          <cx:pt idx="226">68.708744385500225</cx:pt>
          <cx:pt idx="227">59.15757603065061</cx:pt>
          <cx:pt idx="228">58.904426603088496</cx:pt>
          <cx:pt idx="229">62.617812502748315</cx:pt>
          <cx:pt idx="230">57.012109536363766</cx:pt>
          <cx:pt idx="231">61.313427587563737</cx:pt>
          <cx:pt idx="232">57.568480537081477</cx:pt>
          <cx:pt idx="233">56.326038130514746</cx:pt>
          <cx:pt idx="234">68.269339900303791</cx:pt>
          <cx:pt idx="235">57.377314583092314</cx:pt>
          <cx:pt idx="236">62.659213996011125</cx:pt>
          <cx:pt idx="237">61.907231250575876</cx:pt>
          <cx:pt idx="238">63.582172182266255</cx:pt>
          <cx:pt idx="239">59.708561938192403</cx:pt>
          <cx:pt idx="240">58.370757100059947</cx:pt>
          <cx:pt idx="241">60.784717277858029</cx:pt>
          <cx:pt idx="242">64.505598540432089</cx:pt>
          <cx:pt idx="243">57.860247207975021</cx:pt>
          <cx:pt idx="244">59.556197906063453</cx:pt>
          <cx:pt idx="245">62.262057435663806</cx:pt>
          <cx:pt idx="246">63.045647764269241</cx:pt>
          <cx:pt idx="247">54.618873423434557</cx:pt>
          <cx:pt idx="248">65.430990268427209</cx:pt>
          <cx:pt idx="249">66.034404182106712</cx:pt>
          <cx:pt idx="250">60.839315243538216</cx:pt>
          <cx:pt idx="251">57.752392647570218</cx:pt>
          <cx:pt idx="252">57.833130170725759</cx:pt>
          <cx:pt idx="253">63.300128088958296</cx:pt>
          <cx:pt idx="254">60.475931172417091</cx:pt>
          <cx:pt idx="255">59.466806814895882</cx:pt>
          <cx:pt idx="256">55.350287320442476</cx:pt>
          <cx:pt idx="257">55.188125898256146</cx:pt>
          <cx:pt idx="258">59.903484801446268</cx:pt>
          <cx:pt idx="259">64.553781265277749</cx:pt>
          <cx:pt idx="260">59.78563952533549</cx:pt>
          <cx:pt idx="261">53.350181138483762</cx:pt>
          <cx:pt idx="262">63.33252043795521</cx:pt>
          <cx:pt idx="263">66.054136552995914</cx:pt>
          <cx:pt idx="264">63.802499982844651</cx:pt>
          <cx:pt idx="265">57.956988778732402</cx:pt>
          <cx:pt idx="266">58.718614322792526</cx:pt>
          <cx:pt idx="267">66.399188248917682</cx:pt>
          <cx:pt idx="268">55.967595218949768</cx:pt>
          <cx:pt idx="269">62.048692543857022</cx:pt>
          <cx:pt idx="270">59.571088141042551</cx:pt>
          <cx:pt idx="271">59.380526555670684</cx:pt>
          <cx:pt idx="272">61.850710462318247</cx:pt>
          <cx:pt idx="273">55.931589756147744</cx:pt>
          <cx:pt idx="274">60.502206221153408</cx:pt>
          <cx:pt idx="275">64.757501729098237</cx:pt>
          <cx:pt idx="276">61.124967240354735</cx:pt>
          <cx:pt idx="277">60.394515319498623</cx:pt>
          <cx:pt idx="278">60.066467160878901</cx:pt>
          <cx:pt idx="279">63.783853596532317</cx:pt>
          <cx:pt idx="280">67.235429205244046</cx:pt>
          <cx:pt idx="281">62.174336449994726</cx:pt>
          <cx:pt idx="282">62.215562309589366</cx:pt>
          <cx:pt idx="283">61.386698072226487</cx:pt>
          <cx:pt idx="284">59.115526836478317</cx:pt>
          <cx:pt idx="285">62.120338836925626</cx:pt>
          <cx:pt idx="286">63.945357906602489</cx:pt>
          <cx:pt idx="287">60.616420086684244</cx:pt>
          <cx:pt idx="288">54.069215540402261</cx:pt>
          <cx:pt idx="289">60.946570424847899</cx:pt>
          <cx:pt idx="290">62.082348008648246</cx:pt>
          <cx:pt idx="291">58.922150406320661</cx:pt>
          <cx:pt idx="292">63.496229675030413</cx:pt>
          <cx:pt idx="293">60.89024557045628</cx:pt>
          <cx:pt idx="294">55.61105981544987</cx:pt>
          <cx:pt idx="295">60.433437562482709</cx:pt>
          <cx:pt idx="296">63.097138330387125</cx:pt>
          <cx:pt idx="297">60.212313592638701</cx:pt>
          <cx:pt idx="298">57.818354794817076</cx:pt>
          <cx:pt idx="299">60.588747937336663</cx:pt>
          <cx:pt idx="300">62.642626442820131</cx:pt>
          <cx:pt idx="301">55.533332923092857</cx:pt>
          <cx:pt idx="302">62.484546542194501</cx:pt>
          <cx:pt idx="303">59.47546429991867</cx:pt>
          <cx:pt idx="304">60.499679087240892</cx:pt>
          <cx:pt idx="305">65.198713096521558</cx:pt>
          <cx:pt idx="306">61.25698648494464</cx:pt>
          <cx:pt idx="307">59.40336370007801</cx:pt>
          <cx:pt idx="308">62.795457385742679</cx:pt>
          <cx:pt idx="309">58.704780307277304</cx:pt>
          <cx:pt idx="310">57.853300901543641</cx:pt>
          <cx:pt idx="311">65.820775714402572</cx:pt>
          <cx:pt idx="312">59.083682054080185</cx:pt>
          <cx:pt idx="313">61.274450640016433</cx:pt>
          <cx:pt idx="314">60.245941249438296</cx:pt>
          <cx:pt idx="315">56.321141104901031</cx:pt>
          <cx:pt idx="316">61.422948371772108</cx:pt>
          <cx:pt idx="317">57.046414024084385</cx:pt>
          <cx:pt idx="318">56.252084175041169</cx:pt>
          <cx:pt idx="319">67.26056264319088</cx:pt>
          <cx:pt idx="320">61.147722702231746</cx:pt>
          <cx:pt idx="321">52.788214016093335</cx:pt>
          <cx:pt idx="322">63.660408037948429</cx:pt>
          <cx:pt idx="323">65.412469377611302</cx:pt>
          <cx:pt idx="324">67.656473398504986</cx:pt>
          <cx:pt idx="325">58.374239593297197</cx:pt>
          <cx:pt idx="326">62.212323121464564</cx:pt>
          <cx:pt idx="327">56.858306745216041</cx:pt>
          <cx:pt idx="328">57.717412503216998</cx:pt>
          <cx:pt idx="329">68.783310924561505</cx:pt>
          <cx:pt idx="330">62.222795986236491</cx:pt>
          <cx:pt idx="331">58.801499583035543</cx:pt>
          <cx:pt idx="332">60.018596956346293</cx:pt>
          <cx:pt idx="333">63.554091774566359</cx:pt>
          <cx:pt idx="334">61.049291824995954</cx:pt>
          <cx:pt idx="335">59.970913456791145</cx:pt>
          <cx:pt idx="336">60.600031849873972</cx:pt>
          <cx:pt idx="337">63.01099275278348</cx:pt>
          <cx:pt idx="338">60.319056991375888</cx:pt>
          <cx:pt idx="339">67.459374444170052</cx:pt>
          <cx:pt idx="340">62.420158700492451</cx:pt>
          <cx:pt idx="341">56.307127226073298</cx:pt>
          <cx:pt idx="342">60.922500767258491</cx:pt>
          <cx:pt idx="343">63.996155218199398</cx:pt>
          <cx:pt idx="344">54.772746482880265</cx:pt>
          <cx:pt idx="345">65.564667751318652</cx:pt>
          <cx:pt idx="346">57.715332337440735</cx:pt>
          <cx:pt idx="347">68.469632924303596</cx:pt>
          <cx:pt idx="348">57.600506582779211</cx:pt>
          <cx:pt idx="349">57.278668064564293</cx:pt>
          <cx:pt idx="350">61.001844615224513</cx:pt>
          <cx:pt idx="351">66.822573549364037</cx:pt>
          <cx:pt idx="352">61.012614681358514</cx:pt>
          <cx:pt idx="353">60.679517419769972</cx:pt>
          <cx:pt idx="354">61.848450476317637</cx:pt>
          <cx:pt idx="355">54.053459542847797</cx:pt>
          <cx:pt idx="356">62.386932491956522</cx:pt>
          <cx:pt idx="357">64.824820526879208</cx:pt>
          <cx:pt idx="358">62.434743181674719</cx:pt>
          <cx:pt idx="359">59.058903239427408</cx:pt>
          <cx:pt idx="360">55.488275364602792</cx:pt>
          <cx:pt idx="361">60.962225017035671</cx:pt>
          <cx:pt idx="362">65.134943207201331</cx:pt>
          <cx:pt idx="363">63.530736032989388</cx:pt>
          <cx:pt idx="364">66.184200301593037</cx:pt>
          <cx:pt idx="365">59.777603241861904</cx:pt>
          <cx:pt idx="366">61.989289164104427</cx:pt>
          <cx:pt idx="367">66.286333846712807</cx:pt>
          <cx:pt idx="368">57.359175234777084</cx:pt>
          <cx:pt idx="369">64.472051896699085</cx:pt>
          <cx:pt idx="370">59.484026161849492</cx:pt>
          <cx:pt idx="371">57.033046914932065</cx:pt>
          <cx:pt idx="372">68.473112281859912</cx:pt>
          <cx:pt idx="373">62.139275406780968</cx:pt>
          <cx:pt idx="374">56.04568572249886</cx:pt>
          <cx:pt idx="375">56.912287770929439</cx:pt>
          <cx:pt idx="376">63.691886161010792</cx:pt>
          <cx:pt idx="377">60.691371801203459</cx:pt>
          <cx:pt idx="378">53.80822812237723</cx:pt>
          <cx:pt idx="379">54.566989407012166</cx:pt>
          <cx:pt idx="380">59.162500260931772</cx:pt>
          <cx:pt idx="381">60.681191660891692</cx:pt>
          <cx:pt idx="382">61.195400943281449</cx:pt>
          <cx:pt idx="383">62.910248729679445</cx:pt>
          <cx:pt idx="384">65.743557707061569</cx:pt>
          <cx:pt idx="385">59.021815503982033</cx:pt>
          <cx:pt idx="386">59.942173353651221</cx:pt>
          <cx:pt idx="387">66.785271495896936</cx:pt>
          <cx:pt idx="388">59.989776721747987</cx:pt>
          <cx:pt idx="389">56.317155441244367</cx:pt>
          <cx:pt idx="390">58.753036928806658</cx:pt>
          <cx:pt idx="391">64.069945952882378</cx:pt>
          <cx:pt idx="392">61.366507497253146</cx:pt>
          <cx:pt idx="393">57.750292358418491</cx:pt>
          <cx:pt idx="394">60.823808830637823</cx:pt>
          <cx:pt idx="395">69.200369205977722</cx:pt>
          <cx:pt idx="396">60.10227171373635</cx:pt>
          <cx:pt idx="397">62.803014291642469</cx:pt>
          <cx:pt idx="398">53.373163034842086</cx:pt>
          <cx:pt idx="399">59.202890750697506</cx:pt>
          <cx:pt idx="400">65.66279568441567</cx:pt>
          <cx:pt idx="401">66.464641528095157</cx:pt>
          <cx:pt idx="402">60.30295488718383</cx:pt>
          <cx:pt idx="403">60.985643611798203</cx:pt>
          <cx:pt idx="404">60.015261822873427</cx:pt>
          <cx:pt idx="405">62.243723257044948</cx:pt>
          <cx:pt idx="406">57.626998229733402</cx:pt>
          <cx:pt idx="407">57.471041313791389</cx:pt>
          <cx:pt idx="408">59.392460504418779</cx:pt>
          <cx:pt idx="409">65.531879634885073</cx:pt>
          <cx:pt idx="410">61.437046877140958</cx:pt>
          <cx:pt idx="411">59.202722151671338</cx:pt>
          <cx:pt idx="412">61.651404592835597</cx:pt>
          <cx:pt idx="413">61.882099458686746</cx:pt>
          <cx:pt idx="414">62.450987480020871</cx:pt>
          <cx:pt idx="415">52.729257965414973</cx:pt>
          <cx:pt idx="416">61.653277348850075</cx:pt>
          <cx:pt idx="417">68.780019235043525</cx:pt>
          <cx:pt idx="418">60.998314898067349</cx:pt>
          <cx:pt idx="419">58.542200795947345</cx:pt>
          <cx:pt idx="420">62.211555070482426</cx:pt>
          <cx:pt idx="421">64.82779513537902</cx:pt>
          <cx:pt idx="422">56.97369648863495</cx:pt>
          <cx:pt idx="423">57.098013486757978</cx:pt>
          <cx:pt idx="424">69.948486837391059</cx:pt>
          <cx:pt idx="425">56.533843112205567</cx:pt>
          <cx:pt idx="426">57.738798023205028</cx:pt>
          <cx:pt idx="427">60.423362164863448</cx:pt>
          <cx:pt idx="428">60.831449174601595</cx:pt>
          <cx:pt idx="429">60.554620822541985</cx:pt>
          <cx:pt idx="430">58.099655341966404</cx:pt>
          <cx:pt idx="431">62.16738447869875</cx:pt>
          <cx:pt idx="432">57.994633911351194</cx:pt>
          <cx:pt idx="433">64.844185736309882</cx:pt>
          <cx:pt idx="434">65.51177639121272</cx:pt>
          <cx:pt idx="435">64.779498730300816</cx:pt>
          <cx:pt idx="436">62.017589666342658</cx:pt>
          <cx:pt idx="437">58.885489822551214</cx:pt>
          <cx:pt idx="438">63.643852786345356</cx:pt>
          <cx:pt idx="439">61.273733161401246</cx:pt>
          <cx:pt idx="440">54.032179379649826</cx:pt>
          <cx:pt idx="441">56.86953604275238</cx:pt>
          <cx:pt idx="442">63.931466843682522</cx:pt>
          <cx:pt idx="443">59.689391845887968</cx:pt>
          <cx:pt idx="444">57.821679808463628</cx:pt>
          <cx:pt idx="445">66.407592757880266</cx:pt>
          <cx:pt idx="446">64.680334202964332</cx:pt>
          <cx:pt idx="447">59.281759948511045</cx:pt>
          <cx:pt idx="448">63.303769636507781</cx:pt>
          <cx:pt idx="449">59.304596277486496</cx:pt>
          <cx:pt idx="450">60.951129797690768</cx:pt>
          <cx:pt idx="451">65.093060765162477</cx:pt>
          <cx:pt idx="452">64.527553982343818</cx:pt>
          <cx:pt idx="453">56.145067508694389</cx:pt>
          <cx:pt idx="454">60.46922356374148</cx:pt>
          <cx:pt idx="455">63.880414804602736</cx:pt>
          <cx:pt idx="456">62.042320084444249</cx:pt>
          <cx:pt idx="457">58.258541013246358</cx:pt>
          <cx:pt idx="458">55.998939853662058</cx:pt>
          <cx:pt idx="459">64.886385348076459</cx:pt>
          <cx:pt idx="460">70.40802930198538</cx:pt>
          <cx:pt idx="461">51.319535288979829</cx:pt>
          <cx:pt idx="462">57.149182043062879</cx:pt>
          <cx:pt idx="463">66.53646840989127</cx:pt>
          <cx:pt idx="464">59.794743004435318</cx:pt>
          <cx:pt idx="465">59.893032776563359</cx:pt>
          <cx:pt idx="466">59.651134591614884</cx:pt>
          <cx:pt idx="467">65.285316254925377</cx:pt>
          <cx:pt idx="468">59.017087043219689</cx:pt>
          <cx:pt idx="469">56.276575176811519</cx:pt>
          <cx:pt idx="470">62.136273955615437</cx:pt>
          <cx:pt idx="471">60.254693327661997</cx:pt>
          <cx:pt idx="472">59.550592168402716</cx:pt>
          <cx:pt idx="473">55.110471277573161</cx:pt>
          <cx:pt idx="474">62.505869295389324</cx:pt>
          <cx:pt idx="475">64.528575719751061</cx:pt>
          <cx:pt idx="476">58.802472430006482</cx:pt>
          <cx:pt idx="477">58.199629487024716</cx:pt>
          <cx:pt idx="478">64.973540281587191</cx:pt>
          <cx:pt idx="479">65.039920640808248</cx:pt>
          <cx:pt idx="480">58.142085915586001</cx:pt>
          <cx:pt idx="481">58.833014954845574</cx:pt>
          <cx:pt idx="482">61.894170733027316</cx:pt>
          <cx:pt idx="483">60.917471576828568</cx:pt>
          <cx:pt idx="484">59.38112503337689</cx:pt>
          <cx:pt idx="485">58.37097985039248</cx:pt>
          <cx:pt idx="486">63.695866452757777</cx:pt>
          <cx:pt idx="487">56.220878492632124</cx:pt>
          <cx:pt idx="488">63.231743287926179</cx:pt>
          <cx:pt idx="489">55.954172677618018</cx:pt>
          <cx:pt idx="490">67.870592031960086</cx:pt>
          <cx:pt idx="491">64.624837049729365</cx:pt>
          <cx:pt idx="492">54.822926303741582</cx:pt>
          <cx:pt idx="493">60.250231921290066</cx:pt>
          <cx:pt idx="494">66.752773298722161</cx:pt>
          <cx:pt idx="495">59.047318525093175</cx:pt>
          <cx:pt idx="496">65.294117744150853</cx:pt>
          <cx:pt idx="497">60.199108258648465</cx:pt>
          <cx:pt idx="498">53.925020692123077</cx:pt>
          <cx:pt idx="499">63.186637878674915</cx:pt>
          <cx:pt idx="500">62.211902774983258</cx:pt>
          <cx:pt idx="501">61.578438379447526</cx:pt>
          <cx:pt idx="502">64.806878633187154</cx:pt>
          <cx:pt idx="503">51.344756025674094</cx:pt>
          <cx:pt idx="504">68.785476687672741</cx:pt>
          <cx:pt idx="505">60.849814958371624</cx:pt>
          <cx:pt idx="506">53.756386591030854</cx:pt>
          <cx:pt idx="507">60.146526512784909</cx:pt>
          <cx:pt idx="508">62.479865646542358</cx:pt>
          <cx:pt idx="509">59.306700784597027</cx:pt>
          <cx:pt idx="510">58.387704214545366</cx:pt>
          <cx:pt idx="511">66.491552856774391</cx:pt>
          <cx:pt idx="512">64.064378557546348</cx:pt>
          <cx:pt idx="513">65.65548025253517</cx:pt>
          <cx:pt idx="514">61.937251432440391</cx:pt>
          <cx:pt idx="515">64.162125777010019</cx:pt>
          <cx:pt idx="516">60.475569045210925</cx:pt>
          <cx:pt idx="517">62.945415480730645</cx:pt>
          <cx:pt idx="518">60.868541749977034</cx:pt>
          <cx:pt idx="519">57.001408319655354</cx:pt>
          <cx:pt idx="520">65.188585770752042</cx:pt>
          <cx:pt idx="521">59.56452109560572</cx:pt>
          <cx:pt idx="522">65.132369771280906</cx:pt>
          <cx:pt idx="523">59.755741754090501</cx:pt>
          <cx:pt idx="524">64.527887179068202</cx:pt>
          <cx:pt idx="525">54.795458067900732</cx:pt>
          <cx:pt idx="526">58.490224257600453</cx:pt>
          <cx:pt idx="527">64.001155903712188</cx:pt>
          <cx:pt idx="528">62.575914660067156</cx:pt>
          <cx:pt idx="529">58.319914450455322</cx:pt>
          <cx:pt idx="530">61.402703022687803</cx:pt>
          <cx:pt idx="531">58.554702583591975</cx:pt>
          <cx:pt idx="532">58.184384758977885</cx:pt>
          <cx:pt idx="533">69.52390413783553</cx:pt>
          <cx:pt idx="534">62.340497157107791</cx:pt>
          <cx:pt idx="535">59.121214260807264</cx:pt>
          <cx:pt idx="536">61.732572203812872</cx:pt>
          <cx:pt idx="537">60.14261622125121</cx:pt>
          <cx:pt idx="538">62.859516619883735</cx:pt>
          <cx:pt idx="539">56.905116423394034</cx:pt>
          <cx:pt idx="540">64.201582503788813</cx:pt>
          <cx:pt idx="541">62.927207631667933</cx:pt>
          <cx:pt idx="542">57.896085642153196</cx:pt>
          <cx:pt idx="543">54.964391046539099</cx:pt>
          <cx:pt idx="544">62.891826862701478</cx:pt>
          <cx:pt idx="545">62.370606199535509</cx:pt>
          <cx:pt idx="546">67.228003218536486</cx:pt>
          <cx:pt idx="547">56.604043616922283</cx:pt>
          <cx:pt idx="548">56.785866366802388</cx:pt>
          <cx:pt idx="549">63.116035342598032</cx:pt>
          <cx:pt idx="550">67.444331827217582</cx:pt>
          <cx:pt idx="551">61.483350471130734</cx:pt>
          <cx:pt idx="552">60.012730394039764</cx:pt>
          <cx:pt idx="553">62.454477686836704</cx:pt>
          <cx:pt idx="554">63.291917693798666</cx:pt>
          <cx:pt idx="555">55.846622629309714</cx:pt>
          <cx:pt idx="556">63.100512269891396</cx:pt>
          <cx:pt idx="557">62.904552966386206</cx:pt>
          <cx:pt idx="558">60.09835134658865</cx:pt>
          <cx:pt idx="559">57.791778374789452</cx:pt>
          <cx:pt idx="560">61.540567377071696</cx:pt>
          <cx:pt idx="561">65.579468772890323</cx:pt>
          <cx:pt idx="562">63.638213185990132</cx:pt>
          <cx:pt idx="563">50.943899478597778</cx:pt>
          <cx:pt idx="564">57.79173614271555</cx:pt>
          <cx:pt idx="565">60.230409218513365</cx:pt>
          <cx:pt idx="566">66.242929359264991</cx:pt>
          <cx:pt idx="567">61.429495899424865</cx:pt>
          <cx:pt idx="568">56.531804804632792</cx:pt>
          <cx:pt idx="569">60.716195019963109</cx:pt>
          <cx:pt idx="570">59.823927553755446</cx:pt>
          <cx:pt idx="571">61.043374085949409</cx:pt>
          <cx:pt idx="572">67.14809982103084</cx:pt>
          <cx:pt idx="573">57.480190372301955</cx:pt>
          <cx:pt idx="574">52.04894933164698</cx:pt>
          <cx:pt idx="575">62.622459909499938</cx:pt>
          <cx:pt idx="576">58.945062003705388</cx:pt>
          <cx:pt idx="577">53.32271318899766</cx:pt>
          <cx:pt idx="578">65.194813626036108</cx:pt>
          <cx:pt idx="579">56.921330177239909</cx:pt>
          <cx:pt idx="580">65.357762003399444</cx:pt>
          <cx:pt idx="581">62.018346343314462</cx:pt>
          <cx:pt idx="582">57.508583879784965</cx:pt>
          <cx:pt idx="583">57.370542024721644</cx:pt>
          <cx:pt idx="584">62.312905059400492</cx:pt>
          <cx:pt idx="585">59.370252803382314</cx:pt>
          <cx:pt idx="586">54.419978752286639</cx:pt>
          <cx:pt idx="587">62.887324532900337</cx:pt>
          <cx:pt idx="588">68.463281984656973</cx:pt>
          <cx:pt idx="589">57.795504919266342</cx:pt>
          <cx:pt idx="590">63.678840029608523</cx:pt>
          <cx:pt idx="591">59.864560642461456</cx:pt>
          <cx:pt idx="592">59.036348403642187</cx:pt>
          <cx:pt idx="593">61.672600690046259</cx:pt>
          <cx:pt idx="594">64.628057516795664</cx:pt>
          <cx:pt idx="595">64.759994208325026</cx:pt>
          <cx:pt idx="596">54.433212145110602</cx:pt>
          <cx:pt idx="597">57.584232465232894</cx:pt>
          <cx:pt idx="598">60.237276034425847</cx:pt>
          <cx:pt idx="599">63.798489734531728</cx:pt>
          <cx:pt idx="600">56.407389546429535</cx:pt>
          <cx:pt idx="601">63.993148902244897</cx:pt>
          <cx:pt idx="602">57.506464814564502</cx:pt>
          <cx:pt idx="603">55.037009679448971</cx:pt>
          <cx:pt idx="604">60.629648633284077</cx:pt>
          <cx:pt idx="605">64.739199298926721</cx:pt>
          <cx:pt idx="606">59.543582256411732</cx:pt>
          <cx:pt idx="607">57.064732346213574</cx:pt>
          <cx:pt idx="608">59.352118144969104</cx:pt>
          <cx:pt idx="609">68.277947102584434</cx:pt>
          <cx:pt idx="610">58.660686608894466</cx:pt>
          <cx:pt idx="611">63.573064087645726</cx:pt>
          <cx:pt idx="612">62.244864735208992</cx:pt>
          <cx:pt idx="613">62.842620517121489</cx:pt>
          <cx:pt idx="614">60.299624185162344</cx:pt>
          <cx:pt idx="615">62.820552396610104</cx:pt>
          <cx:pt idx="616">61.562459382201538</cx:pt>
          <cx:pt idx="617">59.875591394275801</cx:pt>
          <cx:pt idx="618">58.837557408676709</cx:pt>
          <cx:pt idx="619">60.617166279365904</cx:pt>
          <cx:pt idx="620">64.058735089390652</cx:pt>
          <cx:pt idx="621">60.999000866044874</cx:pt>
          <cx:pt idx="622">60.129929129257704</cx:pt>
          <cx:pt idx="623">63.132074397049671</cx:pt>
          <cx:pt idx="624">55.366125812136666</cx:pt>
          <cx:pt idx="625">63.718595061121071</cx:pt>
          <cx:pt idx="626">66.143388793644817</cx:pt>
          <cx:pt idx="627">56.510978723416351</cx:pt>
          <cx:pt idx="628">58.385638922156787</cx:pt>
          <cx:pt idx="629">55.256162981132796</cx:pt>
          <cx:pt idx="630">56.72398550813984</cx:pt>
          <cx:pt idx="631">67.881564266441245</cx:pt>
          <cx:pt idx="632">60.480216797140535</cx:pt>
          <cx:pt idx="633">60.288431753403202</cx:pt>
          <cx:pt idx="634">57.950695203789756</cx:pt>
          <cx:pt idx="635">57.652443764976702</cx:pt>
          <cx:pt idx="636">66.064639586626953</cx:pt>
          <cx:pt idx="637">55.97158936616318</cx:pt>
          <cx:pt idx="638">71.105203912996529</cx:pt>
          <cx:pt idx="639">61.557204767384974</cx:pt>
          <cx:pt idx="640">58.255428428392435</cx:pt>
          <cx:pt idx="641">63.759883111004001</cx:pt>
          <cx:pt idx="642">63.80859272108971</cx:pt>
          <cx:pt idx="643">63.546063237884212</cx:pt>
          <cx:pt idx="644">60.295218051055016</cx:pt>
          <cx:pt idx="645">62.408103268499872</cx:pt>
          <cx:pt idx="646">60.99750594971804</cx:pt>
          <cx:pt idx="647">57.882698132679749</cx:pt>
          <cx:pt idx="648">57.697009339564133</cx:pt>
          <cx:pt idx="649">57.351040060994904</cx:pt>
          <cx:pt idx="650">65.380860344487999</cx:pt>
          <cx:pt idx="651">61.148719509818392</cx:pt>
          <cx:pt idx="652">51.524654746140769</cx:pt>
          <cx:pt idx="653">60.510885300693602</cx:pt>
          <cx:pt idx="654">62.970174160331432</cx:pt>
          <cx:pt idx="655">63.583417217628735</cx:pt>
          <cx:pt idx="656">65.880819068893928</cx:pt>
          <cx:pt idx="657">60.298298635796428</cx:pt>
          <cx:pt idx="658">65.268538511338491</cx:pt>
          <cx:pt idx="659">58.581534394305415</cx:pt>
          <cx:pt idx="660">56.961223554957449</cx:pt>
          <cx:pt idx="661">59.840167269406521</cx:pt>
          <cx:pt idx="662">60.678980223940869</cx:pt>
          <cx:pt idx="663">57.382297418019341</cx:pt>
          <cx:pt idx="664">64.746754286039675</cx:pt>
          <cx:pt idx="665">59.997179465366003</cx:pt>
          <cx:pt idx="666">59.024067310000184</cx:pt>
          <cx:pt idx="667">58.607636195481845</cx:pt>
          <cx:pt idx="668">63.206421594941581</cx:pt>
          <cx:pt idx="669">59.547772975245572</cx:pt>
          <cx:pt idx="670">60.5455229976358</cx:pt>
          <cx:pt idx="671">64.524674456345508</cx:pt>
          <cx:pt idx="672">56.323030930456106</cx:pt>
          <cx:pt idx="673">60.618493163692797</cx:pt>
          <cx:pt idx="674">52.758720522746877</cx:pt>
          <cx:pt idx="675">57.988240488584601</cx:pt>
          <cx:pt idx="676">66.383153447934248</cx:pt>
          <cx:pt idx="677">64.653624550318668</cx:pt>
          <cx:pt idx="678">53.931181500621804</cx:pt>
          <cx:pt idx="679">56.78528891482582</cx:pt>
          <cx:pt idx="680">55.699140114625827</cx:pt>
          <cx:pt idx="681">65.265162821559969</cx:pt>
          <cx:pt idx="682">55.262926703018216</cx:pt>
          <cx:pt idx="683">62.159371303208047</cx:pt>
          <cx:pt idx="684">68.424648899394086</cx:pt>
          <cx:pt idx="685">63.682837729663483</cx:pt>
          <cx:pt idx="686">57.357149589577787</cx:pt>
          <cx:pt idx="687">61.528526878888556</cx:pt>
          <cx:pt idx="688">62.365440522498425</cx:pt>
          <cx:pt idx="689">60.809163247171085</cx:pt>
          <cx:pt idx="690">64.89546663896769</cx:pt>
          <cx:pt idx="691">56.007308936940355</cx:pt>
          <cx:pt idx="692">61.548572153190626</cx:pt>
          <cx:pt idx="693">62.606599326929256</cx:pt>
          <cx:pt idx="694">58.003451160245042</cx:pt>
          <cx:pt idx="695">57.043307284179988</cx:pt>
          <cx:pt idx="696">62.03105622317166</cx:pt>
          <cx:pt idx="697">64.353761313712013</cx:pt>
          <cx:pt idx="698">61.058959488909622</cx:pt>
          <cx:pt idx="699">60.565200470285248</cx:pt>
          <cx:pt idx="700">56.879615281346233</cx:pt>
          <cx:pt idx="701">58.07257733288148</cx:pt>
          <cx:pt idx="702">60.415363500464935</cx:pt>
          <cx:pt idx="703">64.665504096995292</cx:pt>
          <cx:pt idx="704">62.860683533063131</cx:pt>
          <cx:pt idx="705">57.30614432467145</cx:pt>
          <cx:pt idx="706">62.094676076942335</cx:pt>
          <cx:pt idx="707">62.601180765828552</cx:pt>
          <cx:pt idx="708">61.853121694038101</cx:pt>
          <cx:pt idx="709">65.008779249877222</cx:pt>
          <cx:pt idx="710">62.215910369576335</cx:pt>
          <cx:pt idx="711">54.88335698639164</cx:pt>
          <cx:pt idx="712">58.563163961432885</cx:pt>
          <cx:pt idx="713">62.220938159232922</cx:pt>
          <cx:pt idx="714">62.163542139657451</cx:pt>
          <cx:pt idx="715">62.578542823897962</cx:pt>
          <cx:pt idx="716">56.547531079332828</cx:pt>
          <cx:pt idx="717">66.683599645345481</cx:pt>
          <cx:pt idx="718">59.378603517365178</cx:pt>
          <cx:pt idx="719">56.494433010889963</cx:pt>
          <cx:pt idx="720">61.801061479045941</cx:pt>
          <cx:pt idx="721">69.87314911690487</cx:pt>
          <cx:pt idx="722">58.341434827839898</cx:pt>
          <cx:pt idx="723">59.848687534745082</cx:pt>
          <cx:pt idx="724">54.450770614177728</cx:pt>
          <cx:pt idx="725">62.05705679963858</cx:pt>
          <cx:pt idx="726">68.655042879042199</cx:pt>
          <cx:pt idx="727">59.211154768355918</cx:pt>
          <cx:pt idx="728">58.76581926398206</cx:pt>
          <cx:pt idx="729">62.489497667449044</cx:pt>
          <cx:pt idx="730">62.236372535970922</cx:pt>
          <cx:pt idx="731">62.045611525932813</cx:pt>
          <cx:pt idx="732">58.908818810026546</cx:pt>
          <cx:pt idx="733">60.056428747112953</cx:pt>
          <cx:pt idx="734">64.38907500576552</cx:pt>
          <cx:pt idx="735">60.502596697244471</cx:pt>
          <cx:pt idx="736">63.209345473880553</cx:pt>
          <cx:pt idx="737">63.209331446497856</cx:pt>
          <cx:pt idx="738">58.833980641469857</cx:pt>
          <cx:pt idx="739">56.839718478788818</cx:pt>
          <cx:pt idx="740">63.826786565375826</cx:pt>
          <cx:pt idx="741">63.943005107592647</cx:pt>
          <cx:pt idx="742">59.109190525466374</cx:pt>
          <cx:pt idx="743">60.18924419353511</cx:pt>
          <cx:pt idx="744">60.1010657380967</cx:pt>
          <cx:pt idx="745">61.001354939931915</cx:pt>
          <cx:pt idx="746">60.738773283197041</cx:pt>
          <cx:pt idx="747">61.503557229789301</cx:pt>
          <cx:pt idx="748">67.314004986715304</cx:pt>
          <cx:pt idx="749">55.507092959524066</cx:pt>
          <cx:pt idx="750">58.150588289477326</cx:pt>
          <cx:pt idx="751">58.306157900149373</cx:pt>
          <cx:pt idx="752">54.894670161883298</cx:pt>
          <cx:pt idx="753">61.803363746179919</cx:pt>
          <cx:pt idx="754">65.675951631879258</cx:pt>
          <cx:pt idx="755">51.38349641919671</cx:pt>
          <cx:pt idx="756">56.61570645359582</cx:pt>
          <cx:pt idx="757">62.108572604865358</cx:pt>
          <cx:pt idx="758">63.325945933168953</cx:pt>
          <cx:pt idx="759">62.840119793854925</cx:pt>
          <cx:pt idx="760">54.201948929616393</cx:pt>
          <cx:pt idx="761">60.185390868936985</cx:pt>
          <cx:pt idx="762">67.660472541691448</cx:pt>
          <cx:pt idx="763">59.80955620421669</cx:pt>
          <cx:pt idx="764">56.290146069799803</cx:pt>
          <cx:pt idx="765">62.171472444377414</cx:pt>
          <cx:pt idx="766">66.005256495169533</cx:pt>
          <cx:pt idx="767">61.619657187713685</cx:pt>
          <cx:pt idx="768">66.883264839377645</cx:pt>
          <cx:pt idx="769">55.35587135353169</cx:pt>
          <cx:pt idx="770">67.83824694224225</cx:pt>
          <cx:pt idx="771">57.05704258117887</cx:pt>
          <cx:pt idx="772">55.070093869352505</cx:pt>
          <cx:pt idx="773">61.50739043501499</cx:pt>
          <cx:pt idx="774">61.682454572272569</cx:pt>
          <cx:pt idx="775">62.583350107156321</cx:pt>
          <cx:pt idx="776">62.390348607131628</cx:pt>
          <cx:pt idx="777">62.868361518469165</cx:pt>
          <cx:pt idx="778">64.060038133317235</cx:pt>
          <cx:pt idx="779">61.965717785579372</cx:pt>
          <cx:pt idx="780">56.615657738507537</cx:pt>
          <cx:pt idx="781">65.071131052341102</cx:pt>
          <cx:pt idx="782">62.577305904045943</cx:pt>
          <cx:pt idx="783">62.446363221634087</cx:pt>
          <cx:pt idx="784">53.035267981392018</cx:pt>
          <cx:pt idx="785">62.671035895855844</cx:pt>
          <cx:pt idx="786">63.580808018218178</cx:pt>
          <cx:pt idx="787">61.074361224764679</cx:pt>
          <cx:pt idx="788">58.253451223911625</cx:pt>
          <cx:pt idx="789">58.30264792444472</cx:pt>
          <cx:pt idx="790">60.185375387904507</cx:pt>
          <cx:pt idx="791">57.216587408226438</cx:pt>
          <cx:pt idx="792">64.274323361255583</cx:pt>
          <cx:pt idx="793">63.995632930569641</cx:pt>
          <cx:pt idx="794">55.882833438658487</cx:pt>
          <cx:pt idx="795">62.455849753560287</cx:pt>
          <cx:pt idx="796">64.6311736160565</cx:pt>
          <cx:pt idx="797">64.183644361764919</cx:pt>
          <cx:pt idx="798">57.43158935108427</cx:pt>
          <cx:pt idx="799">61.925271204024497</cx:pt>
          <cx:pt idx="800">60.676122565146436</cx:pt>
          <cx:pt idx="801">58.720572201027437</cx:pt>
          <cx:pt idx="802">63.989962234783086</cx:pt>
          <cx:pt idx="803">56.739162561083809</cx:pt>
          <cx:pt idx="804">58.918768104541634</cx:pt>
          <cx:pt idx="805">60.906315140722953</cx:pt>
          <cx:pt idx="806">52.656549642809082</cx:pt>
          <cx:pt idx="807">60.655554582384788</cx:pt>
          <cx:pt idx="808">61.60305992585922</cx:pt>
          <cx:pt idx="809">62.045312571527688</cx:pt>
          <cx:pt idx="810">59.928341668013708</cx:pt>
          <cx:pt idx="811">64.649333540140233</cx:pt>
          <cx:pt idx="812">64.899772694296956</cx:pt>
          <cx:pt idx="813">63.047684467194145</cx:pt>
          <cx:pt idx="814">62.811049624376899</cx:pt>
          <cx:pt idx="815">66.880863016573855</cx:pt>
          <cx:pt idx="816">59.912247843966455</cx:pt>
          <cx:pt idx="817">57.317811388801857</cx:pt>
          <cx:pt idx="818">60.681913432345347</cx:pt>
          <cx:pt idx="819">65.153641623605367</cx:pt>
          <cx:pt idx="820">60.79969616225403</cx:pt>
          <cx:pt idx="821">57.880524309210536</cx:pt>
          <cx:pt idx="822">61.900993543694661</cx:pt>
          <cx:pt idx="823">63.168365876278557</cx:pt>
          <cx:pt idx="824">60.305804560988761</cx:pt>
          <cx:pt idx="825">69.229479514334102</cx:pt>
          <cx:pt idx="826">63.579754775016468</cx:pt>
          <cx:pt idx="827">60.289745393083471</cx:pt>
          <cx:pt idx="828">57.863297327532791</cx:pt>
          <cx:pt idx="829">64.611879816703222</cx:pt>
          <cx:pt idx="830">61.623748686727289</cx:pt>
          <cx:pt idx="831">55.786662703146717</cx:pt>
          <cx:pt idx="832">58.951657245294484</cx:pt>
          <cx:pt idx="833">62.009652421695904</cx:pt>
          <cx:pt idx="834">56.635560814293797</cx:pt>
          <cx:pt idx="835">61.289618142407647</cx:pt>
          <cx:pt idx="836">61.250534337132052</cx:pt>
          <cx:pt idx="837">57.590526866033457</cx:pt>
          <cx:pt idx="838">63.616572664359019</cx:pt>
          <cx:pt idx="839">63.75580037637225</cx:pt>
          <cx:pt idx="840">52.749199266331821</cx:pt>
          <cx:pt idx="841">68.289160569572516</cx:pt>
          <cx:pt idx="842">58.419530852021282</cx:pt>
          <cx:pt idx="843">55.022638407858373</cx:pt>
          <cx:pt idx="844">61.358922841024068</cx:pt>
          <cx:pt idx="845">61.741635551875589</cx:pt>
          <cx:pt idx="846">64.465140597234281</cx:pt>
          <cx:pt idx="847">62.640629648363849</cx:pt>
          <cx:pt idx="848">59.932527891184115</cx:pt>
          <cx:pt idx="849">60.369111950485802</cx:pt>
          <cx:pt idx="850">58.65800828528802</cx:pt>
          <cx:pt idx="851">61.40494416660102</cx:pt>
          <cx:pt idx="852">64.489339143843381</cx:pt>
          <cx:pt idx="853">59.990332497193336</cx:pt>
          <cx:pt idx="854">59.821101264554819</cx:pt>
          <cx:pt idx="855">63.505646625543939</cx:pt>
          <cx:pt idx="856">64.044113244983691</cx:pt>
          <cx:pt idx="857">68.249539470575087</cx:pt>
          <cx:pt idx="858">61.754795089199177</cx:pt>
          <cx:pt idx="859">62.296523434433063</cx:pt>
          <cx:pt idx="860">61.775551334808647</cx:pt>
          <cx:pt idx="861">59.747218068461798</cx:pt>
          <cx:pt idx="862">61.530719079793705</cx:pt>
          <cx:pt idx="863">57.654556348665906</cx:pt>
          <cx:pt idx="864">55.361802729842609</cx:pt>
          <cx:pt idx="865">55.382955699847749</cx:pt>
          <cx:pt idx="866">67.568891226816007</cx:pt>
          <cx:pt idx="867">60.926438867246361</cx:pt>
          <cx:pt idx="868">62.952676157874627</cx:pt>
          <cx:pt idx="869">54.886492373241055</cx:pt>
          <cx:pt idx="870">60.347896060706852</cx:pt>
          <cx:pt idx="871">69.769119172531646</cx:pt>
          <cx:pt idx="872">57.167317626700886</cx:pt>
          <cx:pt idx="873">59.530846773653614</cx:pt>
          <cx:pt idx="874">59.633636410413253</cx:pt>
          <cx:pt idx="875">63.59923291478863</cx:pt>
          <cx:pt idx="876">57.555809466882856</cx:pt>
          <cx:pt idx="877">61.022734244871529</cx:pt>
          <cx:pt idx="878">68.545546010118869</cx:pt>
          <cx:pt idx="879">64.289353792745516</cx:pt>
          <cx:pt idx="880">56.434400150996666</cx:pt>
          <cx:pt idx="881">50.934906408139042</cx:pt>
          <cx:pt idx="882">63.077266761850218</cx:pt>
          <cx:pt idx="883">64.296510712401599</cx:pt>
          <cx:pt idx="884">59.527975320170391</cx:pt>
          <cx:pt idx="885">64.382128846636107</cx:pt>
          <cx:pt idx="886">57.81806461842865</cx:pt>
          <cx:pt idx="887">58.347733469031816</cx:pt>
          <cx:pt idx="888">61.834196636095228</cx:pt>
          <cx:pt idx="889">55.485083483484068</cx:pt>
          <cx:pt idx="890">62.378483052343128</cx:pt>
          <cx:pt idx="891">64.627052632153664</cx:pt>
          <cx:pt idx="892">63.090091220959195</cx:pt>
          <cx:pt idx="893">58.46896963622018</cx:pt>
          <cx:pt idx="894">66.007412051518429</cx:pt>
          <cx:pt idx="895">61.326904612776381</cx:pt>
          <cx:pt idx="896">68.382758627502739</cx:pt>
          <cx:pt idx="897">58.330268094753364</cx:pt>
          <cx:pt idx="898">56.573364471711223</cx:pt>
          <cx:pt idx="899">58.932454852462804</cx:pt>
          <cx:pt idx="900">66.328151569221703</cx:pt>
          <cx:pt idx="901">51.969265645085386</cx:pt>
          <cx:pt idx="902">60.462897327008918</cx:pt>
          <cx:pt idx="903">58.379788807652233</cx:pt>
          <cx:pt idx="904">57.118722712190113</cx:pt>
          <cx:pt idx="905">67.381314529780497</cx:pt>
          <cx:pt idx="906">62.924613969143195</cx:pt>
          <cx:pt idx="907">50.713019415107212</cx:pt>
          <cx:pt idx="908">62.156172082448187</cx:pt>
          <cx:pt idx="909">63.06339153945558</cx:pt>
          <cx:pt idx="910">65.700723703344039</cx:pt>
          <cx:pt idx="911">54.762560479885295</cx:pt>
          <cx:pt idx="912">59.248387428500997</cx:pt>
          <cx:pt idx="913">62.925266913333822</cx:pt>
          <cx:pt idx="914">62.128408564694361</cx:pt>
          <cx:pt idx="915">59.248819492985895</cx:pt>
          <cx:pt idx="916">62.755368632556312</cx:pt>
          <cx:pt idx="917">75.522582436426532</cx:pt>
          <cx:pt idx="918">60.800758465073194</cx:pt>
          <cx:pt idx="919">57.701310836180518</cx:pt>
          <cx:pt idx="920">64.652374557611211</cx:pt>
          <cx:pt idx="921">55.857340243539731</cx:pt>
          <cx:pt idx="922">62.00206729543418</cx:pt>
          <cx:pt idx="923">63.026894928374446</cx:pt>
          <cx:pt idx="924">64.843364639064632</cx:pt>
          <cx:pt idx="925">59.648299860736039</cx:pt>
          <cx:pt idx="926">57.02782601009423</cx:pt>
          <cx:pt idx="927">59.966871286220822</cx:pt>
          <cx:pt idx="928">67.460861802181483</cx:pt>
          <cx:pt idx="929">64.713269687132339</cx:pt>
          <cx:pt idx="930">61.799270657895285</cx:pt>
          <cx:pt idx="931">57.848425177308457</cx:pt>
          <cx:pt idx="932">60.788465425955344</cx:pt>
          <cx:pt idx="933">66.454144342236475</cx:pt>
          <cx:pt idx="934">64.755898360455447</cx:pt>
          <cx:pt idx="935">63.30851996047609</cx:pt>
          <cx:pt idx="936">58.325024875460016</cx:pt>
          <cx:pt idx="937">59.650654504139695</cx:pt>
          <cx:pt idx="938">64.946112232656276</cx:pt>
          <cx:pt idx="939">59.630073312591193</cx:pt>
          <cx:pt idx="940">60.078065824433892</cx:pt>
          <cx:pt idx="941">63.67303285055781</cx:pt>
          <cx:pt idx="942">63.475263942636317</cx:pt>
          <cx:pt idx="943">62.785274194655422</cx:pt>
          <cx:pt idx="944">57.293304991913253</cx:pt>
          <cx:pt idx="945">60.389036903358274</cx:pt>
          <cx:pt idx="946">62.349023018817945</cx:pt>
          <cx:pt idx="947">63.196805893410883</cx:pt>
          <cx:pt idx="948">55.694955469002565</cx:pt>
          <cx:pt idx="949">63.698097259336713</cx:pt>
          <cx:pt idx="950">69.729029673453198</cx:pt>
          <cx:pt idx="951">56.571915103113064</cx:pt>
          <cx:pt idx="952">57.34474737750736</cx:pt>
          <cx:pt idx="953">64.879818991347577</cx:pt>
          <cx:pt idx="954">67.820635142357446</cx:pt>
          <cx:pt idx="955">63.738024351118661</cx:pt>
          <cx:pt idx="956">60.115581061690733</cx:pt>
          <cx:pt idx="957">63.622833615870945</cx:pt>
          <cx:pt idx="958">60.743875510168564</cx:pt>
          <cx:pt idx="959">54.850227072789998</cx:pt>
          <cx:pt idx="960">62.622917768279571</cx:pt>
          <cx:pt idx="961">66.851335301579965</cx:pt>
          <cx:pt idx="962">59.773154649272172</cx:pt>
          <cx:pt idx="963">58.204370434296045</cx:pt>
          <cx:pt idx="964">62.899509735661063</cx:pt>
          <cx:pt idx="965">60.069501716781225</cx:pt>
          <cx:pt idx="966">62.756239944790707</cx:pt>
          <cx:pt idx="967">56.575634393896181</cx:pt>
          <cx:pt idx="968">57.030392948119797</cx:pt>
          <cx:pt idx="969">57.192488111640323</cx:pt>
          <cx:pt idx="970">60.858873387992119</cx:pt>
          <cx:pt idx="971">63.328414042125388</cx:pt>
          <cx:pt idx="972">63.094413914465193</cx:pt>
          <cx:pt idx="973">60.012656976541827</cx:pt>
          <cx:pt idx="974">58.459383143821633</cx:pt>
          <cx:pt idx="975">69.296195991256639</cx:pt>
          <cx:pt idx="976">59.947875700639074</cx:pt>
          <cx:pt idx="977">57.117969951324142</cx:pt>
          <cx:pt idx="978">51.008584762563011</cx:pt>
          <cx:pt idx="979">59.090911803968581</cx:pt>
          <cx:pt idx="980">64.860597073661353</cx:pt>
          <cx:pt idx="981">58.445944125401866</cx:pt>
          <cx:pt idx="982">57.332092965120509</cx:pt>
          <cx:pt idx="983">66.089764664844381</cx:pt>
          <cx:pt idx="984">62.371010832088139</cx:pt>
          <cx:pt idx="985">60.996673858247455</cx:pt>
          <cx:pt idx="986">59.990145545171195</cx:pt>
          <cx:pt idx="987">67.331506055289111</cx:pt>
          <cx:pt idx="988">62.771323632552068</cx:pt>
          <cx:pt idx="989">64.503046740405949</cx:pt>
          <cx:pt idx="990">52.694339617916043</cx:pt>
          <cx:pt idx="991">58.373850687828813</cx:pt>
          <cx:pt idx="992">61.880382173494503</cx:pt>
          <cx:pt idx="993">61.673500849788091</cx:pt>
          <cx:pt idx="994">62.675427303018083</cx:pt>
          <cx:pt idx="995">56.508172298503531</cx:pt>
          <cx:pt idx="996">54.945392641786931</cx:pt>
          <cx:pt idx="997">63.437507947345587</cx:pt>
          <cx:pt idx="998">65.734621799404565</cx:pt>
          <cx:pt idx="999">60.690121730719731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/>
                <a:ea typeface="Calibri" panose="020F0502020204030204" pitchFamily="34" charset="0"/>
                <a:cs typeface="Calibri" panose="020F0502020204030204" pitchFamily="34" charset="0"/>
              </a:rPr>
              <a:t>Distribution of annual heating demand under 1000 variable schedule with corrected outdoor air temperature (Honggerstr)(infil=0.4)</a:t>
            </a:r>
            <a:endParaRPr lang="en-US">
              <a:effectLst/>
            </a:endParaRPr>
          </a:p>
        </cx:rich>
      </cx:tx>
    </cx:title>
    <cx:plotArea>
      <cx:plotAreaRegion>
        <cx:series layoutId="clusteredColumn" uniqueId="{4B19EC61-A1CF-47F3-B484-866B9046B790}"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txData>
              <cx:v>Heating Demand (kwh/m2)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Heating Demand (kwh/m2)</a:t>
              </a:r>
            </a:p>
          </cx:txPr>
        </cx:title>
        <cx:tickLabels/>
      </cx:axis>
      <cx:axis id="1">
        <cx:valScaling/>
        <cx:title>
          <cx:tx>
            <cx:txData>
              <cx:v>Number of smple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Number of smple</a:t>
              </a:r>
            </a:p>
          </cx:txPr>
        </cx:title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364B-36AF-43F2-B981-58E2DC52D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D0C64-BE95-43A2-A9A9-C048B7BC0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1DE3E-679A-4D0A-8F21-124FC9D4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27F7-AF2F-4983-9A51-33F3C3D19920}" type="datetimeFigureOut">
              <a:rPr lang="de-DE" smtClean="0"/>
              <a:t>21.06.2018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DCFEE-3B72-4C67-8575-67298B1C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0DDF1-986F-4A13-B6E8-519EEBCC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455D-53DA-47CD-92B3-AE9A6D6E66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27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FF02-4C8A-4B7A-AAF4-40071876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CF053-C50E-4E26-8895-F33B0CC70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4D871-6C49-4D23-9CDF-D9C87B84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27F7-AF2F-4983-9A51-33F3C3D19920}" type="datetimeFigureOut">
              <a:rPr lang="de-DE" smtClean="0"/>
              <a:t>21.06.2018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05002-2645-474A-9487-1375D062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6A35E-9DC0-4FA2-AC70-685E0666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455D-53DA-47CD-92B3-AE9A6D6E66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39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B02F6E-1E72-4387-9F18-089186170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3C599-B178-453C-BC6D-7764A5B9A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A318B-9CAA-42C3-ABEF-4A3541C06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27F7-AF2F-4983-9A51-33F3C3D19920}" type="datetimeFigureOut">
              <a:rPr lang="de-DE" smtClean="0"/>
              <a:t>21.06.2018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F418E-8E85-4E78-8E46-DC4D2085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8A52A-887D-4DF7-B967-DABD764C1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455D-53DA-47CD-92B3-AE9A6D6E66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75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C5B2-6046-43C2-8043-48174BC7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E5F39-5E3A-42D9-B048-D98834E9E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CDAAC-9B3F-4881-8C0D-9EC93E514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27F7-AF2F-4983-9A51-33F3C3D19920}" type="datetimeFigureOut">
              <a:rPr lang="de-DE" smtClean="0"/>
              <a:t>21.06.2018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ABC60-9FB5-4BD5-8782-08DA3436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C26D4-EC19-49A2-928A-39B9AD604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455D-53DA-47CD-92B3-AE9A6D6E66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52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28E8-ABBB-4A10-BC5A-94776A3D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0063E-5E07-4A1F-817F-9ED06C906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70985-2A02-419C-B81A-48F576BA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27F7-AF2F-4983-9A51-33F3C3D19920}" type="datetimeFigureOut">
              <a:rPr lang="de-DE" smtClean="0"/>
              <a:t>21.06.2018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7CB0B-BFDB-4855-BCD7-A3106BCA0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9FAED-F452-4E62-B355-3E44E056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455D-53DA-47CD-92B3-AE9A6D6E66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84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4B96-E0D9-4A7D-A096-A0E87A25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ACEF0-160F-488A-BA2C-22399435A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78CDC-3530-4B4B-9B1A-5627BBE29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1BE90-C954-4D80-B442-BF51C36E5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27F7-AF2F-4983-9A51-33F3C3D19920}" type="datetimeFigureOut">
              <a:rPr lang="de-DE" smtClean="0"/>
              <a:t>21.06.2018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37622-5435-4A05-8C5D-1D0CA13F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B5A6B-A468-4221-B178-5ADEB7CC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455D-53DA-47CD-92B3-AE9A6D6E66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14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33D7-54D1-4E0D-839C-C9A6EF12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04430-39B9-41B0-A3B7-44BCEFFD4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2DF4C-656D-4FAB-B675-83F470596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D93ED-76D0-4A99-9543-0DF4A1D7D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D867F-6354-4751-BA87-CD2C527C5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01922F-9E62-4B20-AF5A-8B7CE14F2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27F7-AF2F-4983-9A51-33F3C3D19920}" type="datetimeFigureOut">
              <a:rPr lang="de-DE" smtClean="0"/>
              <a:t>21.06.2018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00FA34-76AD-4851-9337-4969E962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A8A05C-7898-4FE1-900E-971306DB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455D-53DA-47CD-92B3-AE9A6D6E66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BE884-3326-40E5-8FCA-A415788DA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D0676-021C-4124-9452-1A2AD860D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27F7-AF2F-4983-9A51-33F3C3D19920}" type="datetimeFigureOut">
              <a:rPr lang="de-DE" smtClean="0"/>
              <a:t>21.06.2018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F99B2-6F09-44B0-B48B-B76DC448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FBF6E-96C6-4E4E-B419-45142EFC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455D-53DA-47CD-92B3-AE9A6D6E66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36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BA4E5-B378-4FBB-B4D9-96097289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27F7-AF2F-4983-9A51-33F3C3D19920}" type="datetimeFigureOut">
              <a:rPr lang="de-DE" smtClean="0"/>
              <a:t>21.06.2018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E841C-14AF-403A-8FE3-580FE180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B55D0-BE28-4212-86DB-5A3500AF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455D-53DA-47CD-92B3-AE9A6D6E66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67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C4B3-5CEB-49F6-84B3-FACE31362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108B7-763A-4945-AB47-04C9714C0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5B7E2-F925-4600-96BF-CE194A292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00239-4788-4F63-98D2-DBA79F28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27F7-AF2F-4983-9A51-33F3C3D19920}" type="datetimeFigureOut">
              <a:rPr lang="de-DE" smtClean="0"/>
              <a:t>21.06.2018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0125F-C8E6-497E-950C-72634A2B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9E0E2-5D92-46F4-A7F7-72FFDF31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455D-53DA-47CD-92B3-AE9A6D6E66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54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AA7A-5D76-430B-8223-43DF8137D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BE7A94-32B6-46AA-9999-207BA9954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C0AB4-B440-49AF-ACAE-38558C0D2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9685B-E9B6-48E5-8B18-1EB22148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27F7-AF2F-4983-9A51-33F3C3D19920}" type="datetimeFigureOut">
              <a:rPr lang="de-DE" smtClean="0"/>
              <a:t>21.06.2018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44677-BF42-446A-9009-D1F08E74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590AA-E25B-4EC7-88E9-92795E12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455D-53DA-47CD-92B3-AE9A6D6E66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08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DE902-4A09-4B65-8514-46A5D6F5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C6147-0686-49FE-B8C1-DFC34B81A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5085D-6D65-479A-AC8C-6D11D9FCA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E27F7-AF2F-4983-9A51-33F3C3D19920}" type="datetimeFigureOut">
              <a:rPr lang="de-DE" smtClean="0"/>
              <a:t>21.06.2018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A285A-0C78-4FCC-AA0C-385047BA0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0D678-3800-4B03-A9DC-A78A84C1A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7455D-53DA-47CD-92B3-AE9A6D6E66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55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microsoft.com/office/2014/relationships/chartEx" Target="../charts/chartEx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03ED-5C4A-4085-8434-37F48AF78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Performance Gap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CADBD-61E9-44DA-BEE7-5B3AB448E6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Progress Report</a:t>
            </a:r>
          </a:p>
          <a:p>
            <a:r>
              <a:rPr lang="de-DE" dirty="0"/>
              <a:t>Ying He</a:t>
            </a:r>
          </a:p>
          <a:p>
            <a:r>
              <a:rPr lang="de-DE" dirty="0"/>
              <a:t>21 June</a:t>
            </a:r>
          </a:p>
        </p:txBody>
      </p:sp>
    </p:spTree>
    <p:extLst>
      <p:ext uri="{BB962C8B-B14F-4D97-AF65-F5344CB8AC3E}">
        <p14:creationId xmlns:p14="http://schemas.microsoft.com/office/powerpoint/2010/main" val="3556246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B500-7833-42CC-92E3-31F716869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Heating demand with different air infiltration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105D00C-756A-4324-A8B5-C8C0A6B17F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686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4651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E098-4EA5-427E-96F5-5F7849774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083"/>
            <a:ext cx="10515600" cy="681080"/>
          </a:xfrm>
        </p:spPr>
        <p:txBody>
          <a:bodyPr>
            <a:normAutofit fontScale="90000"/>
          </a:bodyPr>
          <a:lstStyle/>
          <a:p>
            <a:r>
              <a:rPr lang="de-DE" sz="4000" dirty="0"/>
              <a:t>Variable results with different infiltration (Sumatrastr)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4BBD16BD-D758-4D14-8054-99CF2FB609D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03728751"/>
                  </p:ext>
                </p:extLst>
              </p:nvPr>
            </p:nvGraphicFramePr>
            <p:xfrm>
              <a:off x="838200" y="1268627"/>
              <a:ext cx="10515600" cy="490833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4BBD16BD-D758-4D14-8054-99CF2FB609D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268627"/>
                <a:ext cx="10515600" cy="4908336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1C1C4B4-821B-4724-9AAC-BF593E64A1D4}"/>
              </a:ext>
            </a:extLst>
          </p:cNvPr>
          <p:cNvSpPr txBox="1"/>
          <p:nvPr/>
        </p:nvSpPr>
        <p:spPr>
          <a:xfrm>
            <a:off x="9827741" y="3797643"/>
            <a:ext cx="15804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Median: 63.39</a:t>
            </a:r>
          </a:p>
          <a:p>
            <a:r>
              <a:rPr lang="de-DE" dirty="0"/>
              <a:t>Average: 63.54</a:t>
            </a:r>
          </a:p>
          <a:p>
            <a:r>
              <a:rPr lang="de-DE" dirty="0"/>
              <a:t>&gt; 70: 4.5%</a:t>
            </a:r>
          </a:p>
        </p:txBody>
      </p:sp>
    </p:spTree>
    <p:extLst>
      <p:ext uri="{BB962C8B-B14F-4D97-AF65-F5344CB8AC3E}">
        <p14:creationId xmlns:p14="http://schemas.microsoft.com/office/powerpoint/2010/main" val="1841342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FA08B63-94F9-4E83-8564-090092BF487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4145355"/>
                  </p:ext>
                </p:extLst>
              </p:nvPr>
            </p:nvGraphicFramePr>
            <p:xfrm>
              <a:off x="838200" y="1482811"/>
              <a:ext cx="10515600" cy="469415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AFA08B63-94F9-4E83-8564-090092BF48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482811"/>
                <a:ext cx="10515600" cy="4694152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D0FA960E-7B20-43BE-AD6E-91ECDF26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Variable results with different infiltration (Sumatrastr)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CA63F-7D20-42EA-9157-7D0F30B615AE}"/>
              </a:ext>
            </a:extLst>
          </p:cNvPr>
          <p:cNvSpPr txBox="1"/>
          <p:nvPr/>
        </p:nvSpPr>
        <p:spPr>
          <a:xfrm>
            <a:off x="9868931" y="3539629"/>
            <a:ext cx="15804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Median: 69.82</a:t>
            </a:r>
          </a:p>
          <a:p>
            <a:r>
              <a:rPr lang="de-DE" dirty="0"/>
              <a:t>Average: 69.98</a:t>
            </a:r>
          </a:p>
          <a:p>
            <a:r>
              <a:rPr lang="de-DE" dirty="0"/>
              <a:t>&gt; 70 : 48.2%</a:t>
            </a:r>
          </a:p>
        </p:txBody>
      </p:sp>
    </p:spTree>
    <p:extLst>
      <p:ext uri="{BB962C8B-B14F-4D97-AF65-F5344CB8AC3E}">
        <p14:creationId xmlns:p14="http://schemas.microsoft.com/office/powerpoint/2010/main" val="4157566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E0D9-2CC2-4B13-8731-4A016CFA7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60" y="156579"/>
            <a:ext cx="11223458" cy="1325563"/>
          </a:xfrm>
        </p:spPr>
        <p:txBody>
          <a:bodyPr>
            <a:normAutofit/>
          </a:bodyPr>
          <a:lstStyle/>
          <a:p>
            <a:r>
              <a:rPr lang="de-DE" sz="4000" dirty="0"/>
              <a:t>Variable results with different infiltration (Hongg)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4DEF44-25B8-414E-9397-B1AD7224AA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5196170"/>
              </p:ext>
            </p:extLst>
          </p:nvPr>
        </p:nvGraphicFramePr>
        <p:xfrm>
          <a:off x="707858" y="1305560"/>
          <a:ext cx="10776284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45872">
                  <a:extLst>
                    <a:ext uri="{9D8B030D-6E8A-4147-A177-3AD203B41FA5}">
                      <a16:colId xmlns:a16="http://schemas.microsoft.com/office/drawing/2014/main" val="3618619520"/>
                    </a:ext>
                  </a:extLst>
                </a:gridCol>
                <a:gridCol w="3130378">
                  <a:extLst>
                    <a:ext uri="{9D8B030D-6E8A-4147-A177-3AD203B41FA5}">
                      <a16:colId xmlns:a16="http://schemas.microsoft.com/office/drawing/2014/main" val="3009560725"/>
                    </a:ext>
                  </a:extLst>
                </a:gridCol>
                <a:gridCol w="3105963">
                  <a:extLst>
                    <a:ext uri="{9D8B030D-6E8A-4147-A177-3AD203B41FA5}">
                      <a16:colId xmlns:a16="http://schemas.microsoft.com/office/drawing/2014/main" val="547332132"/>
                    </a:ext>
                  </a:extLst>
                </a:gridCol>
                <a:gridCol w="2694071">
                  <a:extLst>
                    <a:ext uri="{9D8B030D-6E8A-4147-A177-3AD203B41FA5}">
                      <a16:colId xmlns:a16="http://schemas.microsoft.com/office/drawing/2014/main" val="4002983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Infiltration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Minimum heating demand (kWh/m2)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Nominal heating demand (kWh/m2)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Maximum heating demand (kWh/m2)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712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0.1 (standard)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32.46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31.07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42.05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250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648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37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47.33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57.41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72.03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5649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48E52EF-1D1B-4706-8F82-E4BCDAEC1B8B}"/>
              </a:ext>
            </a:extLst>
          </p:cNvPr>
          <p:cNvSpPr txBox="1"/>
          <p:nvPr/>
        </p:nvSpPr>
        <p:spPr>
          <a:xfrm>
            <a:off x="9434736" y="4443201"/>
            <a:ext cx="2511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Median:57.46</a:t>
            </a:r>
          </a:p>
          <a:p>
            <a:r>
              <a:rPr lang="de-DE" dirty="0"/>
              <a:t>Average:57.39</a:t>
            </a:r>
          </a:p>
          <a:p>
            <a:r>
              <a:rPr lang="de-DE" dirty="0"/>
              <a:t>&gt; 62 : 9.1%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6726C277-4712-4B19-8C83-066B2DFD078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76394677"/>
                  </p:ext>
                </p:extLst>
              </p:nvPr>
            </p:nvGraphicFramePr>
            <p:xfrm>
              <a:off x="467226" y="3708922"/>
              <a:ext cx="10515600" cy="314907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ontent Placeholder 3">
                <a:extLst>
                  <a:ext uri="{FF2B5EF4-FFF2-40B4-BE49-F238E27FC236}">
                    <a16:creationId xmlns:a16="http://schemas.microsoft.com/office/drawing/2014/main" id="{6726C277-4712-4B19-8C83-066B2DFD07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226" y="3708922"/>
                <a:ext cx="10515600" cy="31490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1063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5088-D9DA-4E30-8DEB-1D35FA04A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Annual Heating demand with different air infiltration &amp; correct outdoor air temperature limitation (Hongger)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32FEDE-FE9C-4717-A728-3E31452024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422702"/>
              </p:ext>
            </p:extLst>
          </p:nvPr>
        </p:nvGraphicFramePr>
        <p:xfrm>
          <a:off x="569699" y="2172953"/>
          <a:ext cx="4628378" cy="30917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8526">
                  <a:extLst>
                    <a:ext uri="{9D8B030D-6E8A-4147-A177-3AD203B41FA5}">
                      <a16:colId xmlns:a16="http://schemas.microsoft.com/office/drawing/2014/main" val="3130962683"/>
                    </a:ext>
                  </a:extLst>
                </a:gridCol>
                <a:gridCol w="1657060">
                  <a:extLst>
                    <a:ext uri="{9D8B030D-6E8A-4147-A177-3AD203B41FA5}">
                      <a16:colId xmlns:a16="http://schemas.microsoft.com/office/drawing/2014/main" val="2672011840"/>
                    </a:ext>
                  </a:extLst>
                </a:gridCol>
                <a:gridCol w="1542792">
                  <a:extLst>
                    <a:ext uri="{9D8B030D-6E8A-4147-A177-3AD203B41FA5}">
                      <a16:colId xmlns:a16="http://schemas.microsoft.com/office/drawing/2014/main" val="3131054437"/>
                    </a:ext>
                  </a:extLst>
                </a:gridCol>
              </a:tblGrid>
              <a:tr h="91608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Air Infiltration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with outdoor air correction (kWh/m2)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without correction (kwh/m2)</a:t>
                      </a:r>
                      <a:endParaRPr lang="de-D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217968"/>
                  </a:ext>
                </a:extLst>
              </a:tr>
              <a:tr h="38170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0.1 (Standard)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40.3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6056679"/>
                  </a:ext>
                </a:extLst>
              </a:tr>
              <a:tr h="38170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47.2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1675754"/>
                  </a:ext>
                </a:extLst>
              </a:tr>
              <a:tr h="38170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54.29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7284971"/>
                  </a:ext>
                </a:extLst>
              </a:tr>
              <a:tr h="38170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61.51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5974782"/>
                  </a:ext>
                </a:extLst>
              </a:tr>
              <a:tr h="64889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Measured value</a:t>
                      </a:r>
                    </a:p>
                    <a:p>
                      <a:pPr algn="ctr"/>
                      <a:r>
                        <a:rPr lang="de-DE" sz="1400" dirty="0"/>
                        <a:t>(2015)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80712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8598FB6-4059-4C86-A633-1D501FAE83A4}"/>
              </a:ext>
            </a:extLst>
          </p:cNvPr>
          <p:cNvSpPr txBox="1"/>
          <p:nvPr/>
        </p:nvSpPr>
        <p:spPr>
          <a:xfrm>
            <a:off x="661737" y="5934670"/>
            <a:ext cx="41951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*Time step: 6</a:t>
            </a:r>
          </a:p>
          <a:p>
            <a:r>
              <a:rPr lang="de-DE" dirty="0"/>
              <a:t>*Roughness of insulation material: smooth</a:t>
            </a:r>
          </a:p>
          <a:p>
            <a:endParaRPr lang="de-DE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78EAA10-A215-40F6-AD73-9F363FB3B0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5619919"/>
              </p:ext>
            </p:extLst>
          </p:nvPr>
        </p:nvGraphicFramePr>
        <p:xfrm>
          <a:off x="5886449" y="1937306"/>
          <a:ext cx="5926859" cy="4214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09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0F19-3CDF-42AD-BDE0-8F753FD3E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Dynamic Analysis with Corrected outdoor air (</a:t>
            </a:r>
            <a:r>
              <a:rPr lang="en-US" sz="3600" dirty="0" err="1"/>
              <a:t>Hongg</a:t>
            </a:r>
            <a:r>
              <a:rPr lang="en-US" sz="3600" dirty="0"/>
              <a:t>)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3A27A75-5531-45BD-8349-0ED09AC26676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73A27A75-5531-45BD-8349-0ED09AC266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071C813-1DC1-42DA-8DDA-0E0B2D2DFC2C}"/>
              </a:ext>
            </a:extLst>
          </p:cNvPr>
          <p:cNvSpPr txBox="1"/>
          <p:nvPr/>
        </p:nvSpPr>
        <p:spPr>
          <a:xfrm>
            <a:off x="9444261" y="3909801"/>
            <a:ext cx="2511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Median: 61</a:t>
            </a:r>
          </a:p>
          <a:p>
            <a:r>
              <a:rPr lang="de-DE" dirty="0"/>
              <a:t>Average: 60.95</a:t>
            </a:r>
          </a:p>
          <a:p>
            <a:r>
              <a:rPr lang="de-DE" dirty="0"/>
              <a:t>&gt; 62 : 40.4%</a:t>
            </a:r>
          </a:p>
        </p:txBody>
      </p:sp>
    </p:spTree>
    <p:extLst>
      <p:ext uri="{BB962C8B-B14F-4D97-AF65-F5344CB8AC3E}">
        <p14:creationId xmlns:p14="http://schemas.microsoft.com/office/powerpoint/2010/main" val="815462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599D-2B73-497A-BA6A-E4093802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E42BA-13F2-450A-9231-7F111CA6E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Redo the simulations in 2015 Zurich Weather file</a:t>
            </a:r>
          </a:p>
          <a:p>
            <a:pPr lvl="1"/>
            <a:r>
              <a:rPr lang="de-DE" dirty="0"/>
              <a:t>Replace the RH,wetbulb and drybulb temperature, wind speed with 2015 data</a:t>
            </a:r>
          </a:p>
          <a:p>
            <a:r>
              <a:rPr lang="de-DE" dirty="0"/>
              <a:t>Review the building model/schedules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345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242B-AC21-4918-80F3-CBCE8713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Tasks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CECE4-D463-4986-B7F9-BBF02C139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dirty="0"/>
              <a:t>Create building models</a:t>
            </a:r>
          </a:p>
          <a:p>
            <a:r>
              <a:rPr lang="de-DE" dirty="0"/>
              <a:t>Compare Standardized model and detailed dynamic models</a:t>
            </a:r>
          </a:p>
          <a:p>
            <a:r>
              <a:rPr lang="de-DE" dirty="0"/>
              <a:t>Evaluate sources of modelling errors</a:t>
            </a:r>
          </a:p>
          <a:p>
            <a:r>
              <a:rPr lang="de-DE" dirty="0"/>
              <a:t>Find out limitations of the standardized method</a:t>
            </a:r>
          </a:p>
          <a:p>
            <a:r>
              <a:rPr lang="de-DE" dirty="0"/>
              <a:t>Identify the important parameters in modelling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79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C90C-C911-445F-85B3-40D553AE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DesignBuilder Model</a:t>
            </a:r>
          </a:p>
        </p:txBody>
      </p:sp>
      <p:pic>
        <p:nvPicPr>
          <p:cNvPr id="7" name="Content Placeholder 6" descr="A picture containing indoor&#10;&#10;Description generated with very high confidence">
            <a:extLst>
              <a:ext uri="{FF2B5EF4-FFF2-40B4-BE49-F238E27FC236}">
                <a16:creationId xmlns:a16="http://schemas.microsoft.com/office/drawing/2014/main" id="{ED715113-B13C-4BF9-B7E2-8900B36D8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6689"/>
            <a:ext cx="3151909" cy="4665492"/>
          </a:xfrm>
        </p:spPr>
      </p:pic>
      <p:pic>
        <p:nvPicPr>
          <p:cNvPr id="4" name="Picture 3" descr="A close up of a box&#10;&#10;Description generated with high confidence">
            <a:extLst>
              <a:ext uri="{FF2B5EF4-FFF2-40B4-BE49-F238E27FC236}">
                <a16:creationId xmlns:a16="http://schemas.microsoft.com/office/drawing/2014/main" id="{D2DF45B1-756C-4F92-BA70-09DB78E38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137" y="721500"/>
            <a:ext cx="4329039" cy="53513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3FD168-B123-43D1-8FCD-9C392E715ECF}"/>
              </a:ext>
            </a:extLst>
          </p:cNvPr>
          <p:cNvSpPr txBox="1"/>
          <p:nvPr/>
        </p:nvSpPr>
        <p:spPr>
          <a:xfrm>
            <a:off x="8201893" y="6059891"/>
            <a:ext cx="358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Honggerstrasse Residential  Building</a:t>
            </a:r>
          </a:p>
        </p:txBody>
      </p:sp>
      <p:pic>
        <p:nvPicPr>
          <p:cNvPr id="9" name="Picture 8" descr="A picture containing indoor&#10;&#10;Description generated with very high confidence">
            <a:extLst>
              <a:ext uri="{FF2B5EF4-FFF2-40B4-BE49-F238E27FC236}">
                <a16:creationId xmlns:a16="http://schemas.microsoft.com/office/drawing/2014/main" id="{FE622134-F651-43EA-83B5-67D332555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796" y="1456689"/>
            <a:ext cx="2570211" cy="466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0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2CE5-D438-4BB2-B751-318BBB64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DesignBuilder Model</a:t>
            </a:r>
          </a:p>
        </p:txBody>
      </p:sp>
      <p:pic>
        <p:nvPicPr>
          <p:cNvPr id="7" name="Picture 6" descr="A close up of a box&#10;&#10;Description generated with high confidence">
            <a:extLst>
              <a:ext uri="{FF2B5EF4-FFF2-40B4-BE49-F238E27FC236}">
                <a16:creationId xmlns:a16="http://schemas.microsoft.com/office/drawing/2014/main" id="{DE91CEFB-CAA4-426B-97FD-5781B0FD5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62" b="94309" l="4388" r="95521">
                        <a14:foregroundMark x1="30987" y1="26713" x2="30987" y2="26713"/>
                        <a14:foregroundMark x1="19287" y1="16725" x2="19287" y2="16725"/>
                        <a14:foregroundMark x1="15539" y1="19744" x2="13711" y2="32753"/>
                        <a14:foregroundMark x1="13711" y1="32753" x2="18190" y2="33333"/>
                        <a14:foregroundMark x1="25960" y1="15215" x2="31627" y2="39141"/>
                        <a14:foregroundMark x1="31627" y1="39141" x2="31627" y2="39141"/>
                        <a14:foregroundMark x1="23583" y1="12311" x2="46161" y2="21603"/>
                        <a14:foregroundMark x1="25046" y1="4994" x2="32176" y2="10105"/>
                        <a14:foregroundMark x1="5119" y1="25203" x2="10512" y2="24971"/>
                        <a14:foregroundMark x1="2742" y1="25203" x2="5210" y2="64460"/>
                        <a14:foregroundMark x1="5210" y1="64460" x2="13528" y2="76423"/>
                        <a14:foregroundMark x1="13528" y1="76423" x2="54662" y2="84088"/>
                        <a14:foregroundMark x1="54662" y1="84088" x2="70750" y2="96980"/>
                        <a14:foregroundMark x1="70750" y1="96980" x2="78154" y2="87108"/>
                        <a14:foregroundMark x1="78154" y1="87108" x2="75229" y2="57607"/>
                        <a14:foregroundMark x1="75229" y1="57607" x2="90585" y2="37515"/>
                        <a14:foregroundMark x1="90585" y1="37515" x2="95612" y2="73984"/>
                        <a14:foregroundMark x1="95612" y1="73984" x2="79890" y2="94309"/>
                        <a14:foregroundMark x1="6033" y1="88850" x2="13620" y2="87921"/>
                        <a14:foregroundMark x1="5119" y1="90708" x2="4388" y2="90012"/>
                        <a14:foregroundMark x1="11974" y1="90941" x2="9141" y2="921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79" y="1603721"/>
            <a:ext cx="4933392" cy="38826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9487C1-B101-4429-8D37-6EF98DB54BA8}"/>
              </a:ext>
            </a:extLst>
          </p:cNvPr>
          <p:cNvSpPr txBox="1"/>
          <p:nvPr/>
        </p:nvSpPr>
        <p:spPr>
          <a:xfrm>
            <a:off x="838200" y="5486400"/>
            <a:ext cx="3034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Sumatrastrasse Office Building</a:t>
            </a:r>
          </a:p>
        </p:txBody>
      </p:sp>
      <p:pic>
        <p:nvPicPr>
          <p:cNvPr id="10" name="Picture 9" descr="A car parked on the side of a building&#10;&#10;Description generated with very high confidence">
            <a:extLst>
              <a:ext uri="{FF2B5EF4-FFF2-40B4-BE49-F238E27FC236}">
                <a16:creationId xmlns:a16="http://schemas.microsoft.com/office/drawing/2014/main" id="{6B694FEB-9E49-4199-8612-CF892679E7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171" y="3545060"/>
            <a:ext cx="4333216" cy="3080327"/>
          </a:xfrm>
          <a:prstGeom prst="rect">
            <a:avLst/>
          </a:prstGeom>
        </p:spPr>
      </p:pic>
      <p:pic>
        <p:nvPicPr>
          <p:cNvPr id="4" name="Picture 3" descr="A picture containing car, outdoor&#10;&#10;Description generated with high confidence">
            <a:extLst>
              <a:ext uri="{FF2B5EF4-FFF2-40B4-BE49-F238E27FC236}">
                <a16:creationId xmlns:a16="http://schemas.microsoft.com/office/drawing/2014/main" id="{500549C0-D9F9-44D9-B139-C3A404F261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225" y="0"/>
            <a:ext cx="35337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3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F711-2F39-4C1A-A283-82F8170A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Norminal (Standardized) Analysis - EnergyPlus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78BE7-956E-4483-985E-82BA0A1F0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041"/>
            <a:ext cx="10515600" cy="4351338"/>
          </a:xfrm>
        </p:spPr>
        <p:txBody>
          <a:bodyPr/>
          <a:lstStyle/>
          <a:p>
            <a:r>
              <a:rPr lang="de-DE" dirty="0"/>
              <a:t>SIA 2024 Building Schedule</a:t>
            </a:r>
          </a:p>
          <a:p>
            <a:r>
              <a:rPr lang="de-DE" dirty="0"/>
              <a:t>SIA 382 Standardize building assumption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AC27474-F8B8-4E68-A275-7D416CFB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0267"/>
            <a:ext cx="8107771" cy="35635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B7E116-0D89-44B7-8AC7-C69EC0ACE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585" y="1563740"/>
            <a:ext cx="2476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3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A78F-240C-466A-85A5-51FA71AB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Nominal Analysis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558B8-D80C-4EC9-A9FE-B7A03F53F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070"/>
            <a:ext cx="10515600" cy="4351338"/>
          </a:xfrm>
        </p:spPr>
        <p:txBody>
          <a:bodyPr/>
          <a:lstStyle/>
          <a:p>
            <a:r>
              <a:rPr lang="de-DE" dirty="0"/>
              <a:t>EnergyPlus heating energy demand much lower than the real measurement</a:t>
            </a:r>
          </a:p>
          <a:p>
            <a:endParaRPr lang="de-D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562EC6-FF05-4F46-BDA6-6055F3C15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593234"/>
              </p:ext>
            </p:extLst>
          </p:nvPr>
        </p:nvGraphicFramePr>
        <p:xfrm>
          <a:off x="7610764" y="2706256"/>
          <a:ext cx="4396266" cy="33357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4646">
                  <a:extLst>
                    <a:ext uri="{9D8B030D-6E8A-4147-A177-3AD203B41FA5}">
                      <a16:colId xmlns:a16="http://schemas.microsoft.com/office/drawing/2014/main" val="3998500108"/>
                    </a:ext>
                  </a:extLst>
                </a:gridCol>
                <a:gridCol w="1100540">
                  <a:extLst>
                    <a:ext uri="{9D8B030D-6E8A-4147-A177-3AD203B41FA5}">
                      <a16:colId xmlns:a16="http://schemas.microsoft.com/office/drawing/2014/main" val="1516012483"/>
                    </a:ext>
                  </a:extLst>
                </a:gridCol>
                <a:gridCol w="1100540">
                  <a:extLst>
                    <a:ext uri="{9D8B030D-6E8A-4147-A177-3AD203B41FA5}">
                      <a16:colId xmlns:a16="http://schemas.microsoft.com/office/drawing/2014/main" val="1502850163"/>
                    </a:ext>
                  </a:extLst>
                </a:gridCol>
                <a:gridCol w="1100540">
                  <a:extLst>
                    <a:ext uri="{9D8B030D-6E8A-4147-A177-3AD203B41FA5}">
                      <a16:colId xmlns:a16="http://schemas.microsoft.com/office/drawing/2014/main" val="1937602148"/>
                    </a:ext>
                  </a:extLst>
                </a:gridCol>
              </a:tblGrid>
              <a:tr h="1545247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Real/Measurement Heating Demand (2015) (kWh/m2)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Calculated Heating Demand from EnergyPlus (kWh/m2)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% of calculated value to real heating demand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086958"/>
                  </a:ext>
                </a:extLst>
              </a:tr>
              <a:tr h="895263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Sumatrastr. 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50.87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73%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890470"/>
                  </a:ext>
                </a:extLst>
              </a:tr>
              <a:tr h="895263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Honggerstr. Residential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36.22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042343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DA91A20-6C89-41A7-A9D1-E378BFF91B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3898134"/>
              </p:ext>
            </p:extLst>
          </p:nvPr>
        </p:nvGraphicFramePr>
        <p:xfrm>
          <a:off x="838200" y="2640353"/>
          <a:ext cx="6453251" cy="3717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253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33A3E-CBA7-4418-9743-B301E31A4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de-DE" dirty="0"/>
              <a:t>Dynamic Analysis – </a:t>
            </a:r>
            <a:br>
              <a:rPr lang="de-DE" dirty="0"/>
            </a:br>
            <a:r>
              <a:rPr lang="de-DE" dirty="0"/>
              <a:t>jE-Plus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37B71-E64B-43B3-AEC2-10719AA57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305870"/>
            <a:ext cx="6028961" cy="3917950"/>
          </a:xfrm>
        </p:spPr>
        <p:txBody>
          <a:bodyPr>
            <a:normAutofit/>
          </a:bodyPr>
          <a:lstStyle/>
          <a:p>
            <a:r>
              <a:rPr lang="de-DE" altLang="zh-CN" sz="2400" dirty="0"/>
              <a:t>Random generated parameters </a:t>
            </a:r>
          </a:p>
          <a:p>
            <a:r>
              <a:rPr lang="de-DE" sz="2400" dirty="0"/>
              <a:t>Variable occupancy for different floors and zones (discrete)</a:t>
            </a:r>
          </a:p>
          <a:p>
            <a:r>
              <a:rPr lang="de-DE" sz="2400" dirty="0"/>
              <a:t>Triangle distribution for heating, cooling, electricity, and lighting levels</a:t>
            </a:r>
          </a:p>
          <a:p>
            <a:r>
              <a:rPr lang="de-DE" sz="2400" dirty="0"/>
              <a:t>Normal distribution for ventilation level</a:t>
            </a:r>
          </a:p>
          <a:p>
            <a:r>
              <a:rPr lang="de-DE" sz="2400" dirty="0"/>
              <a:t>1000 jobs in total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43A38-9ED0-4ECF-907E-B1B61DE78E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01"/>
          <a:stretch/>
        </p:blipFill>
        <p:spPr>
          <a:xfrm>
            <a:off x="6816436" y="10"/>
            <a:ext cx="537556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1234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A296-E906-44DE-A0BA-97AFE35F0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Honggerstr. </a:t>
            </a:r>
            <a:r>
              <a:rPr lang="en-US" dirty="0"/>
              <a:t>Residential</a:t>
            </a:r>
            <a:r>
              <a:rPr lang="de-DE" dirty="0"/>
              <a:t> building results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D5CA1C65-1EDC-4044-B01D-B4C2B4D2111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98830995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D5CA1C65-1EDC-4044-B01D-B4C2B4D211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44BA24B-0266-4677-9AC1-3FD907185E49}"/>
              </a:ext>
            </a:extLst>
          </p:cNvPr>
          <p:cNvSpPr txBox="1"/>
          <p:nvPr/>
        </p:nvSpPr>
        <p:spPr>
          <a:xfrm>
            <a:off x="838200" y="1321356"/>
            <a:ext cx="7124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Range between 31.07 to 42.05, lower than the measured heating demand</a:t>
            </a:r>
          </a:p>
        </p:txBody>
      </p:sp>
    </p:spTree>
    <p:extLst>
      <p:ext uri="{BB962C8B-B14F-4D97-AF65-F5344CB8AC3E}">
        <p14:creationId xmlns:p14="http://schemas.microsoft.com/office/powerpoint/2010/main" val="4208132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9F10-C7AF-4942-9E7D-1696745A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Possible Reasons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3B99F-CF73-4CD5-9997-95FF6012C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575"/>
            <a:ext cx="10964779" cy="4781300"/>
          </a:xfrm>
        </p:spPr>
        <p:txBody>
          <a:bodyPr>
            <a:normAutofit/>
          </a:bodyPr>
          <a:lstStyle/>
          <a:p>
            <a:r>
              <a:rPr lang="de-DE" sz="2400" dirty="0"/>
              <a:t>Too low air infiltration (0.1)</a:t>
            </a:r>
          </a:p>
          <a:p>
            <a:r>
              <a:rPr lang="de-DE" sz="2400" dirty="0"/>
              <a:t>Outdoor temperature limitation (default 0 degree)</a:t>
            </a:r>
          </a:p>
          <a:p>
            <a:r>
              <a:rPr lang="de-DE" sz="2400" dirty="0"/>
              <a:t>Too low occupancy (average ~0.5 person per zone)</a:t>
            </a:r>
          </a:p>
          <a:p>
            <a:r>
              <a:rPr lang="de-DE" sz="2400" dirty="0"/>
              <a:t>No window shading control</a:t>
            </a:r>
          </a:p>
          <a:p>
            <a:r>
              <a:rPr lang="de-DE" sz="2400" dirty="0"/>
              <a:t>Too few time step </a:t>
            </a:r>
          </a:p>
          <a:p>
            <a:pPr lvl="1"/>
            <a:r>
              <a:rPr lang="de-DE" sz="2000" dirty="0"/>
              <a:t>A time step = 6 can obtain a higher heating demand than time step = 2 (origin)</a:t>
            </a:r>
          </a:p>
          <a:p>
            <a:r>
              <a:rPr lang="de-DE" sz="2400" dirty="0"/>
              <a:t>Roughness parameter of insulation material</a:t>
            </a:r>
          </a:p>
          <a:p>
            <a:pPr lvl="1"/>
            <a:r>
              <a:rPr lang="de-DE" sz="2000" dirty="0"/>
              <a:t>Energy demand would obtain a higher value when insulation material has smooth surface</a:t>
            </a:r>
          </a:p>
          <a:p>
            <a:r>
              <a:rPr lang="de-DE" sz="2400" dirty="0"/>
              <a:t>Different Weather Condition in 2015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45347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663</Words>
  <Application>Microsoft Office PowerPoint</Application>
  <PresentationFormat>Widescreen</PresentationFormat>
  <Paragraphs>133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Calibri Light</vt:lpstr>
      <vt:lpstr>Office Theme</vt:lpstr>
      <vt:lpstr>Performance Gap</vt:lpstr>
      <vt:lpstr>Tasks</vt:lpstr>
      <vt:lpstr>DesignBuilder Model</vt:lpstr>
      <vt:lpstr>DesignBuilder Model</vt:lpstr>
      <vt:lpstr>Norminal (Standardized) Analysis - EnergyPlus</vt:lpstr>
      <vt:lpstr>Nominal Analysis Result</vt:lpstr>
      <vt:lpstr>Dynamic Analysis –  jE-Plus</vt:lpstr>
      <vt:lpstr>Honggerstr. Residential building results</vt:lpstr>
      <vt:lpstr>Possible Reasons</vt:lpstr>
      <vt:lpstr>Heating demand with different air infiltration</vt:lpstr>
      <vt:lpstr>Variable results with different infiltration (Sumatrastr)</vt:lpstr>
      <vt:lpstr>Variable results with different infiltration (Sumatrastr)</vt:lpstr>
      <vt:lpstr>Variable results with different infiltration (Hongg)</vt:lpstr>
      <vt:lpstr>Annual Heating demand with different air infiltration &amp; correct outdoor air temperature limitation (Hongger)</vt:lpstr>
      <vt:lpstr>Dynamic Analysis with Corrected outdoor air (Hongg)</vt:lpstr>
      <vt:lpstr>Next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Gap</dc:title>
  <dc:creator>Ying Doris He</dc:creator>
  <cp:lastModifiedBy>Ying Doris He</cp:lastModifiedBy>
  <cp:revision>75</cp:revision>
  <dcterms:created xsi:type="dcterms:W3CDTF">2018-06-17T20:25:01Z</dcterms:created>
  <dcterms:modified xsi:type="dcterms:W3CDTF">2018-06-21T09:36:20Z</dcterms:modified>
</cp:coreProperties>
</file>