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4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8E6AD3-F1E9-4347-8C53-A900E44F4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9DCA34-6927-496D-9488-23C0EB6389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87D398-E876-4385-B9E0-1E26A2410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BA6F-6B27-4E49-9073-A9CA2509420E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8F1503-9FE5-4F93-BEE0-1ACF23998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2E4199-B338-4739-91B2-E85A0439A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E07E-832E-4785-94C5-B92A8E42C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239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6BFF2-27E1-4402-9EBB-5400D2286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7B52E1-9E3A-4534-860B-956F120362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51CA1C-355B-4D29-81F0-C799FCBCF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BA6F-6B27-4E49-9073-A9CA2509420E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1E57B4-243F-4C85-BE7E-BDB619476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1EFCC6-BB6D-4D3D-8DAB-6B1A57D7A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E07E-832E-4785-94C5-B92A8E42C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307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19B006-F4D4-490B-9CA8-D184BCD372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3C99BC-6960-4516-AE86-61243003E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1CF3DC-4B2E-4DFB-90FA-4620E222F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BA6F-6B27-4E49-9073-A9CA2509420E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E147F8-552C-4FA3-AE35-CA2AD9F9D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38A728-CE9C-4FC1-ACC8-4FF4CCAD4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E07E-832E-4785-94C5-B92A8E42C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33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4D7AAF-422E-46C3-A364-6A398EC43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F81829-E3DB-40E6-9D33-F2768B665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BBACC7-0569-4A99-AD35-DF34A59A9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BA6F-6B27-4E49-9073-A9CA2509420E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F9E4E8-2889-4C0B-8BF5-0EB3BB47F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EF7507-4AA5-4246-8C1E-12BE84BC5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E07E-832E-4785-94C5-B92A8E42C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941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E2BD40-D3EC-48AA-AE79-C41141195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F7E77F-787E-4BF9-9718-3B297AEFE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2D6866-97D3-41E5-8FA5-248AD8255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BA6F-6B27-4E49-9073-A9CA2509420E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B61A8B-C3E1-4116-A399-B14B2EF26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F6E287-55BF-4943-ACA5-891C50A1B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E07E-832E-4785-94C5-B92A8E42C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648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26DE0-7CD7-41CD-BBE5-5CEB010D1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123ABE-D1DC-41F4-97E1-A83D265B17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4EE29F-42BF-4C34-ADB3-4C9FD350D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FEE4D9-0DA2-44D8-A3ED-F470DBCFC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BA6F-6B27-4E49-9073-A9CA2509420E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6DC631-20BA-45A0-AC3D-6A825048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EBC502-682F-45A2-B021-C49EBC494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E07E-832E-4785-94C5-B92A8E42C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79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49AB4-A29B-4FC7-AA44-04085E4E6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C07308-130D-44EA-B115-FAB0C7994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628066-DA0D-4A59-919C-2095FD64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E875148-53BD-4F7D-A497-F9109904CA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B05981-8E0C-48A5-A9E2-7B6D6D1AFA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C6F6FCD-EAFD-443A-8625-7EED3D787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BA6F-6B27-4E49-9073-A9CA2509420E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E2B5B17-6A50-4129-B7AA-07227CCC4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6D356E6-5527-48F8-BBD5-E753A1DA5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E07E-832E-4785-94C5-B92A8E42C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474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9FACA-D9CD-4B43-BA28-6DD913944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FD1740D-FB6E-4E9C-B25E-F3783B60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BA6F-6B27-4E49-9073-A9CA2509420E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2467CA-03BE-4E5A-B702-6E10EAFA2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78E32C-E89B-4AEB-9431-C13BDED8E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E07E-832E-4785-94C5-B92A8E42C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133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17D13D1-370D-49B2-9AD8-5AB48CE53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BA6F-6B27-4E49-9073-A9CA2509420E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B8B752-9413-46DE-B221-33A374987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F880E7-5E0D-4AE4-920A-EA5B22F61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E07E-832E-4785-94C5-B92A8E42C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567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17200-043D-4F29-AF0E-AA4384FD5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7866B1-F21B-476C-A837-2484338E1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1F44D7-A76F-4592-B9EE-8A84F58DA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06B294-C9B2-4418-B491-C193B355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BA6F-6B27-4E49-9073-A9CA2509420E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398DCC-0655-4ED0-8908-783E0EAA7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6E56B8-E05B-4D4C-8240-8FDC13560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E07E-832E-4785-94C5-B92A8E42C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425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01377D-9168-452D-8809-A1EE7D56A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FEC2E00-BB61-41D4-BBA9-24938526E9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4BD461-C2EF-4E1A-8F56-0036DED2E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9EF278-FD10-44CA-9C35-9CF868923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BA6F-6B27-4E49-9073-A9CA2509420E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C6F160-907C-422F-8814-3D0768CF3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F65BA5-4AEC-4FB6-AC18-6AE81EE55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E07E-832E-4785-94C5-B92A8E42C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91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2E752D-5BA5-4B09-AD43-26592339A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B424E-6311-4748-AA3A-760BA4ED1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58AC16-C715-4870-9E61-733399D0A9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CBA6F-6B27-4E49-9073-A9CA2509420E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E0E360-BEB7-4DC6-B460-6671BF2E5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22A66F-07E8-4BEF-80F0-856CD0EFB2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EE07E-832E-4785-94C5-B92A8E42C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828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3DFE4C-9D78-4CD6-97F6-C90F46F657FE}"/>
              </a:ext>
            </a:extLst>
          </p:cNvPr>
          <p:cNvSpPr txBox="1"/>
          <p:nvPr/>
        </p:nvSpPr>
        <p:spPr>
          <a:xfrm>
            <a:off x="107005" y="132015"/>
            <a:ext cx="11614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t"/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정은경 질병관리청장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어깨 골절 부상으로 입원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38BBEE7-BDB8-476D-BC47-C0591B376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867" y="3930692"/>
            <a:ext cx="8170506" cy="16619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청주CBS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최범규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기자]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      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정 청장은 1일 오전 어깨 골절 부상을 입어 청주지역 종합병원에 입원했으며, 큰 부상은 아닌 것으로 전해졌다.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정확한 부상 경위는 아직까지 확인되지 않았다.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정 청장은 골절 치료와 함께 건강 전반에 대한 검사도 받고 있는 것으로 알려졌다.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정 청장은 질병관리본부에서 질병관리청으로 승격된 초대 청장을 맡아 코로나19와 관련한 방역 업무를 총괄하고 있다.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E72399E-7AA4-47F1-949B-0BFF4E534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361" y="843355"/>
            <a:ext cx="3690598" cy="2458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F44EBA-7E6F-4CC6-9974-8C09E01BF4FF}"/>
              </a:ext>
            </a:extLst>
          </p:cNvPr>
          <p:cNvSpPr txBox="1"/>
          <p:nvPr/>
        </p:nvSpPr>
        <p:spPr>
          <a:xfrm>
            <a:off x="2962073" y="3399314"/>
            <a:ext cx="61186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굴림" panose="020B0600000101010101" pitchFamily="50" charset="-127"/>
                <a:ea typeface="HelveticaNeue"/>
              </a:rPr>
              <a:t>정은경 질병관리청장(사진=연합뉴스)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정은경 질병관리청장이 최근 충북지역 한 종합병원에 입원해 주위의 안타까움을 사고 있다.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226798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98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Helvetica Neue</vt:lpstr>
      <vt:lpstr>굴림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Erin Reed</dc:creator>
  <cp:lastModifiedBy>Erin Reed</cp:lastModifiedBy>
  <cp:revision>1</cp:revision>
  <dcterms:created xsi:type="dcterms:W3CDTF">2020-12-03T06:21:24Z</dcterms:created>
  <dcterms:modified xsi:type="dcterms:W3CDTF">2020-12-03T06:24:00Z</dcterms:modified>
</cp:coreProperties>
</file>