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8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6D32-1A8A-4500-AD95-790CEFB2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3DCBEC-E9D5-46DD-AB11-C8FBB132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7786C-67E0-4A85-B247-7BDEBF89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2D0A7-C491-47EE-85BE-F31B1514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9F33-BA5C-405C-AFE4-33F9145B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3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6ABA-ADB4-4D74-85D7-EF21AD6F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2C55F-73C2-4C45-8093-5DD13BB9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AB249-18D5-4560-A16F-174CD99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995CA-C09F-44BC-B7D0-0BE5E89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31496-3E34-4ABE-8DDE-7DA45B25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AF28E5-56D3-4645-A7AA-FB5018754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7527A-BB8A-4A84-837C-708BDE57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3C742-67D3-4984-A0E4-9F62761F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C6F2E-246E-4D16-8BE5-C7F82921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D2E2C-5DB7-44CA-8F2A-DBD4E785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758E4-169E-42A2-965D-0317C6CB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CC54-C29E-4369-BA3B-3998CC79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55C2C-1DE3-47C1-A639-55CD7578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85BB8-3682-4BF4-AB2A-EC452ABB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79309-ACE0-4747-A2AE-B325489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5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1FFA-2833-4454-81E6-23D6BD4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77789-088F-435D-9971-2BA4327A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04AEC-A49B-4576-9EFE-7CD3A84C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45D67-A24E-480A-8B22-346326AF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14160-A6DB-4511-A0CF-8D5E5F66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0091F-13DF-402B-BA7A-5C0064F7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2D848-ACFB-46D0-A860-6429E376B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CAD13-64E8-4D20-83CD-F4B90612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16D00-EA37-4C28-8CEF-28DD7498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AA40D-F84A-41BA-8DFE-4594A0A1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133AF-8AA2-4E37-B410-6A5FC14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EB23-74A3-42E7-8C92-1B8DDAA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26EBD-7D31-46E2-A957-A3E0D1D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B174F-CF17-44B5-9999-C07E578F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0815E9-51ED-4E50-9392-3CD6BD7BC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B9659-DAF2-4DC6-8061-ED74DB03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5ECD7-F186-4334-B4C5-0A1802B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D23D9-381D-4101-B2EC-E745E5CD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838E0-05AC-401A-B1AC-46A60742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58DAD-5799-4709-B71E-9371C266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509764-0D71-4B84-8690-9F804F69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F78B08-70C5-421A-AEB0-1A5C9C9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94BD85-3618-487F-ADA2-F94469E3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F56E0D-46C0-4E30-A0BE-15262709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511DE-F60E-4949-B563-0DEC3738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3E864-7CD9-492D-A4ED-F6CAC709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4DC7B-6414-4482-A834-2444C4DF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16297-94F3-4346-9377-7FF470D3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B8F60-029F-4858-95A3-CA055B01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4265D-AD70-4560-BF16-60EE7A8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3CA6C-3377-476D-BDFA-7BDD5B21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9283-692F-456A-ABDF-EF5DE64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AF0E-3C0E-4EA4-B312-6E9B440E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746E31-D77B-4187-AAD6-B6DDC58E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38A63-CAFB-4BA2-B87A-9F6EBCAC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B81D6-64B3-44FE-907B-68C1D340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08642-9D0A-4D71-A46E-DFB1D78C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6942-487A-4396-8949-F777A21C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9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1552C-4F89-4383-AB15-B80CBEBD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83CA2-62CE-4442-99BC-FE9005A3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7618E-2498-44E4-BF91-686F74182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D5C2-1073-4028-B654-5BC24426AE3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2DF8-5DA0-4C7C-8938-D0995D1D6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F79C5-7CDC-416C-9DA8-7F2C8F48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9AB1-E327-4AC8-80E6-A9E3A7EA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044672-ED4F-4F83-BF32-15E27A0A4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02900"/>
              </p:ext>
            </p:extLst>
          </p:nvPr>
        </p:nvGraphicFramePr>
        <p:xfrm>
          <a:off x="583660" y="1037437"/>
          <a:ext cx="5038927" cy="544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7">
                  <a:extLst>
                    <a:ext uri="{9D8B030D-6E8A-4147-A177-3AD203B41FA5}">
                      <a16:colId xmlns:a16="http://schemas.microsoft.com/office/drawing/2014/main" val="2534316249"/>
                    </a:ext>
                  </a:extLst>
                </a:gridCol>
                <a:gridCol w="3822970">
                  <a:extLst>
                    <a:ext uri="{9D8B030D-6E8A-4147-A177-3AD203B41FA5}">
                      <a16:colId xmlns:a16="http://schemas.microsoft.com/office/drawing/2014/main" val="1369200041"/>
                    </a:ext>
                  </a:extLst>
                </a:gridCol>
              </a:tblGrid>
              <a:tr h="42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508052"/>
                  </a:ext>
                </a:extLst>
              </a:tr>
              <a:tr h="4266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요구분석 및 작업계획 수립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877861"/>
                  </a:ext>
                </a:extLst>
              </a:tr>
              <a:tr h="4451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얼굴인식 알고리즘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서치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875430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스프링 부트 개발 환경설정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3556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자료 수집 및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전처리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04952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스프링 부트 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5030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자료 수집 및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전처리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490472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웹소켓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065335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알고리즘 성능테스트 및 비교분석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5821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RTC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03171"/>
                  </a:ext>
                </a:extLst>
              </a:tr>
              <a:tr h="7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서비스 개발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근무영상을 통해서 실제 작업 시간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01375"/>
                  </a:ext>
                </a:extLst>
              </a:tr>
              <a:tr h="426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서비스 시현 및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69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D52A5A-18E1-4250-9A7B-CE5859769683}"/>
              </a:ext>
            </a:extLst>
          </p:cNvPr>
          <p:cNvSpPr txBox="1"/>
          <p:nvPr/>
        </p:nvSpPr>
        <p:spPr>
          <a:xfrm>
            <a:off x="651752" y="619329"/>
            <a:ext cx="484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주제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얼굴인식을 통해 출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퇴근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및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근무시간 계산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B72203A-EE27-451D-AFBB-661FEADA8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26340"/>
              </p:ext>
            </p:extLst>
          </p:nvPr>
        </p:nvGraphicFramePr>
        <p:xfrm>
          <a:off x="6310010" y="1037437"/>
          <a:ext cx="5038927" cy="565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7">
                  <a:extLst>
                    <a:ext uri="{9D8B030D-6E8A-4147-A177-3AD203B41FA5}">
                      <a16:colId xmlns:a16="http://schemas.microsoft.com/office/drawing/2014/main" val="2534316249"/>
                    </a:ext>
                  </a:extLst>
                </a:gridCol>
                <a:gridCol w="3822970">
                  <a:extLst>
                    <a:ext uri="{9D8B030D-6E8A-4147-A177-3AD203B41FA5}">
                      <a16:colId xmlns:a16="http://schemas.microsoft.com/office/drawing/2014/main" val="1369200041"/>
                    </a:ext>
                  </a:extLst>
                </a:gridCol>
              </a:tblGrid>
              <a:tr h="42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508052"/>
                  </a:ext>
                </a:extLst>
              </a:tr>
              <a:tr h="4266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요구분석 및 작업계획 수립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877861"/>
                  </a:ext>
                </a:extLst>
              </a:tr>
              <a:tr h="4451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한컴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문서 필더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nori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형태소 분석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및 테스트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875430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스프링 부트 개발 환경설정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3556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문서 자료 수집 및 텍스트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04952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스프링 부트 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5030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형태소 분석을 통해 단어 추출 및 인덱스 트리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490472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웹소켓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065335"/>
                  </a:ext>
                </a:extLst>
              </a:tr>
              <a:tr h="426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주기적 문서 수집 및 인덱스 생성 배치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5821"/>
                  </a:ext>
                </a:extLst>
              </a:tr>
              <a:tr h="426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RTC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샘플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03171"/>
                  </a:ext>
                </a:extLst>
              </a:tr>
              <a:tr h="500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서비스 개발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문서 본문 키워드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01375"/>
                  </a:ext>
                </a:extLst>
              </a:tr>
              <a:tr h="426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서비스 시현 및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6996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3F9945-53DD-46DF-9D0B-67ACC1F7E129}"/>
              </a:ext>
            </a:extLst>
          </p:cNvPr>
          <p:cNvSpPr txBox="1"/>
          <p:nvPr/>
        </p:nvSpPr>
        <p:spPr>
          <a:xfrm>
            <a:off x="6378102" y="619329"/>
            <a:ext cx="484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주제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문서 본문 검색 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378938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15030</TotalTime>
  <Words>159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정현철</dc:creator>
  <cp:lastModifiedBy>정현철</cp:lastModifiedBy>
  <cp:revision>112</cp:revision>
  <dcterms:created xsi:type="dcterms:W3CDTF">2020-05-01T03:20:13Z</dcterms:created>
  <dcterms:modified xsi:type="dcterms:W3CDTF">2020-10-26T04:45:08Z</dcterms:modified>
</cp:coreProperties>
</file>