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3"/>
  </p:sldMasterIdLst>
  <p:notesMasterIdLst>
    <p:notesMasterId r:id="rId5"/>
  </p:notesMasterIdLst>
  <p:sldIdLst>
    <p:sldId id="3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F316D"/>
    <a:srgbClr val="E85ADE"/>
    <a:srgbClr val="E60C30"/>
    <a:srgbClr val="AC465C"/>
    <a:srgbClr val="D01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9" autoAdjust="0"/>
    <p:restoredTop sz="85759" autoAdjust="0"/>
  </p:normalViewPr>
  <p:slideViewPr>
    <p:cSldViewPr snapToGrid="0">
      <p:cViewPr varScale="1">
        <p:scale>
          <a:sx n="76" d="100"/>
          <a:sy n="76" d="100"/>
        </p:scale>
        <p:origin x="103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34198-896F-4C50-B47F-6428D9F54008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CA8A3-87DE-4B71-908F-26C565870CB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52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44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44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52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60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600" y="274680"/>
            <a:ext cx="109723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3456000" lvl="7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3888000" lvl="8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4320000" lvl="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4320000" lvl="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48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 defTabSz="457200"/>
            <a:fld id="{455F4749-8A3E-4339-90A9-28E4996B7A82}" type="datetime">
              <a:rPr lang="pt-BR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defTabSz="457200"/>
              <a:t>13/03/2024</a:t>
            </a:fld>
            <a:endParaRPr lang="pt-B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48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 defTabSz="457200"/>
            <a:endParaRPr lang="pt-BR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48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 defTabSz="457200"/>
            <a:fld id="{44405F2C-F2AD-4653-B769-D8203FFC5ECD}" type="slidenum">
              <a:rPr lang="pt-BR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defTabSz="457200"/>
              <a:t>‹nº›</a:t>
            </a:fld>
            <a:endParaRPr lang="pt-B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3"/>
          <p:cNvPicPr/>
          <p:nvPr/>
        </p:nvPicPr>
        <p:blipFill>
          <a:blip r:embed="rId2" cstate="print"/>
          <a:srcRect b="5008"/>
          <a:stretch/>
        </p:blipFill>
        <p:spPr>
          <a:xfrm>
            <a:off x="0" y="0"/>
            <a:ext cx="12191520" cy="651384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1024800" y="1731960"/>
            <a:ext cx="4171680" cy="5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5EB53B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MOTIVAÇÕES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938080" y="1716120"/>
            <a:ext cx="4035360" cy="5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5EB53B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TENSÕES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E1DBC7-B30E-7F8C-E6ED-E965349F9509}"/>
              </a:ext>
            </a:extLst>
          </p:cNvPr>
          <p:cNvSpPr txBox="1"/>
          <p:nvPr/>
        </p:nvSpPr>
        <p:spPr>
          <a:xfrm>
            <a:off x="1125415" y="2662813"/>
            <a:ext cx="448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Baixo número de clientes por conta da pandemia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Alto consumo dos concorrentes por terem plataformas de E-Commerce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55CD4C-15F7-0477-62ED-118F220E1467}"/>
              </a:ext>
            </a:extLst>
          </p:cNvPr>
          <p:cNvSpPr txBox="1"/>
          <p:nvPr/>
        </p:nvSpPr>
        <p:spPr>
          <a:xfrm>
            <a:off x="6280220" y="2662813"/>
            <a:ext cx="437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vontade de realizar o serviço online da mesma forma que se realiza fisicamente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3DA578DE33E44E8DD11C312C11F0C0" ma:contentTypeVersion="6" ma:contentTypeDescription="Crie um novo documento." ma:contentTypeScope="" ma:versionID="01e7a7b93ec9e474354465a479328536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bd5403fd48b9a9865be5b2a0f0fc9695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5FD1C5-A560-4FDD-975D-FA936304F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c641a7-997f-4048-a412-d593c6319208"/>
    <ds:schemaRef ds:uri="7e3d2bc7-1e8b-4412-b9e4-2111d76bd9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495977-092E-4CD8-9927-6480F0F40D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2285</TotalTime>
  <Words>33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Cooper Black</vt:lpstr>
      <vt:lpstr>Symbol</vt:lpstr>
      <vt:lpstr>Times New Roman</vt:lpstr>
      <vt:lpstr>Wingdings</vt:lpstr>
      <vt:lpstr>5_Office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David Gabriel Gomes Fernandes</cp:lastModifiedBy>
  <cp:revision>329</cp:revision>
  <dcterms:created xsi:type="dcterms:W3CDTF">2014-11-22T12:43:39Z</dcterms:created>
  <dcterms:modified xsi:type="dcterms:W3CDTF">2024-03-14T01:02:57Z</dcterms:modified>
</cp:coreProperties>
</file>