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344" r:id="rId7"/>
    <p:sldId id="463" r:id="rId8"/>
    <p:sldId id="464" r:id="rId9"/>
    <p:sldId id="30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4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+ Black">
  <p:cSld name="Logo + Black">
    <p:bg>
      <p:bgPr>
        <a:solidFill>
          <a:srgbClr val="1A1C1E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61366" y="2854782"/>
            <a:ext cx="4269268" cy="11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beçalho da Seção">
  <p:cSld name="1_Cabeçalho da Seçã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0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  <a:defRPr sz="3600" b="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2" name="Google Shape;22;p5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0"/>
          <p:cNvSpPr txBox="1"/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 b="1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0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27" name="Google Shape;27;p50"/>
          <p:cNvSpPr txBox="1"/>
          <p:nvPr/>
        </p:nvSpPr>
        <p:spPr>
          <a:xfrm>
            <a:off x="219075" y="6088030"/>
            <a:ext cx="3384737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Fevereiro 2024 / versão 1</a:t>
            </a:r>
            <a:endParaRPr sz="2000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ogo + Black">
  <p:cSld name="1_Logo + Black">
    <p:bg>
      <p:bgPr>
        <a:solidFill>
          <a:srgbClr val="1A1C1E"/>
        </a:solidFill>
        <a:effectLst/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 panose="020B0604020202020204"/>
              <a:buNone/>
              <a:defRPr sz="48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5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97839" y="364886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1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33" name="Google Shape;33;p5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9100" y="0"/>
            <a:ext cx="11353798" cy="16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e Conteúdo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2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2"/>
          <p:cNvSpPr txBox="1"/>
          <p:nvPr>
            <p:ph type="body" idx="1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81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8" name="Google Shape;38;p5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7320" y="387750"/>
            <a:ext cx="121148" cy="9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2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Cabeçalho da Seção">
    <p:bg>
      <p:bgPr>
        <a:solidFill>
          <a:schemeClr val="lt1"/>
        </a:soli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3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5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" name="Google Shape;46;p53"/>
          <p:cNvSpPr txBox="1"/>
          <p:nvPr/>
        </p:nvSpPr>
        <p:spPr>
          <a:xfrm>
            <a:off x="838199" y="3357951"/>
            <a:ext cx="10699378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 panose="020B0604020202020204"/>
              <a:buNone/>
            </a:pPr>
            <a:r>
              <a:rPr lang="pt-BR" sz="2400" b="1">
                <a:solidFill>
                  <a:srgbClr val="D8D8D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Todos direitos reservados. Reprodução ou divulgação total ou parcial deste documento é expressamente proibido sem o consentimento formal, por escrito, do Professor (autor).</a:t>
            </a:r>
            <a:endParaRPr sz="4800" b="1">
              <a:solidFill>
                <a:srgbClr val="D8D8D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adro">
  <p:cSld name="SECTION_HEADER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41" title="logo coderhous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415217" y="6256367"/>
            <a:ext cx="1534333" cy="356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 panose="020B0604020202020204"/>
              <a:buNone/>
              <a:defRPr sz="4400" b="1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8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</a:pPr>
            <a:r>
              <a:rPr lang="pt-BR"/>
              <a:t>Engenharia de Software</a:t>
            </a:r>
            <a:endParaRPr lang="pt-BR"/>
          </a:p>
        </p:txBody>
      </p:sp>
      <p:sp>
        <p:nvSpPr>
          <p:cNvPr id="58" name="Google Shape;58;p2"/>
          <p:cNvSpPr txBox="1"/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</a:pPr>
            <a:r>
              <a:rPr lang="pt-BR"/>
              <a:t>Front-end Design</a:t>
            </a:r>
            <a:endParaRPr lang="pt-BR"/>
          </a:p>
        </p:txBody>
      </p:sp>
      <p:sp>
        <p:nvSpPr>
          <p:cNvPr id="59" name="Google Shape;59;p2"/>
          <p:cNvSpPr txBox="1"/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pt-BR"/>
              <a:t>Prof. Lucas Silva</a:t>
            </a:r>
            <a:endParaRPr lang="pt-BR"/>
          </a:p>
        </p:txBody>
      </p:sp>
      <p:sp>
        <p:nvSpPr>
          <p:cNvPr id="60" name="Google Shape;60;p2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8200" y="3016885"/>
            <a:ext cx="10515600" cy="124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100000"/>
              <a:buFont typeface="Arial" panose="020B0604020202020204"/>
              <a:buNone/>
            </a:pPr>
            <a:r>
              <a:rPr lang="pt-BR"/>
              <a:t>Workshop de HTML e CSS</a:t>
            </a:r>
            <a:endParaRPr lang="pt-BR"/>
          </a:p>
        </p:txBody>
      </p:sp>
      <p:sp>
        <p:nvSpPr>
          <p:cNvPr id="72" name="Google Shape;72;p4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</a:pPr>
            <a:r>
              <a:rPr lang="pt-BR"/>
              <a:t>Recapitulando </a:t>
            </a:r>
            <a:endParaRPr lang="pt-BR"/>
          </a:p>
        </p:txBody>
      </p:sp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sp>
        <p:nvSpPr>
          <p:cNvPr id="596" name="Google Shape;596;p187"/>
          <p:cNvSpPr txBox="1"/>
          <p:nvPr/>
        </p:nvSpPr>
        <p:spPr>
          <a:xfrm>
            <a:off x="1056005" y="1484630"/>
            <a:ext cx="7517765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Para relembrar os assuntos que já vimos até aqui: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8577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AutoNum type="arabicPeriod"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HTML</a:t>
            </a:r>
            <a:endParaRPr sz="2400" b="1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8577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AutoNum type="arabicPeriod"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Prototipagem</a:t>
            </a:r>
            <a:endParaRPr sz="2400" b="1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85775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AutoNum type="arabicPeriod"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CSS</a:t>
            </a:r>
            <a:endParaRPr sz="2400" b="1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914400" marR="0" lvl="1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○"/>
            </a:pP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Flexbox</a:t>
            </a:r>
            <a:endParaRPr sz="2400" b="1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914400" marR="0" lvl="1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○"/>
            </a:pP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Grid</a:t>
            </a:r>
            <a:endParaRPr sz="2400" b="1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914400" marR="0" lvl="1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○"/>
            </a:pP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Design responsivo</a:t>
            </a:r>
            <a:endParaRPr sz="2400" b="1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914400" marR="0" lvl="1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○"/>
            </a:pPr>
            <a:r>
              <a:rPr lang="pt-BR" sz="24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Framework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636" name="Google Shape;636;p193"/>
          <p:cNvPicPr preferRelativeResize="0"/>
          <p:nvPr/>
        </p:nvPicPr>
        <p:blipFill rotWithShape="1">
          <a:blip r:embed="rId1"/>
          <a:srcRect l="28522" r="28514"/>
          <a:stretch>
            <a:fillRect/>
          </a:stretch>
        </p:blipFill>
        <p:spPr>
          <a:xfrm>
            <a:off x="7773035" y="0"/>
            <a:ext cx="4418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93"/>
          <p:cNvSpPr txBox="1"/>
          <p:nvPr/>
        </p:nvSpPr>
        <p:spPr>
          <a:xfrm>
            <a:off x="978335" y="836813"/>
            <a:ext cx="5062200" cy="128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40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Workshop de HTML </a:t>
            </a:r>
            <a:r>
              <a:rPr lang="pt-BR" sz="40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 CSS</a:t>
            </a:r>
            <a:endParaRPr sz="4000" b="1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640" name="Google Shape;640;p193"/>
          <p:cNvSpPr txBox="1"/>
          <p:nvPr/>
        </p:nvSpPr>
        <p:spPr>
          <a:xfrm>
            <a:off x="983615" y="2348865"/>
            <a:ext cx="6497955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Instruções: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A turma será dividida 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em grupos</a:t>
            </a:r>
            <a:r>
              <a:rPr lang="pt-BR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 No máximo 4 alunos</a:t>
            </a: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. 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4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Vocês deverão desenvolver um projeto de site com pelo menos 4 páginas, tema livre, e construir o código CSS para dar estilo ao projeto aplicando todas os conceitos vistos anteriormente.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1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pSp>
        <p:nvGrpSpPr>
          <p:cNvPr id="641" name="Google Shape;641;p193"/>
          <p:cNvGrpSpPr/>
          <p:nvPr/>
        </p:nvGrpSpPr>
        <p:grpSpPr>
          <a:xfrm>
            <a:off x="905312" y="387177"/>
            <a:ext cx="401518" cy="401518"/>
            <a:chOff x="974706" y="2467173"/>
            <a:chExt cx="738900" cy="738900"/>
          </a:xfrm>
        </p:grpSpPr>
        <p:sp>
          <p:nvSpPr>
            <p:cNvPr id="642" name="Google Shape;642;p193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endParaRPr>
            </a:p>
          </p:txBody>
        </p:sp>
        <p:pic>
          <p:nvPicPr>
            <p:cNvPr id="643" name="Google Shape;643;p193" title="ícono de actividad en clas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4" name="Google Shape;644;p193"/>
          <p:cNvSpPr txBox="1"/>
          <p:nvPr/>
        </p:nvSpPr>
        <p:spPr>
          <a:xfrm>
            <a:off x="1334410" y="372390"/>
            <a:ext cx="401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pt-BR" sz="16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ATIVIDADE EM SALA</a:t>
            </a:r>
            <a:r>
              <a:rPr lang="pt-BR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  <p:pic>
        <p:nvPicPr>
          <p:cNvPr id="636" name="Google Shape;636;p193"/>
          <p:cNvPicPr preferRelativeResize="0"/>
          <p:nvPr/>
        </p:nvPicPr>
        <p:blipFill rotWithShape="1">
          <a:blip r:embed="rId1"/>
          <a:srcRect l="28522" r="28514"/>
          <a:stretch>
            <a:fillRect/>
          </a:stretch>
        </p:blipFill>
        <p:spPr>
          <a:xfrm>
            <a:off x="7773035" y="0"/>
            <a:ext cx="4418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93"/>
          <p:cNvSpPr txBox="1"/>
          <p:nvPr/>
        </p:nvSpPr>
        <p:spPr>
          <a:xfrm>
            <a:off x="978335" y="836813"/>
            <a:ext cx="5062200" cy="128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40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Workshop de HTML </a:t>
            </a:r>
            <a:r>
              <a:rPr lang="pt-BR" sz="40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e CSS</a:t>
            </a:r>
            <a:endParaRPr sz="4000" b="1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grpSp>
        <p:nvGrpSpPr>
          <p:cNvPr id="641" name="Google Shape;641;p193"/>
          <p:cNvGrpSpPr/>
          <p:nvPr/>
        </p:nvGrpSpPr>
        <p:grpSpPr>
          <a:xfrm>
            <a:off x="905312" y="387177"/>
            <a:ext cx="401518" cy="401518"/>
            <a:chOff x="974706" y="2467173"/>
            <a:chExt cx="738900" cy="738900"/>
          </a:xfrm>
        </p:grpSpPr>
        <p:sp>
          <p:nvSpPr>
            <p:cNvPr id="642" name="Google Shape;642;p193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endParaRPr>
            </a:p>
          </p:txBody>
        </p:sp>
        <p:pic>
          <p:nvPicPr>
            <p:cNvPr id="643" name="Google Shape;643;p193" title="ícono de actividad en clase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4" name="Google Shape;644;p193"/>
          <p:cNvSpPr txBox="1"/>
          <p:nvPr/>
        </p:nvSpPr>
        <p:spPr>
          <a:xfrm>
            <a:off x="1334410" y="372390"/>
            <a:ext cx="401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pt-BR" sz="16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ATIVIDADE EM SALA</a:t>
            </a:r>
            <a:r>
              <a:rPr lang="pt-BR" sz="16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  <p:sp>
        <p:nvSpPr>
          <p:cNvPr id="651" name="Google Shape;651;p194"/>
          <p:cNvSpPr txBox="1"/>
          <p:nvPr/>
        </p:nvSpPr>
        <p:spPr>
          <a:xfrm>
            <a:off x="501650" y="1932305"/>
            <a:ext cx="7186295" cy="468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Descrição:</a:t>
            </a:r>
            <a:r>
              <a:rPr lang="pt-BR" sz="2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Criar arquivos CSS e vincular ao HTML: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Uso das propriedades e valores corretamente (modificadores de texto, cores, listas, box modeling, pseudo classes, etc...)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Aplicação de Flex e Grid para estruturação das páginas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Construção da página principal (index.html) + cada uma das demais páginas necessárias, seguindo a estrutura do seu projeto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pt-BR" sz="20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Formato</a:t>
            </a:r>
            <a:endParaRPr sz="2000" b="1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 b="1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Link do código no GitHub e da publicação no GitHub Pages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Observação: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000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Pode usar bootstrap e outros frameworks</a:t>
            </a:r>
            <a:endParaRPr sz="2000">
              <a:solidFill>
                <a:schemeClr val="dk1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</a:pPr>
            <a:r>
              <a:rPr lang="pt-BR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Copyright © 2024</a:t>
            </a:r>
            <a:br>
              <a:rPr lang="pt-BR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/>
              <a:t>Prof. Lucas Silva</a:t>
            </a:r>
            <a:endParaRPr lang="pt-BR"/>
          </a:p>
        </p:txBody>
      </p:sp>
      <p:sp>
        <p:nvSpPr>
          <p:cNvPr id="464" name="Google Shape;464;p47"/>
          <p:cNvSpPr txBox="1"/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WPS Presentation</Application>
  <PresentationFormat/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DM Sans</vt:lpstr>
      <vt:lpstr>Segoe Print</vt:lpstr>
      <vt:lpstr>Microsoft YaHei</vt:lpstr>
      <vt:lpstr>Arial Unicode MS</vt:lpstr>
      <vt:lpstr>Personalizar design</vt:lpstr>
      <vt:lpstr>PowerPoint 演示文稿</vt:lpstr>
      <vt:lpstr>Engenharia de Software</vt:lpstr>
      <vt:lpstr>Workshop de HTML e CSS</vt:lpstr>
      <vt:lpstr>Recapitulando </vt:lpstr>
      <vt:lpstr>PowerPoint 演示文稿</vt:lpstr>
      <vt:lpstr>PowerPoint 演示文稿</vt:lpstr>
      <vt:lpstr>Copyright © 2024 Prof. Lucas Silva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Fernando Oberleitner Lima</dc:creator>
  <cp:lastModifiedBy>Sequencial</cp:lastModifiedBy>
  <cp:revision>23</cp:revision>
  <dcterms:created xsi:type="dcterms:W3CDTF">2024-03-15T13:51:00Z</dcterms:created>
  <dcterms:modified xsi:type="dcterms:W3CDTF">2024-08-11T15:47:20Z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B96E02AB6EE14174B6F4E9A4A472FBCF_12</vt:lpwstr>
  </property>
  <property fmtid="{D5CDD505-2E9C-101B-9397-08002B2CF9AE}" pid="3" name="KSOProductBuildVer">
    <vt:lpwstr>1046-12.2.0.17545</vt:lpwstr>
  </property>
</Properties>
</file>