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sldIdLst>
    <p:sldId id="258" r:id="rId4"/>
    <p:sldId id="263" r:id="rId5"/>
    <p:sldId id="268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9FF"/>
    <a:srgbClr val="046CEA"/>
    <a:srgbClr val="FDE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704E8-0B76-711E-412C-F7AD0D4FCC1A}" v="360" dt="2024-03-07T01:51:27.138"/>
    <p1510:client id="{7C8B116A-D57C-09E3-8434-292567BE8B17}" v="471" dt="2024-03-07T01:56:34.833"/>
    <p1510:client id="{A1FDE882-A4BE-7881-B510-59DFAA249811}" v="2815" dt="2024-03-07T01:59:41.330"/>
    <p1510:client id="{A64631EF-66B4-7EB5-B94C-AEFC46D8497A}" v="786" dt="2024-03-07T01:46:03.245"/>
    <p1510:client id="{B552AC5E-EF1C-D2A8-3E42-184A9B706EDE}" v="933" dt="2024-03-07T02:08:05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Gabriel Silva Dominicheli" userId="S::rm554981@fiap.com.br::6873b653-81ef-46e1-8518-e857f0a018fb" providerId="AD" clId="Web-{B552AC5E-EF1C-D2A8-3E42-184A9B706EDE}"/>
    <pc:docChg chg="modSld">
      <pc:chgData name="Bruno Gabriel Silva Dominicheli" userId="S::rm554981@fiap.com.br::6873b653-81ef-46e1-8518-e857f0a018fb" providerId="AD" clId="Web-{B552AC5E-EF1C-D2A8-3E42-184A9B706EDE}" dt="2024-03-07T02:08:05.831" v="892"/>
      <pc:docMkLst>
        <pc:docMk/>
      </pc:docMkLst>
      <pc:sldChg chg="addSp delSp modSp">
        <pc:chgData name="Bruno Gabriel Silva Dominicheli" userId="S::rm554981@fiap.com.br::6873b653-81ef-46e1-8518-e857f0a018fb" providerId="AD" clId="Web-{B552AC5E-EF1C-D2A8-3E42-184A9B706EDE}" dt="2024-03-07T01:19:12.786" v="20" actId="1076"/>
        <pc:sldMkLst>
          <pc:docMk/>
          <pc:sldMk cId="0" sldId="258"/>
        </pc:sldMkLst>
        <pc:picChg chg="add del mod">
          <ac:chgData name="Bruno Gabriel Silva Dominicheli" userId="S::rm554981@fiap.com.br::6873b653-81ef-46e1-8518-e857f0a018fb" providerId="AD" clId="Web-{B552AC5E-EF1C-D2A8-3E42-184A9B706EDE}" dt="2024-03-07T01:17:06.215" v="16"/>
          <ac:picMkLst>
            <pc:docMk/>
            <pc:sldMk cId="0" sldId="258"/>
            <ac:picMk id="3" creationId="{8F5ED4AC-0F5C-4C1A-0E97-8D2030635928}"/>
          </ac:picMkLst>
        </pc:picChg>
        <pc:picChg chg="del">
          <ac:chgData name="Bruno Gabriel Silva Dominicheli" userId="S::rm554981@fiap.com.br::6873b653-81ef-46e1-8518-e857f0a018fb" providerId="AD" clId="Web-{B552AC5E-EF1C-D2A8-3E42-184A9B706EDE}" dt="2024-03-07T01:12:29.665" v="9"/>
          <ac:picMkLst>
            <pc:docMk/>
            <pc:sldMk cId="0" sldId="258"/>
            <ac:picMk id="4" creationId="{DB038892-5B61-E91A-7BE1-3E75B06CA1FF}"/>
          </ac:picMkLst>
        </pc:picChg>
        <pc:picChg chg="add mod">
          <ac:chgData name="Bruno Gabriel Silva Dominicheli" userId="S::rm554981@fiap.com.br::6873b653-81ef-46e1-8518-e857f0a018fb" providerId="AD" clId="Web-{B552AC5E-EF1C-D2A8-3E42-184A9B706EDE}" dt="2024-03-07T01:19:12.786" v="20" actId="1076"/>
          <ac:picMkLst>
            <pc:docMk/>
            <pc:sldMk cId="0" sldId="258"/>
            <ac:picMk id="5" creationId="{E94CEB11-EB90-37E9-2338-B5C09C9F58E1}"/>
          </ac:picMkLst>
        </pc:picChg>
      </pc:sldChg>
      <pc:sldChg chg="addSp delSp modSp">
        <pc:chgData name="Bruno Gabriel Silva Dominicheli" userId="S::rm554981@fiap.com.br::6873b653-81ef-46e1-8518-e857f0a018fb" providerId="AD" clId="Web-{B552AC5E-EF1C-D2A8-3E42-184A9B706EDE}" dt="2024-03-07T02:08:05.831" v="892"/>
        <pc:sldMkLst>
          <pc:docMk/>
          <pc:sldMk cId="0" sldId="263"/>
        </pc:sldMkLst>
        <pc:graphicFrameChg chg="mod modGraphic">
          <ac:chgData name="Bruno Gabriel Silva Dominicheli" userId="S::rm554981@fiap.com.br::6873b653-81ef-46e1-8518-e857f0a018fb" providerId="AD" clId="Web-{B552AC5E-EF1C-D2A8-3E42-184A9B706EDE}" dt="2024-03-07T01:11:49.116" v="8"/>
          <ac:graphicFrameMkLst>
            <pc:docMk/>
            <pc:sldMk cId="0" sldId="263"/>
            <ac:graphicFrameMk id="4" creationId="{00000000-0000-0000-0000-000000000000}"/>
          </ac:graphicFrameMkLst>
        </pc:graphicFrameChg>
        <pc:graphicFrameChg chg="mod modGraphic">
          <ac:chgData name="Bruno Gabriel Silva Dominicheli" userId="S::rm554981@fiap.com.br::6873b653-81ef-46e1-8518-e857f0a018fb" providerId="AD" clId="Web-{B552AC5E-EF1C-D2A8-3E42-184A9B706EDE}" dt="2024-03-07T02:02:50.029" v="890"/>
          <ac:graphicFrameMkLst>
            <pc:docMk/>
            <pc:sldMk cId="0" sldId="263"/>
            <ac:graphicFrameMk id="6" creationId="{04CA3DA3-9251-5352-5AE5-3D7087B41B12}"/>
          </ac:graphicFrameMkLst>
        </pc:graphicFrameChg>
        <pc:picChg chg="add del mod">
          <ac:chgData name="Bruno Gabriel Silva Dominicheli" userId="S::rm554981@fiap.com.br::6873b653-81ef-46e1-8518-e857f0a018fb" providerId="AD" clId="Web-{B552AC5E-EF1C-D2A8-3E42-184A9B706EDE}" dt="2024-03-07T02:08:05.831" v="892"/>
          <ac:picMkLst>
            <pc:docMk/>
            <pc:sldMk cId="0" sldId="263"/>
            <ac:picMk id="2" creationId="{83E41BB8-1876-A5B1-767D-8822C3DD9AF8}"/>
          </ac:picMkLst>
        </pc:picChg>
      </pc:sldChg>
    </pc:docChg>
  </pc:docChgLst>
  <pc:docChgLst>
    <pc:chgData name="David Gabriel Gomes Fernandes" userId="S::rm556020@fiap.com.br::98887d27-98d6-4f8c-b618-352aa499c40d" providerId="AD" clId="Web-{A1FDE882-A4BE-7881-B510-59DFAA249811}"/>
    <pc:docChg chg="modSld sldOrd">
      <pc:chgData name="David Gabriel Gomes Fernandes" userId="S::rm556020@fiap.com.br::98887d27-98d6-4f8c-b618-352aa499c40d" providerId="AD" clId="Web-{A1FDE882-A4BE-7881-B510-59DFAA249811}" dt="2024-03-07T01:59:41.330" v="2715" actId="1076"/>
      <pc:docMkLst>
        <pc:docMk/>
      </pc:docMkLst>
      <pc:sldChg chg="modSp">
        <pc:chgData name="David Gabriel Gomes Fernandes" userId="S::rm556020@fiap.com.br::98887d27-98d6-4f8c-b618-352aa499c40d" providerId="AD" clId="Web-{A1FDE882-A4BE-7881-B510-59DFAA249811}" dt="2024-03-07T01:08:36.122" v="31" actId="14100"/>
        <pc:sldMkLst>
          <pc:docMk/>
          <pc:sldMk cId="0" sldId="258"/>
        </pc:sldMkLst>
        <pc:spChg chg="mod">
          <ac:chgData name="David Gabriel Gomes Fernandes" userId="S::rm556020@fiap.com.br::98887d27-98d6-4f8c-b618-352aa499c40d" providerId="AD" clId="Web-{A1FDE882-A4BE-7881-B510-59DFAA249811}" dt="2024-03-07T01:08:36.122" v="31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David Gabriel Gomes Fernandes" userId="S::rm556020@fiap.com.br::98887d27-98d6-4f8c-b618-352aa499c40d" providerId="AD" clId="Web-{A1FDE882-A4BE-7881-B510-59DFAA249811}" dt="2024-03-07T01:59:41.330" v="2715" actId="1076"/>
        <pc:sldMkLst>
          <pc:docMk/>
          <pc:sldMk cId="0" sldId="263"/>
        </pc:sldMkLst>
        <pc:spChg chg="mod">
          <ac:chgData name="David Gabriel Gomes Fernandes" userId="S::rm556020@fiap.com.br::98887d27-98d6-4f8c-b618-352aa499c40d" providerId="AD" clId="Web-{A1FDE882-A4BE-7881-B510-59DFAA249811}" dt="2024-03-07T01:59:26.485" v="2712" actId="1076"/>
          <ac:spMkLst>
            <pc:docMk/>
            <pc:sldMk cId="0" sldId="263"/>
            <ac:spMk id="7" creationId="{E5CE2169-646E-9432-E5D5-3D2625BDCDEF}"/>
          </ac:spMkLst>
        </pc:spChg>
        <pc:graphicFrameChg chg="mod modGraphic">
          <ac:chgData name="David Gabriel Gomes Fernandes" userId="S::rm556020@fiap.com.br::98887d27-98d6-4f8c-b618-352aa499c40d" providerId="AD" clId="Web-{A1FDE882-A4BE-7881-B510-59DFAA249811}" dt="2024-03-07T01:11:01" v="45"/>
          <ac:graphicFrameMkLst>
            <pc:docMk/>
            <pc:sldMk cId="0" sldId="263"/>
            <ac:graphicFrameMk id="4" creationId="{00000000-0000-0000-0000-000000000000}"/>
          </ac:graphicFrameMkLst>
        </pc:graphicFrameChg>
        <pc:graphicFrameChg chg="mod modGraphic">
          <ac:chgData name="David Gabriel Gomes Fernandes" userId="S::rm556020@fiap.com.br::98887d27-98d6-4f8c-b618-352aa499c40d" providerId="AD" clId="Web-{A1FDE882-A4BE-7881-B510-59DFAA249811}" dt="2024-03-07T01:59:41.330" v="2715" actId="1076"/>
          <ac:graphicFrameMkLst>
            <pc:docMk/>
            <pc:sldMk cId="0" sldId="263"/>
            <ac:graphicFrameMk id="6" creationId="{04CA3DA3-9251-5352-5AE5-3D7087B41B12}"/>
          </ac:graphicFrameMkLst>
        </pc:graphicFrameChg>
      </pc:sldChg>
      <pc:sldChg chg="modSp ord">
        <pc:chgData name="David Gabriel Gomes Fernandes" userId="S::rm556020@fiap.com.br::98887d27-98d6-4f8c-b618-352aa499c40d" providerId="AD" clId="Web-{A1FDE882-A4BE-7881-B510-59DFAA249811}" dt="2024-03-07T01:57:32.029" v="2412"/>
        <pc:sldMkLst>
          <pc:docMk/>
          <pc:sldMk cId="0" sldId="267"/>
        </pc:sldMkLst>
        <pc:graphicFrameChg chg="mod modGraphic">
          <ac:chgData name="David Gabriel Gomes Fernandes" userId="S::rm556020@fiap.com.br::98887d27-98d6-4f8c-b618-352aa499c40d" providerId="AD" clId="Web-{A1FDE882-A4BE-7881-B510-59DFAA249811}" dt="2024-03-07T01:57:32.029" v="2412"/>
          <ac:graphicFrameMkLst>
            <pc:docMk/>
            <pc:sldMk cId="0" sldId="267"/>
            <ac:graphicFrameMk id="4" creationId="{00000000-0000-0000-0000-000000000000}"/>
          </ac:graphicFrameMkLst>
        </pc:graphicFrameChg>
      </pc:sldChg>
      <pc:sldChg chg="addSp delSp modSp ord delAnim">
        <pc:chgData name="David Gabriel Gomes Fernandes" userId="S::rm556020@fiap.com.br::98887d27-98d6-4f8c-b618-352aa499c40d" providerId="AD" clId="Web-{A1FDE882-A4BE-7881-B510-59DFAA249811}" dt="2024-03-07T01:47:42.170" v="2353"/>
        <pc:sldMkLst>
          <pc:docMk/>
          <pc:sldMk cId="2640933834" sldId="268"/>
        </pc:sldMkLst>
        <pc:spChg chg="add del mod">
          <ac:chgData name="David Gabriel Gomes Fernandes" userId="S::rm556020@fiap.com.br::98887d27-98d6-4f8c-b618-352aa499c40d" providerId="AD" clId="Web-{A1FDE882-A4BE-7881-B510-59DFAA249811}" dt="2024-03-07T01:47:12.106" v="2347"/>
          <ac:spMkLst>
            <pc:docMk/>
            <pc:sldMk cId="2640933834" sldId="268"/>
            <ac:spMk id="3" creationId="{BA69C596-6C41-5999-DA40-A9428410F23E}"/>
          </ac:spMkLst>
        </pc:spChg>
        <pc:picChg chg="add mod ord">
          <ac:chgData name="David Gabriel Gomes Fernandes" userId="S::rm556020@fiap.com.br::98887d27-98d6-4f8c-b618-352aa499c40d" providerId="AD" clId="Web-{A1FDE882-A4BE-7881-B510-59DFAA249811}" dt="2024-03-07T01:47:23.232" v="2352" actId="1076"/>
          <ac:picMkLst>
            <pc:docMk/>
            <pc:sldMk cId="2640933834" sldId="268"/>
            <ac:picMk id="4" creationId="{292F184E-6FA2-3161-4DB4-780ACE352D89}"/>
          </ac:picMkLst>
        </pc:picChg>
        <pc:picChg chg="del">
          <ac:chgData name="David Gabriel Gomes Fernandes" userId="S::rm556020@fiap.com.br::98887d27-98d6-4f8c-b618-352aa499c40d" providerId="AD" clId="Web-{A1FDE882-A4BE-7881-B510-59DFAA249811}" dt="2024-03-07T01:26:52.603" v="179"/>
          <ac:picMkLst>
            <pc:docMk/>
            <pc:sldMk cId="2640933834" sldId="268"/>
            <ac:picMk id="5" creationId="{259DEE68-B8CB-4735-848E-87109869CFF4}"/>
          </ac:picMkLst>
        </pc:picChg>
      </pc:sldChg>
    </pc:docChg>
  </pc:docChgLst>
  <pc:docChgLst>
    <pc:chgData name="Luiza Macena Dantas" userId="S::rm556237@fiap.com.br::f6f6d1bc-846d-46dd-81a7-53760845f2cf" providerId="AD" clId="Web-{A64631EF-66B4-7EB5-B94C-AEFC46D8497A}"/>
    <pc:docChg chg="modSld">
      <pc:chgData name="Luiza Macena Dantas" userId="S::rm556237@fiap.com.br::f6f6d1bc-846d-46dd-81a7-53760845f2cf" providerId="AD" clId="Web-{A64631EF-66B4-7EB5-B94C-AEFC46D8497A}" dt="2024-03-07T01:43:57.211" v="757"/>
      <pc:docMkLst>
        <pc:docMk/>
      </pc:docMkLst>
      <pc:sldChg chg="modSp">
        <pc:chgData name="Luiza Macena Dantas" userId="S::rm556237@fiap.com.br::f6f6d1bc-846d-46dd-81a7-53760845f2cf" providerId="AD" clId="Web-{A64631EF-66B4-7EB5-B94C-AEFC46D8497A}" dt="2024-03-07T01:43:57.211" v="757"/>
        <pc:sldMkLst>
          <pc:docMk/>
          <pc:sldMk cId="0" sldId="263"/>
        </pc:sldMkLst>
        <pc:graphicFrameChg chg="mod modGraphic">
          <ac:chgData name="Luiza Macena Dantas" userId="S::rm556237@fiap.com.br::f6f6d1bc-846d-46dd-81a7-53760845f2cf" providerId="AD" clId="Web-{A64631EF-66B4-7EB5-B94C-AEFC46D8497A}" dt="2024-03-07T01:43:57.211" v="757"/>
          <ac:graphicFrameMkLst>
            <pc:docMk/>
            <pc:sldMk cId="0" sldId="263"/>
            <ac:graphicFrameMk id="6" creationId="{04CA3DA3-9251-5352-5AE5-3D7087B41B12}"/>
          </ac:graphicFrameMkLst>
        </pc:graphicFrameChg>
      </pc:sldChg>
    </pc:docChg>
  </pc:docChgLst>
  <pc:docChgLst>
    <pc:chgData name="Herbert de Sousa Vilela" userId="S::rm555701@fiap.com.br::77ea2103-67a0-4475-ba27-250684ccff90" providerId="AD" clId="Web-{7C8B116A-D57C-09E3-8434-292567BE8B17}"/>
    <pc:docChg chg="modSld">
      <pc:chgData name="Herbert de Sousa Vilela" userId="S::rm555701@fiap.com.br::77ea2103-67a0-4475-ba27-250684ccff90" providerId="AD" clId="Web-{7C8B116A-D57C-09E3-8434-292567BE8B17}" dt="2024-03-07T01:53:12.529" v="431"/>
      <pc:docMkLst>
        <pc:docMk/>
      </pc:docMkLst>
      <pc:sldChg chg="addSp delSp modSp mod setBg">
        <pc:chgData name="Herbert de Sousa Vilela" userId="S::rm555701@fiap.com.br::77ea2103-67a0-4475-ba27-250684ccff90" providerId="AD" clId="Web-{7C8B116A-D57C-09E3-8434-292567BE8B17}" dt="2024-03-07T01:53:12.529" v="431"/>
        <pc:sldMkLst>
          <pc:docMk/>
          <pc:sldMk cId="0" sldId="263"/>
        </pc:sldMkLst>
        <pc:spChg chg="mod">
          <ac:chgData name="Herbert de Sousa Vilela" userId="S::rm555701@fiap.com.br::77ea2103-67a0-4475-ba27-250684ccff90" providerId="AD" clId="Web-{7C8B116A-D57C-09E3-8434-292567BE8B17}" dt="2024-03-07T01:14:07.775" v="10"/>
          <ac:spMkLst>
            <pc:docMk/>
            <pc:sldMk cId="0" sldId="263"/>
            <ac:spMk id="7" creationId="{E5CE2169-646E-9432-E5D5-3D2625BDCDEF}"/>
          </ac:spMkLst>
        </pc:spChg>
        <pc:spChg chg="add del">
          <ac:chgData name="Herbert de Sousa Vilela" userId="S::rm555701@fiap.com.br::77ea2103-67a0-4475-ba27-250684ccff90" providerId="AD" clId="Web-{7C8B116A-D57C-09E3-8434-292567BE8B17}" dt="2024-03-07T01:14:07.775" v="10"/>
          <ac:spMkLst>
            <pc:docMk/>
            <pc:sldMk cId="0" sldId="263"/>
            <ac:spMk id="12" creationId="{47942995-B07F-4636-9A06-C6A104B260A8}"/>
          </ac:spMkLst>
        </pc:spChg>
        <pc:spChg chg="add del">
          <ac:chgData name="Herbert de Sousa Vilela" userId="S::rm555701@fiap.com.br::77ea2103-67a0-4475-ba27-250684ccff90" providerId="AD" clId="Web-{7C8B116A-D57C-09E3-8434-292567BE8B17}" dt="2024-03-07T01:14:07.775" v="10"/>
          <ac:spMkLst>
            <pc:docMk/>
            <pc:sldMk cId="0" sldId="263"/>
            <ac:spMk id="19" creationId="{B81933D1-5615-42C7-9C0B-4EB7105CCE2D}"/>
          </ac:spMkLst>
        </pc:spChg>
        <pc:spChg chg="add del">
          <ac:chgData name="Herbert de Sousa Vilela" userId="S::rm555701@fiap.com.br::77ea2103-67a0-4475-ba27-250684ccff90" providerId="AD" clId="Web-{7C8B116A-D57C-09E3-8434-292567BE8B17}" dt="2024-03-07T01:14:07.775" v="10"/>
          <ac:spMkLst>
            <pc:docMk/>
            <pc:sldMk cId="0" sldId="263"/>
            <ac:spMk id="21" creationId="{19C9EAEA-39D0-4B0E-A0EB-51E7B26740B1}"/>
          </ac:spMkLst>
        </pc:spChg>
        <pc:grpChg chg="add del">
          <ac:chgData name="Herbert de Sousa Vilela" userId="S::rm555701@fiap.com.br::77ea2103-67a0-4475-ba27-250684ccff90" providerId="AD" clId="Web-{7C8B116A-D57C-09E3-8434-292567BE8B17}" dt="2024-03-07T01:14:07.775" v="10"/>
          <ac:grpSpMkLst>
            <pc:docMk/>
            <pc:sldMk cId="0" sldId="263"/>
            <ac:grpSpMk id="14" creationId="{032D8612-31EB-44CF-A1D0-14FD4C705424}"/>
          </ac:grpSpMkLst>
        </pc:grpChg>
        <pc:graphicFrameChg chg="add del mod">
          <ac:chgData name="Herbert de Sousa Vilela" userId="S::rm555701@fiap.com.br::77ea2103-67a0-4475-ba27-250684ccff90" providerId="AD" clId="Web-{7C8B116A-D57C-09E3-8434-292567BE8B17}" dt="2024-03-07T01:11:50.442" v="6"/>
          <ac:graphicFrameMkLst>
            <pc:docMk/>
            <pc:sldMk cId="0" sldId="263"/>
            <ac:graphicFrameMk id="3" creationId="{EFF45A80-1D67-3669-75E5-A7DE84DC59F2}"/>
          </ac:graphicFrameMkLst>
        </pc:graphicFrameChg>
        <pc:graphicFrameChg chg="del mod modGraphic">
          <ac:chgData name="Herbert de Sousa Vilela" userId="S::rm555701@fiap.com.br::77ea2103-67a0-4475-ba27-250684ccff90" providerId="AD" clId="Web-{7C8B116A-D57C-09E3-8434-292567BE8B17}" dt="2024-03-07T01:12:01.802" v="7"/>
          <ac:graphicFrameMkLst>
            <pc:docMk/>
            <pc:sldMk cId="0" sldId="263"/>
            <ac:graphicFrameMk id="4" creationId="{00000000-0000-0000-0000-000000000000}"/>
          </ac:graphicFrameMkLst>
        </pc:graphicFrameChg>
        <pc:graphicFrameChg chg="add del mod modGraphic">
          <ac:chgData name="Herbert de Sousa Vilela" userId="S::rm555701@fiap.com.br::77ea2103-67a0-4475-ba27-250684ccff90" providerId="AD" clId="Web-{7C8B116A-D57C-09E3-8434-292567BE8B17}" dt="2024-03-07T01:53:12.529" v="431"/>
          <ac:graphicFrameMkLst>
            <pc:docMk/>
            <pc:sldMk cId="0" sldId="263"/>
            <ac:graphicFrameMk id="6" creationId="{04CA3DA3-9251-5352-5AE5-3D7087B41B12}"/>
          </ac:graphicFrameMkLst>
        </pc:graphicFrameChg>
      </pc:sldChg>
    </pc:docChg>
  </pc:docChgLst>
  <pc:docChgLst>
    <pc:chgData name="ALEXANDRE ASSIS DO NASCIMENTO" userId="S::rm558927@fiap.com.br::19fc15d6-0a15-4fde-a81d-24612cebf6d0" providerId="AD" clId="Web-{337704E8-0B76-711E-412C-F7AD0D4FCC1A}"/>
    <pc:docChg chg="modSld">
      <pc:chgData name="ALEXANDRE ASSIS DO NASCIMENTO" userId="S::rm558927@fiap.com.br::19fc15d6-0a15-4fde-a81d-24612cebf6d0" providerId="AD" clId="Web-{337704E8-0B76-711E-412C-F7AD0D4FCC1A}" dt="2024-03-07T01:51:27.138" v="359"/>
      <pc:docMkLst>
        <pc:docMk/>
      </pc:docMkLst>
      <pc:sldChg chg="modSp">
        <pc:chgData name="ALEXANDRE ASSIS DO NASCIMENTO" userId="S::rm558927@fiap.com.br::19fc15d6-0a15-4fde-a81d-24612cebf6d0" providerId="AD" clId="Web-{337704E8-0B76-711E-412C-F7AD0D4FCC1A}" dt="2024-03-07T01:51:27.138" v="359"/>
        <pc:sldMkLst>
          <pc:docMk/>
          <pc:sldMk cId="0" sldId="263"/>
        </pc:sldMkLst>
        <pc:graphicFrameChg chg="mod modGraphic">
          <ac:chgData name="ALEXANDRE ASSIS DO NASCIMENTO" userId="S::rm558927@fiap.com.br::19fc15d6-0a15-4fde-a81d-24612cebf6d0" providerId="AD" clId="Web-{337704E8-0B76-711E-412C-F7AD0D4FCC1A}" dt="2024-03-07T01:51:27.138" v="359"/>
          <ac:graphicFrameMkLst>
            <pc:docMk/>
            <pc:sldMk cId="0" sldId="263"/>
            <ac:graphicFrameMk id="6" creationId="{04CA3DA3-9251-5352-5AE5-3D7087B41B1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1C8F-BE0B-4F3B-978E-F8B2C63174DC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2A04-4E3A-44DE-B127-D33BFE24D9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7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12A04-4E3A-44DE-B127-D33BFE24D9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6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CFB2-A2D0-45CC-BBDB-8BE8642AB919}" type="datetimeFigureOut">
              <a:rPr lang="pt-BR" smtClean="0"/>
              <a:pPr/>
              <a:t>06/03/2024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DCBD-1982-46E5-92C5-5B469B37C71E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5KAuJ6bKpA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7443" y="3160149"/>
            <a:ext cx="7772400" cy="1988608"/>
          </a:xfrm>
        </p:spPr>
        <p:txBody>
          <a:bodyPr>
            <a:normAutofit fontScale="90000"/>
          </a:bodyPr>
          <a:lstStyle/>
          <a:p>
            <a:r>
              <a:rPr lang="pt-BR"/>
              <a:t>Avaliação dos tipos e graus de inovação da Ford Motor </a:t>
            </a:r>
            <a:r>
              <a:rPr lang="pt-BR" err="1"/>
              <a:t>Company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4CEB11-EB90-37E9-2338-B5C09C9F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291" y="1472589"/>
            <a:ext cx="3280263" cy="13044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5CE2169-646E-9432-E5D5-3D2625BDCDEF}"/>
              </a:ext>
            </a:extLst>
          </p:cNvPr>
          <p:cNvSpPr txBox="1"/>
          <p:nvPr/>
        </p:nvSpPr>
        <p:spPr>
          <a:xfrm>
            <a:off x="2229666" y="-8619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Tipos de inovação</a:t>
            </a:r>
            <a:endParaRPr lang="pt-B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CA3DA3-9251-5352-5AE5-3D7087B4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50114"/>
              </p:ext>
            </p:extLst>
          </p:nvPr>
        </p:nvGraphicFramePr>
        <p:xfrm>
          <a:off x="179916" y="560916"/>
          <a:ext cx="8669491" cy="64079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7135">
                  <a:extLst>
                    <a:ext uri="{9D8B030D-6E8A-4147-A177-3AD203B41FA5}">
                      <a16:colId xmlns:a16="http://schemas.microsoft.com/office/drawing/2014/main" val="1757355648"/>
                    </a:ext>
                  </a:extLst>
                </a:gridCol>
                <a:gridCol w="6822356">
                  <a:extLst>
                    <a:ext uri="{9D8B030D-6E8A-4147-A177-3AD203B41FA5}">
                      <a16:colId xmlns:a16="http://schemas.microsoft.com/office/drawing/2014/main" val="2697908083"/>
                    </a:ext>
                  </a:extLst>
                </a:gridCol>
              </a:tblGrid>
              <a:tr h="10451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Produto</a:t>
                      </a:r>
                      <a:endParaRPr lang="pt-BR" b="1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9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/>
                        <a:buChar char="•"/>
                      </a:pPr>
                      <a:r>
                        <a:rPr lang="pt-BR" sz="1600" b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Carros e picapes elétricas</a:t>
                      </a:r>
                      <a:endParaRPr lang="pt-BR" sz="1600" b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Calibri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err="1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Modelo-T</a:t>
                      </a:r>
                      <a:r>
                        <a:rPr lang="pt-BR" sz="1600" b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: Primeiro motor com cabeça de cilindro removível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Modelo-A: Carros com vidro para-brisa temperado (maior segurança)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Aluguel de automóveis (pessoal e frotista)</a:t>
                      </a: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937223"/>
                  </a:ext>
                </a:extLst>
              </a:tr>
              <a:tr h="12221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>
                          <a:effectLst/>
                          <a:latin typeface="Calibri"/>
                        </a:rPr>
                        <a:t>Processo</a:t>
                      </a:r>
                      <a:endParaRPr lang="pt-BR">
                        <a:effectLst/>
                        <a:latin typeface="Calibri"/>
                      </a:endParaRP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C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/>
                        <a:buChar char="•"/>
                      </a:pPr>
                      <a:r>
                        <a:rPr lang="pt-BR" sz="16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Fordismo</a:t>
                      </a:r>
                      <a:r>
                        <a:rPr lang="pt-BR" sz="16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. </a:t>
                      </a: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Processo inovador;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1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Produção exterior</a:t>
                      </a: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 e </a:t>
                      </a:r>
                      <a:r>
                        <a:rPr lang="pt-BR" sz="1600" b="1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abandono do mercado Brasileiro</a:t>
                      </a: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 para importação;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Deixa de produção em </a:t>
                      </a:r>
                      <a:r>
                        <a:rPr lang="pt-BR" sz="1600" b="1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massa para produção</a:t>
                      </a: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 para </a:t>
                      </a:r>
                      <a:r>
                        <a:rPr lang="pt-BR" sz="1600" b="1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produção exclusiva;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i="0" u="none" strike="noStrike" noProof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Pioneira na produção em massa de automóveis</a:t>
                      </a:r>
                      <a:endParaRPr lang="pt-BR" sz="1600" b="1">
                        <a:effectLst/>
                        <a:highlight>
                          <a:srgbClr val="FFFFFF"/>
                        </a:highlight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pt-BR" sz="1600">
                        <a:effectLst/>
                        <a:highlight>
                          <a:srgbClr val="FFFFFF"/>
                        </a:highlight>
                        <a:latin typeface="Calibri"/>
                      </a:endParaRP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46521"/>
                  </a:ext>
                </a:extLst>
              </a:tr>
              <a:tr h="2778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>
                          <a:effectLst/>
                          <a:latin typeface="Calibri"/>
                        </a:rPr>
                        <a:t>Marketing</a:t>
                      </a:r>
                      <a:endParaRPr lang="pt-BR">
                        <a:effectLst/>
                        <a:latin typeface="Calibri"/>
                      </a:endParaRP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9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Estratégias digitais: A Ford tem adotado abordagens inovadoras no ambiente digital para promover seus produtos.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Presença nas redes sociais: A empresa mantém uma presença ativa nas redes sociais, conectando-se diretamente com seu público-alvo.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Uso de tecnologias emergentes: Colaborações estratégicas fortalecem a posição da Ford no mercado e impulsionam suas iniciativas de marketing.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Eventos de lançamento: A empresa organiza eventos impactantes para o lançamento de novos produtos, gerando, entusiasmo e visibilidade.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Eventos convidando clientes e funcionários. </a:t>
                      </a:r>
                      <a:r>
                        <a:rPr lang="pt-BR" sz="1600" b="0" i="0" u="none" strike="noStrike" noProof="0" err="1">
                          <a:effectLst/>
                          <a:highlight>
                            <a:srgbClr val="FFFFFF"/>
                          </a:highlight>
                        </a:rPr>
                        <a:t>Ex</a:t>
                      </a: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: Encontros de </a:t>
                      </a:r>
                      <a:r>
                        <a:rPr lang="pt-BR" sz="1600" b="0" i="0" u="none" strike="noStrike" noProof="0" err="1">
                          <a:effectLst/>
                          <a:highlight>
                            <a:srgbClr val="FFFFFF"/>
                          </a:highlight>
                        </a:rPr>
                        <a:t>Mustangs</a:t>
                      </a:r>
                      <a:r>
                        <a:rPr lang="pt-BR" sz="1600" b="0" i="0" u="none" strike="noStrike" noProof="0">
                          <a:effectLst/>
                          <a:highlight>
                            <a:srgbClr val="FFFFFF"/>
                          </a:highlight>
                        </a:rPr>
                        <a:t>, Trilha de Ranger.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pt-BR" sz="1600" b="0" i="0" u="none" strike="noStrike" noProof="0"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629302"/>
                  </a:ext>
                </a:extLst>
              </a:tr>
              <a:tr h="7590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>
                          <a:effectLst/>
                          <a:latin typeface="Calibri"/>
                        </a:rPr>
                        <a:t>Organizacional</a:t>
                      </a:r>
                      <a:endParaRPr lang="pt-BR">
                        <a:effectLst/>
                        <a:latin typeface="Calibri"/>
                      </a:endParaRPr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C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/>
                        <a:buChar char="•"/>
                      </a:pP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Programa de capacitação para entrada no mercado de trabalho de TI para pessoas em grupos minoritários em parceria com SENAI (Ford </a:t>
                      </a:r>
                      <a:r>
                        <a:rPr lang="pt-BR" sz="1600" err="1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Enter</a:t>
                      </a: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Capacitação para funcionários com Learning Paths, plataformas digitais e programas de desenvolvimento de carreira.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pt-BR" sz="1600">
                          <a:effectLst/>
                          <a:highlight>
                            <a:srgbClr val="FFFFFF"/>
                          </a:highlight>
                          <a:latin typeface="Calibri"/>
                        </a:rPr>
                        <a:t>Muito contato com pessoas de outros países e culturas.</a:t>
                      </a:r>
                      <a:endParaRPr lang="pt-BR"/>
                    </a:p>
                  </a:txBody>
                  <a:tcPr marL="72009" marR="72009" marT="36005" marB="360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003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Ford Pro ™ é Produtividade">
            <a:hlinkClick r:id="" action="ppaction://media"/>
            <a:extLst>
              <a:ext uri="{FF2B5EF4-FFF2-40B4-BE49-F238E27FC236}">
                <a16:creationId xmlns:a16="http://schemas.microsoft.com/office/drawing/2014/main" id="{292F184E-6FA2-3161-4DB4-780ACE352D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4488" y="742951"/>
            <a:ext cx="8455025" cy="5573712"/>
          </a:xfrm>
        </p:spPr>
      </p:pic>
    </p:spTree>
    <p:extLst>
      <p:ext uri="{BB962C8B-B14F-4D97-AF65-F5344CB8AC3E}">
        <p14:creationId xmlns:p14="http://schemas.microsoft.com/office/powerpoint/2010/main" val="264093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/>
              <a:t>Graus de inovação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58071"/>
              </p:ext>
            </p:extLst>
          </p:nvPr>
        </p:nvGraphicFramePr>
        <p:xfrm>
          <a:off x="402166" y="1703916"/>
          <a:ext cx="8155913" cy="433059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8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5043">
                <a:tc>
                  <a:txBody>
                    <a:bodyPr/>
                    <a:lstStyle/>
                    <a:p>
                      <a:pPr algn="ctr"/>
                      <a:r>
                        <a:rPr lang="pt-BR" b="1"/>
                        <a:t>Incremental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FB9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§"/>
                      </a:pPr>
                      <a:r>
                        <a:rPr lang="pt-BR" sz="1600" b="0" i="0" u="none" strike="noStrike" baseline="0" noProof="0">
                          <a:solidFill>
                            <a:schemeClr val="tx1"/>
                          </a:solidFill>
                          <a:latin typeface="+mn-lt"/>
                        </a:rPr>
                        <a:t>Formas inovadores de marketing digital e maior programa de capacitação.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§"/>
                      </a:pPr>
                      <a:r>
                        <a:rPr lang="pt-BR" sz="1600" b="0" i="0" u="none" strike="noStrike" baseline="0" noProof="0">
                          <a:solidFill>
                            <a:schemeClr val="tx1"/>
                          </a:solidFill>
                          <a:latin typeface="+mn-lt"/>
                        </a:rPr>
                        <a:t>Diversos eventos de lançamento com carros "target" exclusivos da Ford.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§"/>
                      </a:pPr>
                      <a:r>
                        <a:rPr lang="pt-BR" sz="1600" b="0" i="0" u="none" strike="noStrike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A Ford mudou a forma como se fabrica produtos, alterando não só internamente sua forma de fábrica, como o paradigma mundial de indústria.</a:t>
                      </a:r>
                      <a:endParaRPr lang="pt-BR" sz="1600" b="0" i="0" u="none" strike="noStrike" baseline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§"/>
                      </a:pPr>
                      <a:r>
                        <a:rPr lang="pt-BR" sz="1600" b="0" i="0" u="none" strike="noStrike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Mudou sua forma de negócio de carros populares e de luxo para somente carros de luxo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§"/>
                      </a:pPr>
                      <a:endParaRPr lang="pt-BR" sz="1600" b="0" i="0" u="none" strike="noStrike" baseline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354">
                <a:tc>
                  <a:txBody>
                    <a:bodyPr/>
                    <a:lstStyle/>
                    <a:p>
                      <a:pPr algn="ctr"/>
                      <a:r>
                        <a:rPr lang="pt-BR" b="1"/>
                        <a:t>Radical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46C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600" b="0" i="0" u="none" strike="noStrike" baseline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pt-BR" sz="16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Pioneira em picapes elétricas.</a:t>
                      </a:r>
                      <a:endParaRPr lang="pt-BR" sz="1600" b="0" i="0" u="none" strike="noStrike" baseline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8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800" b="1" i="0" u="none" strike="noStrike" noProof="0"/>
                        <a:t>Paradigma Técnico-Económico</a:t>
                      </a:r>
                      <a:endParaRPr lang="en-US" b="1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9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</a:pPr>
                      <a:r>
                        <a:rPr lang="pt-BR" sz="1600" b="0" i="0" u="none" strike="noStrike" baseline="0" noProof="0">
                          <a:solidFill>
                            <a:schemeClr val="tx1"/>
                          </a:solidFill>
                          <a:latin typeface="+mn-lt"/>
                        </a:rPr>
                        <a:t>O Fordismo, idealizado pelo próprio Henry Ford o fundador da Ford, foi um sistema muito utilizado na Segunda Revolução Industrial para produção em massa.</a:t>
                      </a:r>
                      <a:endParaRPr lang="pt-BR" sz="1600" b="0" i="0" u="none" strike="noStrike" baseline="0" noProof="0" err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499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3DA578DE33E44E8DD11C312C11F0C0" ma:contentTypeVersion="6" ma:contentTypeDescription="Crie um novo documento." ma:contentTypeScope="" ma:versionID="01e7a7b93ec9e474354465a479328536">
  <xsd:schema xmlns:xsd="http://www.w3.org/2001/XMLSchema" xmlns:xs="http://www.w3.org/2001/XMLSchema" xmlns:p="http://schemas.microsoft.com/office/2006/metadata/properties" xmlns:ns2="7bc641a7-997f-4048-a412-d593c6319208" xmlns:ns3="7e3d2bc7-1e8b-4412-b9e4-2111d76bd9c9" targetNamespace="http://schemas.microsoft.com/office/2006/metadata/properties" ma:root="true" ma:fieldsID="bd5403fd48b9a9865be5b2a0f0fc9695" ns2:_="" ns3:_="">
    <xsd:import namespace="7bc641a7-997f-4048-a412-d593c6319208"/>
    <xsd:import namespace="7e3d2bc7-1e8b-4412-b9e4-2111d76bd9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641a7-997f-4048-a412-d593c6319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d2bc7-1e8b-4412-b9e4-2111d76bd9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FB20F-E7EA-4484-82C8-2033448BD1A2}">
  <ds:schemaRefs>
    <ds:schemaRef ds:uri="7bc641a7-997f-4048-a412-d593c6319208"/>
    <ds:schemaRef ds:uri="7e3d2bc7-1e8b-4412-b9e4-2111d76bd9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B1CA949-7F10-4413-A81D-50854652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Avaliação dos tipos e graus de inovação da Ford Motor Company</vt:lpstr>
      <vt:lpstr>PowerPoint Presentation</vt:lpstr>
      <vt:lpstr>PowerPoint Presentation</vt:lpstr>
      <vt:lpstr>Graus de inovação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do MVP</dc:title>
  <dc:creator>patricia matsuda</dc:creator>
  <cp:revision>1</cp:revision>
  <dcterms:created xsi:type="dcterms:W3CDTF">2017-05-01T16:27:06Z</dcterms:created>
  <dcterms:modified xsi:type="dcterms:W3CDTF">2024-03-07T02:08:48Z</dcterms:modified>
</cp:coreProperties>
</file>