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8"/>
  </p:notesMasterIdLst>
  <p:sldIdLst>
    <p:sldId id="258" r:id="rId4"/>
    <p:sldId id="263" r:id="rId5"/>
    <p:sldId id="268" r:id="rId6"/>
    <p:sldId id="267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4BAADA-640C-4A12-879B-EAE3ADB45FD1}" v="16" dt="2023-08-30T13:52:47.817"/>
    <p1510:client id="{22A87861-2954-4E60-A59E-0F230D5F243A}" v="11" dt="2023-09-06T15:11:03.559"/>
    <p1510:client id="{28EA9B80-9803-4317-B862-ED021480C393}" v="2" dt="2023-08-30T13:54:41.132"/>
    <p1510:client id="{62495550-97A0-BA53-07AB-DBA86AA2DB1D}" v="34" dt="2023-09-12T20:19:27.197"/>
    <p1510:client id="{66DC224B-FAAC-4DF4-8814-5113D4414294}" v="834" dt="2023-09-06T14:50:55.107"/>
    <p1510:client id="{77F752A8-63AA-45F8-9320-89FCF6823E6D}" v="1339" dt="2023-09-12T20:08:21.147"/>
    <p1510:client id="{7BFFD392-8244-477D-8966-212CD6119DAA}" v="1078" dt="2023-09-12T19:18:02.676"/>
    <p1510:client id="{82DB2B6E-DE8D-4DCC-8E32-4461019B3A2C}" v="143" dt="2023-08-30T14:18:45.723"/>
    <p1510:client id="{8C47D7FB-0126-42D3-90D0-0BFA414723C5}" v="126" dt="2023-09-06T15:00:11.781"/>
    <p1510:client id="{D4FF0A1A-5CA4-4A1F-AE97-32C53DDA5D7B}" v="388" dt="2023-09-06T14:50:47.791"/>
    <p1510:client id="{F1368887-F654-4177-858F-21457A0171B0}" v="481" dt="2023-09-06T14:42:29.580"/>
    <p1510:client id="{F29DB10F-A319-4C46-BB1D-A18FEEC92C3B}" v="736" dt="2023-08-30T14:10:07.5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Estilo Claro 1 - Ênfas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Estilo Médio 4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505E3EF-67EA-436B-97B2-0124C06EBD24}" styleName="Estilo Médio 4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Estilo Médio 4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76" autoAdjust="0"/>
  </p:normalViewPr>
  <p:slideViewPr>
    <p:cSldViewPr snapToGrid="0">
      <p:cViewPr varScale="1">
        <p:scale>
          <a:sx n="91" d="100"/>
          <a:sy n="91" d="100"/>
        </p:scale>
        <p:origin x="121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C01C8F-BE0B-4F3B-978E-F8B2C63174DC}" type="datetimeFigureOut">
              <a:rPr lang="pt-BR" smtClean="0"/>
              <a:t>06/03/2024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E12A04-4E3A-44DE-B127-D33BFE24D9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6778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12A04-4E3A-44DE-B127-D33BFE24D958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760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CFB2-A2D0-45CC-BBDB-8BE8642AB919}" type="datetimeFigureOut">
              <a:rPr lang="pt-BR" smtClean="0"/>
              <a:pPr/>
              <a:t>06/03/2024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DCBD-1982-46E5-92C5-5B469B37C71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CFB2-A2D0-45CC-BBDB-8BE8642AB919}" type="datetimeFigureOut">
              <a:rPr lang="pt-BR" smtClean="0"/>
              <a:pPr/>
              <a:t>06/03/2024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DCBD-1982-46E5-92C5-5B469B37C71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CFB2-A2D0-45CC-BBDB-8BE8642AB919}" type="datetimeFigureOut">
              <a:rPr lang="pt-BR" smtClean="0"/>
              <a:pPr/>
              <a:t>06/03/2024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DCBD-1982-46E5-92C5-5B469B37C71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CFB2-A2D0-45CC-BBDB-8BE8642AB919}" type="datetimeFigureOut">
              <a:rPr lang="pt-BR" smtClean="0"/>
              <a:pPr/>
              <a:t>06/03/2024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DCBD-1982-46E5-92C5-5B469B37C71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CFB2-A2D0-45CC-BBDB-8BE8642AB919}" type="datetimeFigureOut">
              <a:rPr lang="pt-BR" smtClean="0"/>
              <a:pPr/>
              <a:t>06/03/2024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DCBD-1982-46E5-92C5-5B469B37C71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CFB2-A2D0-45CC-BBDB-8BE8642AB919}" type="datetimeFigureOut">
              <a:rPr lang="pt-BR" smtClean="0"/>
              <a:pPr/>
              <a:t>06/03/2024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DCBD-1982-46E5-92C5-5B469B37C71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CFB2-A2D0-45CC-BBDB-8BE8642AB919}" type="datetimeFigureOut">
              <a:rPr lang="pt-BR" smtClean="0"/>
              <a:pPr/>
              <a:t>06/03/2024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DCBD-1982-46E5-92C5-5B469B37C71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CFB2-A2D0-45CC-BBDB-8BE8642AB919}" type="datetimeFigureOut">
              <a:rPr lang="pt-BR" smtClean="0"/>
              <a:pPr/>
              <a:t>06/03/2024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DCBD-1982-46E5-92C5-5B469B37C71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CFB2-A2D0-45CC-BBDB-8BE8642AB919}" type="datetimeFigureOut">
              <a:rPr lang="pt-BR" smtClean="0"/>
              <a:pPr/>
              <a:t>06/03/2024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DCBD-1982-46E5-92C5-5B469B37C71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CFB2-A2D0-45CC-BBDB-8BE8642AB919}" type="datetimeFigureOut">
              <a:rPr lang="pt-BR" smtClean="0"/>
              <a:pPr/>
              <a:t>06/03/2024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DCBD-1982-46E5-92C5-5B469B37C71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CFB2-A2D0-45CC-BBDB-8BE8642AB919}" type="datetimeFigureOut">
              <a:rPr lang="pt-BR" smtClean="0"/>
              <a:pPr/>
              <a:t>06/03/2024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DCBD-1982-46E5-92C5-5B469B37C71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8CFB2-A2D0-45CC-BBDB-8BE8642AB919}" type="datetimeFigureOut">
              <a:rPr lang="pt-BR" smtClean="0"/>
              <a:pPr/>
              <a:t>06/03/2024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EDCBD-1982-46E5-92C5-5B469B37C71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udxR5rBq_Vg?feature=oembed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7443" y="3160149"/>
            <a:ext cx="7772400" cy="1470025"/>
          </a:xfrm>
        </p:spPr>
        <p:txBody>
          <a:bodyPr/>
          <a:lstStyle/>
          <a:p>
            <a:r>
              <a:rPr lang="pt-BR" dirty="0"/>
              <a:t>Avaliação dos tipos e graus de inovação da Tesla</a:t>
            </a:r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DB038892-5B61-E91A-7BE1-3E75B06CA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9594" y="1128867"/>
            <a:ext cx="1850104" cy="18419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160134"/>
              </p:ext>
            </p:extLst>
          </p:nvPr>
        </p:nvGraphicFramePr>
        <p:xfrm>
          <a:off x="282419" y="1187444"/>
          <a:ext cx="8579161" cy="499898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802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6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4959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pt-BR" sz="1400" b="1" dirty="0"/>
                        <a:t>Produto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pt-BR" sz="1600" b="0" i="0" baseline="0" dirty="0">
                          <a:solidFill>
                            <a:schemeClr val="tx1"/>
                          </a:solidFill>
                          <a:latin typeface="+mj-lt"/>
                        </a:rPr>
                        <a:t>Carros elétricos; 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pt-BR" sz="1600" b="0" i="0" baseline="0" dirty="0">
                          <a:solidFill>
                            <a:schemeClr val="tx1"/>
                          </a:solidFill>
                          <a:latin typeface="+mj-lt"/>
                        </a:rPr>
                        <a:t>Baterias de uso prolongado (</a:t>
                      </a:r>
                      <a:r>
                        <a:rPr lang="pt-BR" sz="1600" b="0" i="0" baseline="0" dirty="0" err="1">
                          <a:solidFill>
                            <a:schemeClr val="tx1"/>
                          </a:solidFill>
                          <a:latin typeface="+mj-lt"/>
                        </a:rPr>
                        <a:t>Powerbanks</a:t>
                      </a:r>
                      <a:r>
                        <a:rPr lang="pt-BR" sz="1600" b="0" i="0" baseline="0" dirty="0">
                          <a:solidFill>
                            <a:schemeClr val="tx1"/>
                          </a:solidFill>
                          <a:latin typeface="+mj-lt"/>
                        </a:rPr>
                        <a:t>);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7555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pt-BR" sz="1400" b="1"/>
                        <a:t>Processo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pt-BR" sz="1600" b="0" i="0" baseline="0" dirty="0">
                          <a:solidFill>
                            <a:schemeClr val="tx1"/>
                          </a:solidFill>
                          <a:latin typeface="+mj-lt"/>
                        </a:rPr>
                        <a:t>Processo de montagem feito por robôs;</a:t>
                      </a: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pt-BR" sz="1600" b="0" i="0" baseline="0" dirty="0">
                          <a:solidFill>
                            <a:schemeClr val="tx1"/>
                          </a:solidFill>
                          <a:latin typeface="+mj-lt"/>
                        </a:rPr>
                        <a:t>O carro ocupa o espaço de 5 metros para ser montado, </a:t>
                      </a: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pt-BR" sz="1600" b="0" i="0" baseline="0" dirty="0">
                          <a:solidFill>
                            <a:schemeClr val="tx1"/>
                          </a:solidFill>
                          <a:latin typeface="+mj-lt"/>
                        </a:rPr>
                        <a:t>Fábrica menor do que as tradicionais;</a:t>
                      </a: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pt-BR" sz="1600" b="1" i="0" baseline="0" dirty="0">
                          <a:solidFill>
                            <a:schemeClr val="tx1"/>
                          </a:solidFill>
                          <a:latin typeface="+mj-lt"/>
                        </a:rPr>
                        <a:t>Giga Press (máquina de prensa) </a:t>
                      </a:r>
                      <a:r>
                        <a:rPr lang="pt-BR" sz="1600" b="0" i="0" baseline="0" dirty="0">
                          <a:solidFill>
                            <a:schemeClr val="tx1"/>
                          </a:solidFill>
                          <a:latin typeface="+mj-lt"/>
                        </a:rPr>
                        <a:t>O chassi completo do carro é moldado por ela.</a:t>
                      </a: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endParaRPr lang="pt-BR" sz="1600" b="0" i="0" baseline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pt-BR" sz="16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Substituição da chave tradicional por cartão NFC, a porta possui um sensor que reconhece o cartão para abri-la;</a:t>
                      </a:r>
                      <a:r>
                        <a:rPr lang="pt-BR" sz="1600" b="0" i="0" baseline="0" dirty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5830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pt-BR" sz="1400" b="1"/>
                        <a:t>Marketing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pt-BR" sz="1600" b="0" i="0" baseline="0" dirty="0">
                          <a:solidFill>
                            <a:schemeClr val="tx1"/>
                          </a:solidFill>
                          <a:latin typeface="+mj-lt"/>
                        </a:rPr>
                        <a:t>Design de carros futurísticos;</a:t>
                      </a: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pt-BR" sz="1600" b="0" i="0" baseline="0" dirty="0">
                          <a:solidFill>
                            <a:schemeClr val="tx1"/>
                          </a:solidFill>
                          <a:latin typeface="+mj-lt"/>
                        </a:rPr>
                        <a:t>Ênfase no veículo sustentável;</a:t>
                      </a: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pt-BR" sz="1600" b="0" i="0" baseline="0" dirty="0">
                          <a:solidFill>
                            <a:schemeClr val="tx1"/>
                          </a:solidFill>
                          <a:latin typeface="+mj-lt"/>
                        </a:rPr>
                        <a:t>Feito pelo próprio CEO Elon Musk</a:t>
                      </a: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pt-BR" sz="1600" b="0" i="0" baseline="0" dirty="0">
                          <a:solidFill>
                            <a:schemeClr val="tx1"/>
                          </a:solidFill>
                          <a:latin typeface="+mj-lt"/>
                        </a:rPr>
                        <a:t>Evento </a:t>
                      </a:r>
                      <a:r>
                        <a:rPr lang="pt-BR" sz="1600" b="0" i="0" baseline="0" dirty="0" err="1">
                          <a:solidFill>
                            <a:schemeClr val="tx1"/>
                          </a:solidFill>
                          <a:latin typeface="+mj-lt"/>
                        </a:rPr>
                        <a:t>Cybertruck</a:t>
                      </a:r>
                      <a:r>
                        <a:rPr lang="pt-BR" sz="1600" b="0" i="0" baseline="0" dirty="0">
                          <a:solidFill>
                            <a:schemeClr val="tx1"/>
                          </a:solidFill>
                          <a:latin typeface="+mj-lt"/>
                        </a:rPr>
                        <a:t> em 2019: tentaram quebrar o vidro da caminhonete, gerou sucesso de divulgação nos noticiários e redes sociais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39871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pt-BR" sz="1400" b="1"/>
                        <a:t>Organizacional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pt-BR" sz="1600" b="0" i="0" baseline="0" dirty="0">
                          <a:solidFill>
                            <a:schemeClr val="tx1"/>
                          </a:solidFill>
                          <a:latin typeface="+mj-lt"/>
                        </a:rPr>
                        <a:t>Preza a autonomia dos funcionários, e um fluxo livre de informação entre as áreas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pt-BR" sz="1600" b="0" i="0" baseline="0" dirty="0">
                          <a:solidFill>
                            <a:schemeClr val="tx1"/>
                          </a:solidFill>
                          <a:latin typeface="+mj-lt"/>
                        </a:rPr>
                        <a:t>Venda direta ao consumidor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E5CE2169-646E-9432-E5D5-3D2625BDCDEF}"/>
              </a:ext>
            </a:extLst>
          </p:cNvPr>
          <p:cNvSpPr txBox="1"/>
          <p:nvPr/>
        </p:nvSpPr>
        <p:spPr>
          <a:xfrm>
            <a:off x="2166166" y="231311"/>
            <a:ext cx="457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pt-B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Tipos de inovação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42713" y="-1142284"/>
            <a:ext cx="6858000" cy="9143425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733" y="0"/>
            <a:ext cx="6803134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125298" y="-161647"/>
            <a:ext cx="4894564" cy="91451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ídia Online 4" title="'Armour glass' windows on new Tesla Cybertruck shatter during demonstration">
            <a:hlinkClick r:id="" action="ppaction://media"/>
            <a:extLst>
              <a:ext uri="{FF2B5EF4-FFF2-40B4-BE49-F238E27FC236}">
                <a16:creationId xmlns:a16="http://schemas.microsoft.com/office/drawing/2014/main" id="{259DEE68-B8CB-4735-848E-87109869CFF4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66450" y="1266713"/>
            <a:ext cx="8010525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93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r>
              <a:rPr lang="pt-BR" dirty="0"/>
              <a:t>Graus de inovação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653451"/>
              </p:ext>
            </p:extLst>
          </p:nvPr>
        </p:nvGraphicFramePr>
        <p:xfrm>
          <a:off x="392326" y="1709089"/>
          <a:ext cx="8169141" cy="35966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069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94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08108">
                <a:tc>
                  <a:txBody>
                    <a:bodyPr/>
                    <a:lstStyle/>
                    <a:p>
                      <a:pPr algn="ctr"/>
                      <a:r>
                        <a:rPr lang="pt-BR" b="1"/>
                        <a:t>Incremental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pt-BR" sz="1600" b="0" i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Zero emissões de gases do efeito estufa;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pt-BR" sz="1600" b="0" i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A manutenção geral é realizada a cada 4 anos;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pt-BR" sz="1600" b="0" i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Atualizações de “</a:t>
                      </a:r>
                      <a:r>
                        <a:rPr lang="pt-BR" sz="1600" b="0" i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Autopilot</a:t>
                      </a:r>
                      <a:r>
                        <a:rPr lang="pt-BR" sz="1600" b="0" i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” (não foram os pioneiros)</a:t>
                      </a: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Implementação da conexão do celular com o carro;</a:t>
                      </a:r>
                      <a:endParaRPr lang="pt-BR" sz="1600" b="0" i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Implementação do cartão como NFC (chave);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endParaRPr lang="pt-BR" sz="1600" b="0" i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endParaRPr lang="pt-BR" sz="1600" b="0" i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600" b="0" i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6673">
                <a:tc>
                  <a:txBody>
                    <a:bodyPr/>
                    <a:lstStyle/>
                    <a:p>
                      <a:pPr algn="ctr"/>
                      <a:r>
                        <a:rPr lang="pt-BR" b="1"/>
                        <a:t>Radical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Inovação de veículo autônomo; (dirige sozinho)</a:t>
                      </a:r>
                      <a:endParaRPr lang="pt-BR" sz="1600" b="0" i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Tesla Solar </a:t>
                      </a:r>
                      <a:r>
                        <a:rPr lang="pt-BR" sz="1600" b="0" i="0" u="none" strike="noStrike" baseline="0" noProof="0" dirty="0" err="1">
                          <a:solidFill>
                            <a:schemeClr val="tx1"/>
                          </a:solidFill>
                          <a:latin typeface="+mn-lt"/>
                        </a:rPr>
                        <a:t>Roof</a:t>
                      </a:r>
                      <a:r>
                        <a:rPr lang="pt-BR" sz="1600" b="0" i="0" u="none" strike="noStrike" baseline="0" noProof="0" dirty="0">
                          <a:solidFill>
                            <a:schemeClr val="tx1"/>
                          </a:solidFill>
                          <a:latin typeface="+mn-lt"/>
                        </a:rPr>
                        <a:t>: A Tesla desenvolveu uma solução inovadora de telhado solar, incorporando células solares diretamente nas telhas do telhado. Isso permitiria que as casas gerassem energia solar de forma mais discreta e esteticamente agradável.</a:t>
                      </a: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pt-BR" sz="1600" b="0" i="0" u="none" strike="noStrike" baseline="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23DA578DE33E44E8DD11C312C11F0C0" ma:contentTypeVersion="6" ma:contentTypeDescription="Crie um novo documento." ma:contentTypeScope="" ma:versionID="01e7a7b93ec9e474354465a479328536">
  <xsd:schema xmlns:xsd="http://www.w3.org/2001/XMLSchema" xmlns:xs="http://www.w3.org/2001/XMLSchema" xmlns:p="http://schemas.microsoft.com/office/2006/metadata/properties" xmlns:ns2="7bc641a7-997f-4048-a412-d593c6319208" xmlns:ns3="7e3d2bc7-1e8b-4412-b9e4-2111d76bd9c9" targetNamespace="http://schemas.microsoft.com/office/2006/metadata/properties" ma:root="true" ma:fieldsID="bd5403fd48b9a9865be5b2a0f0fc9695" ns2:_="" ns3:_="">
    <xsd:import namespace="7bc641a7-997f-4048-a412-d593c6319208"/>
    <xsd:import namespace="7e3d2bc7-1e8b-4412-b9e4-2111d76bd9c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c641a7-997f-4048-a412-d593c63192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3d2bc7-1e8b-4412-b9e4-2111d76bd9c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B1CA949-7F10-4413-A81D-508546521EE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BFB20F-E7EA-4484-82C8-2033448BD1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c641a7-997f-4048-a412-d593c6319208"/>
    <ds:schemaRef ds:uri="7e3d2bc7-1e8b-4412-b9e4-2111d76bd9c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245</Words>
  <Application>Microsoft Office PowerPoint</Application>
  <PresentationFormat>Apresentação na tela (4:3)</PresentationFormat>
  <Paragraphs>32</Paragraphs>
  <Slides>4</Slides>
  <Notes>1</Notes>
  <HiddenSlides>0</HiddenSlides>
  <MMClips>1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7" baseType="lpstr">
      <vt:lpstr>Arial</vt:lpstr>
      <vt:lpstr>Calibri</vt:lpstr>
      <vt:lpstr>Tema do Office</vt:lpstr>
      <vt:lpstr>Avaliação dos tipos e graus de inovação da Tesla</vt:lpstr>
      <vt:lpstr>Apresentação do PowerPoint</vt:lpstr>
      <vt:lpstr>Apresentação do PowerPoint</vt:lpstr>
      <vt:lpstr>Graus de inovação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Avaliação do MVP</dc:title>
  <dc:creator>patricia matsuda</dc:creator>
  <cp:lastModifiedBy>David Gabriel Gomes Fernandes</cp:lastModifiedBy>
  <cp:revision>6</cp:revision>
  <dcterms:created xsi:type="dcterms:W3CDTF">2017-05-01T16:27:06Z</dcterms:created>
  <dcterms:modified xsi:type="dcterms:W3CDTF">2024-03-07T01:03:14Z</dcterms:modified>
</cp:coreProperties>
</file>