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66" r:id="rId2"/>
    <p:sldId id="378" r:id="rId3"/>
    <p:sldId id="374" r:id="rId4"/>
    <p:sldId id="256" r:id="rId5"/>
    <p:sldId id="375" r:id="rId6"/>
    <p:sldId id="377" r:id="rId7"/>
    <p:sldId id="38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6EA0B-7170-4A76-9D94-1A8BB72EED6F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66CA-84E3-4C25-867B-DDEEA5E2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32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6CD5E-26BD-9B45-BB2F-78648736C2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0AB1A-AFD7-4202-8C67-2C3947006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A9BB2-7C14-49BF-84A6-9FB9D87B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A3FD20-18C7-4C2F-BABA-431695ED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91FF6-D627-4EF1-AD2C-21FEBBE2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903A8-3688-4248-9EBE-D1D78E49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1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FBF65-B1BE-4AD7-BBDC-C43FEC41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93F224-AD92-42E8-B63A-A4FC72217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D232D-2A2B-4701-A0CF-7A840D4A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DE7543-0D4D-4183-B2B0-7BC9F731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F2DD8C-B292-4300-9D40-979A6006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73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90C1B7-CE39-4C59-A25B-380B04C1F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82C71A-046C-4ACF-B6F9-67C361517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0CAC5-3B84-4FF8-A5A3-3CB4480E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66358-6F44-4CCA-9020-6BBBA3CA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7BD6B9-4B15-4D57-BE89-35659354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1750228"/>
            <a:ext cx="9650931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>
          <a:xfrm>
            <a:off x="1219200" y="2319339"/>
            <a:ext cx="9650931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4215012"/>
            <a:ext cx="9650931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>
          <a:xfrm>
            <a:off x="1219200" y="4784123"/>
            <a:ext cx="9650931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TextBox 15"/>
          <p:cNvSpPr txBox="1"/>
          <p:nvPr userDrawn="1"/>
        </p:nvSpPr>
        <p:spPr>
          <a:xfrm>
            <a:off x="1262832" y="745669"/>
            <a:ext cx="6494029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CONTEÚDO DO CURSO</a:t>
            </a:r>
          </a:p>
        </p:txBody>
      </p:sp>
      <p:sp>
        <p:nvSpPr>
          <p:cNvPr id="11" name="Rectangle 20"/>
          <p:cNvSpPr/>
          <p:nvPr userDrawn="1"/>
        </p:nvSpPr>
        <p:spPr>
          <a:xfrm>
            <a:off x="1020505" y="804780"/>
            <a:ext cx="96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535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B545F-898E-4E0C-9B02-8346A52E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3ECE5-332A-44E6-811A-0AABFE32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83744A-ABCB-4512-9778-B814E012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044DA-D22C-4AE1-A7FD-D8D21171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7DC63-C364-4345-88E7-262F343B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73E08-76A9-4B35-A088-4EFC740E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BB2BD5-65D0-4391-BA69-86E3CC803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955E1-E949-4204-A4DA-02395F18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E0ECD4-3026-432A-A878-BD68869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72883B-A663-4928-B2C8-B73FE43C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6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44C08-13DB-45CF-96BE-216E6BFE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0695D-CDC7-4286-A6F2-2190F585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7EDCB7-AAD3-4977-A74C-B573666E9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AB62B1-089F-4CEF-B614-2A20750F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3CDDC8-8E53-4ECA-980C-ACBFEC3C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AD08A7-3CD3-4D39-9257-94F1800E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2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D1706-CDAE-4E5E-829A-1E0B9D4E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F435-FBF5-484D-964A-74E99F93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842F0-2F62-40F9-B58C-6475A0A5B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E6279D-A191-43CC-9CB1-B436C63A3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B8D8F1-BE85-4640-8376-5B5B7DF1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A5073F-BB32-4483-B278-27C36F57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02699D-003C-448D-A0DA-A3E122D8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37E43-34DE-49A7-8CD2-62744F0C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8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D14E-C5A5-4C59-8931-0DC96164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B6A4D7-4E96-457B-9170-266020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5BD8FD-8B08-4894-9126-9C2C129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F30520-F98D-4D84-9F7A-4E9EF48F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F632EA-E55B-4054-8070-7984AFEF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075745-60BB-47AA-A3A8-5D2A0753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C9560D-FFC5-4BA4-8677-43CA83A5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57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F8CC5-F452-4813-9D4B-6263CBC8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B7027-4CC8-4CEC-907B-253E9D5D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E64E07-ED9C-4F62-B7FE-8683315D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D4E347-CCC9-4FCB-94EF-DBE097E4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1BFD8B-545A-418A-A276-1B1AEB52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E20620-59CA-416B-A3FC-345A5A0F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63F25-C8D0-4F9D-84AB-9632F31C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B2E6E4-8327-4F2D-B874-EA26187E1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FC1D15-72A4-4557-BABF-F9592D1E8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094694-81B7-4B65-BC4A-0EA97990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BCACEB-0C79-4F8D-87E5-54627F9A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3D5E54-1AC0-4DE5-A44C-B6A3C7CE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3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6F758-FB29-470A-93FD-8939D0E5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3B29E2-5C2D-41D6-978F-3F0E92D6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2A144-BE7A-446A-890E-524F87C3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9BC6-059E-4C26-A842-8CE0282BB18A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51596-77E1-42A3-AB8F-A7DBBFC8C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65ACA-F4DA-485B-83C3-F6FB3396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50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807E356-47DF-4782-8E09-F1C00ECBA271}"/>
              </a:ext>
            </a:extLst>
          </p:cNvPr>
          <p:cNvSpPr/>
          <p:nvPr/>
        </p:nvSpPr>
        <p:spPr>
          <a:xfrm>
            <a:off x="2483904" y="703901"/>
            <a:ext cx="590873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sz="2800" b="1" cap="all" dirty="0"/>
              <a:t>Conceitos e Prática de Marketing</a:t>
            </a:r>
          </a:p>
        </p:txBody>
      </p:sp>
      <p:pic>
        <p:nvPicPr>
          <p:cNvPr id="6" name="Imagem 5" descr="Garrafa de vidro&#10;&#10;Descrição gerada automaticamente com confiança média">
            <a:extLst>
              <a:ext uri="{FF2B5EF4-FFF2-40B4-BE49-F238E27FC236}">
                <a16:creationId xmlns:a16="http://schemas.microsoft.com/office/drawing/2014/main" id="{8B49F6DD-7C28-0A7E-D8F7-F43A86C626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15"/>
          <a:stretch/>
        </p:blipFill>
        <p:spPr>
          <a:xfrm>
            <a:off x="0" y="0"/>
            <a:ext cx="10373710" cy="6858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959A0F9-BDBC-352A-D770-6E492389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09" y="368073"/>
            <a:ext cx="1184209" cy="597438"/>
          </a:xfrm>
          <a:prstGeom prst="rect">
            <a:avLst/>
          </a:prstGeom>
          <a:ln>
            <a:noFill/>
          </a:ln>
        </p:spPr>
      </p:pic>
      <p:pic>
        <p:nvPicPr>
          <p:cNvPr id="3" name="Imagem 2" descr="Garrafa de vidro&#10;&#10;Descrição gerada automaticamente com confiança média">
            <a:extLst>
              <a:ext uri="{FF2B5EF4-FFF2-40B4-BE49-F238E27FC236}">
                <a16:creationId xmlns:a16="http://schemas.microsoft.com/office/drawing/2014/main" id="{C121EB72-D323-94F1-A71D-BAEB15F6DE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92" r="16"/>
          <a:stretch/>
        </p:blipFill>
        <p:spPr>
          <a:xfrm>
            <a:off x="8198069" y="-110359"/>
            <a:ext cx="4146331" cy="707871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1D3ED7-2519-C69B-D45C-13DCB1C421E3}"/>
              </a:ext>
            </a:extLst>
          </p:cNvPr>
          <p:cNvSpPr txBox="1"/>
          <p:nvPr/>
        </p:nvSpPr>
        <p:spPr>
          <a:xfrm>
            <a:off x="6096000" y="1681089"/>
            <a:ext cx="4932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Vinheria Agnello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43B765-50DE-CE43-5008-BCECDC6191AD}"/>
              </a:ext>
            </a:extLst>
          </p:cNvPr>
          <p:cNvSpPr txBox="1"/>
          <p:nvPr/>
        </p:nvSpPr>
        <p:spPr>
          <a:xfrm>
            <a:off x="6268497" y="2574254"/>
            <a:ext cx="458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Estudo de caso com a demanda de um projeto de e-Commerce com foco em UX</a:t>
            </a:r>
          </a:p>
        </p:txBody>
      </p:sp>
    </p:spTree>
    <p:extLst>
      <p:ext uri="{BB962C8B-B14F-4D97-AF65-F5344CB8AC3E}">
        <p14:creationId xmlns:p14="http://schemas.microsoft.com/office/powerpoint/2010/main" val="23066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79FADB0-997A-4BCB-98E5-25C02EC4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81878"/>
            <a:ext cx="9144000" cy="330973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Grupo:</a:t>
            </a:r>
          </a:p>
          <a:p>
            <a:pPr algn="l"/>
            <a:r>
              <a:rPr lang="pt-BR" dirty="0"/>
              <a:t>Nome dos componentes: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5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11548" y="1467970"/>
            <a:ext cx="4171680" cy="5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5EB53B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MOTIVAÇÕES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189872" y="1425192"/>
            <a:ext cx="4035360" cy="5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5EB53B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TENSÕES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5DCFEE-071E-4D8A-A9E9-93DDF4336D5D}"/>
              </a:ext>
            </a:extLst>
          </p:cNvPr>
          <p:cNvSpPr txBox="1"/>
          <p:nvPr/>
        </p:nvSpPr>
        <p:spPr>
          <a:xfrm>
            <a:off x="1011548" y="456563"/>
            <a:ext cx="780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oper Black" panose="0208090404030B020404" pitchFamily="18" charset="0"/>
              </a:rPr>
              <a:t>MATRIZ PARA CONSTRUÇÃO DO DESAFIO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BF4B618-6DD3-4868-8D85-836ED1A74C26}"/>
              </a:ext>
            </a:extLst>
          </p:cNvPr>
          <p:cNvSpPr/>
          <p:nvPr/>
        </p:nvSpPr>
        <p:spPr>
          <a:xfrm>
            <a:off x="700155" y="4664766"/>
            <a:ext cx="10683462" cy="182129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spc="-1" dirty="0">
                <a:solidFill>
                  <a:srgbClr val="5EB53B"/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Desafio   </a:t>
            </a:r>
            <a:r>
              <a:rPr lang="pt-BR" sz="3200" spc="-1" dirty="0">
                <a:solidFill>
                  <a:schemeClr val="bg2">
                    <a:lumMod val="25000"/>
                  </a:schemeClr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Como podemos: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pc="-1" dirty="0" err="1">
                <a:solidFill>
                  <a:schemeClr val="bg2">
                    <a:lumMod val="25000"/>
                  </a:schemeClr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Xxx</a:t>
            </a:r>
            <a:endParaRPr lang="pt-BR" spc="-1" dirty="0">
              <a:solidFill>
                <a:schemeClr val="bg2">
                  <a:lumMod val="25000"/>
                </a:schemeClr>
              </a:solidFill>
              <a:uFill>
                <a:solidFill>
                  <a:srgbClr val="FFFFFF"/>
                </a:solidFill>
              </a:uFill>
              <a:latin typeface="Cooper Black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trike="noStrike" spc="-1" dirty="0" err="1">
                <a:solidFill>
                  <a:schemeClr val="bg2">
                    <a:lumMod val="25000"/>
                  </a:schemeClr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Xxx</a:t>
            </a:r>
            <a:endParaRPr lang="pt-BR" strike="noStrike" spc="-1" dirty="0">
              <a:solidFill>
                <a:schemeClr val="bg2">
                  <a:lumMod val="25000"/>
                </a:schemeClr>
              </a:solidFill>
              <a:uFill>
                <a:solidFill>
                  <a:srgbClr val="FFFFFF"/>
                </a:solidFill>
              </a:uFill>
              <a:latin typeface="Cooper Black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pc="-1" dirty="0" err="1">
                <a:solidFill>
                  <a:schemeClr val="bg2">
                    <a:lumMod val="25000"/>
                  </a:schemeClr>
                </a:solidFill>
                <a:uFill>
                  <a:solidFill>
                    <a:srgbClr val="FFFFFF"/>
                  </a:solidFill>
                </a:uFill>
                <a:latin typeface="Cooper Black"/>
              </a:rPr>
              <a:t>xxx</a:t>
            </a:r>
            <a:endParaRPr lang="pt-BR" strike="noStrike" spc="-1" dirty="0">
              <a:solidFill>
                <a:schemeClr val="bg2">
                  <a:lumMod val="25000"/>
                </a:schemeClr>
              </a:solidFill>
              <a:uFill>
                <a:solidFill>
                  <a:srgbClr val="FFFFFF"/>
                </a:solidFill>
              </a:uFill>
              <a:latin typeface="Cooper Black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EEC8BA7-B168-45C1-ACDB-8A22CB3D0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7148"/>
              </p:ext>
            </p:extLst>
          </p:nvPr>
        </p:nvGraphicFramePr>
        <p:xfrm>
          <a:off x="700155" y="1007256"/>
          <a:ext cx="10683462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1731">
                  <a:extLst>
                    <a:ext uri="{9D8B030D-6E8A-4147-A177-3AD203B41FA5}">
                      <a16:colId xmlns:a16="http://schemas.microsoft.com/office/drawing/2014/main" val="1147272886"/>
                    </a:ext>
                  </a:extLst>
                </a:gridCol>
                <a:gridCol w="5341731">
                  <a:extLst>
                    <a:ext uri="{9D8B030D-6E8A-4147-A177-3AD203B41FA5}">
                      <a16:colId xmlns:a16="http://schemas.microsoft.com/office/drawing/2014/main" val="719414401"/>
                    </a:ext>
                  </a:extLst>
                </a:gridCol>
              </a:tblGrid>
              <a:tr h="3273196"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dirty="0" err="1"/>
                        <a:t>xx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1593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de empatia">
            <a:extLst>
              <a:ext uri="{FF2B5EF4-FFF2-40B4-BE49-F238E27FC236}">
                <a16:creationId xmlns:a16="http://schemas.microsoft.com/office/drawing/2014/main" id="{BD9076DC-F846-409B-81C5-ECE2F7C5D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17" y="12228"/>
            <a:ext cx="9730882" cy="678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7F8865-7A46-4FCA-8FF8-3E06C1775A38}"/>
              </a:ext>
            </a:extLst>
          </p:cNvPr>
          <p:cNvSpPr txBox="1"/>
          <p:nvPr/>
        </p:nvSpPr>
        <p:spPr>
          <a:xfrm>
            <a:off x="2438400" y="543339"/>
            <a:ext cx="12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Preciso me alimentar melhor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51304F9-3D83-40E1-BBB1-95CDEE1FE439}"/>
              </a:ext>
            </a:extLst>
          </p:cNvPr>
          <p:cNvSpPr/>
          <p:nvPr/>
        </p:nvSpPr>
        <p:spPr>
          <a:xfrm>
            <a:off x="6391625" y="68193"/>
            <a:ext cx="2976365" cy="3773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2F9E59D-1726-46FF-8171-7D9E279A2E26}"/>
              </a:ext>
            </a:extLst>
          </p:cNvPr>
          <p:cNvSpPr/>
          <p:nvPr/>
        </p:nvSpPr>
        <p:spPr>
          <a:xfrm>
            <a:off x="2442932" y="536633"/>
            <a:ext cx="1767850" cy="6755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536D86-B2CF-41F5-866D-C480346F088F}"/>
              </a:ext>
            </a:extLst>
          </p:cNvPr>
          <p:cNvSpPr txBox="1"/>
          <p:nvPr/>
        </p:nvSpPr>
        <p:spPr>
          <a:xfrm>
            <a:off x="123788" y="2116792"/>
            <a:ext cx="197675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B5A6ED-CCE6-48C7-8015-119515187D7E}"/>
              </a:ext>
            </a:extLst>
          </p:cNvPr>
          <p:cNvSpPr txBox="1"/>
          <p:nvPr/>
        </p:nvSpPr>
        <p:spPr>
          <a:xfrm>
            <a:off x="6308335" y="1276372"/>
            <a:ext cx="189304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44A6FD6-643D-4095-BE78-2B53DF708B98}"/>
              </a:ext>
            </a:extLst>
          </p:cNvPr>
          <p:cNvSpPr/>
          <p:nvPr/>
        </p:nvSpPr>
        <p:spPr>
          <a:xfrm>
            <a:off x="4372420" y="4709514"/>
            <a:ext cx="2895050" cy="281725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B042B9-8ED9-40B5-B3A3-5F8744FD5A47}"/>
              </a:ext>
            </a:extLst>
          </p:cNvPr>
          <p:cNvSpPr/>
          <p:nvPr/>
        </p:nvSpPr>
        <p:spPr>
          <a:xfrm>
            <a:off x="9951369" y="5836786"/>
            <a:ext cx="2068178" cy="6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48D38A-D0C9-45AD-AF92-FD55A5318950}"/>
              </a:ext>
            </a:extLst>
          </p:cNvPr>
          <p:cNvSpPr/>
          <p:nvPr/>
        </p:nvSpPr>
        <p:spPr>
          <a:xfrm>
            <a:off x="9681141" y="543340"/>
            <a:ext cx="2300543" cy="6621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E9CAB1-F4F9-4C39-B7B7-FE0A90CBD156}"/>
              </a:ext>
            </a:extLst>
          </p:cNvPr>
          <p:cNvSpPr txBox="1"/>
          <p:nvPr/>
        </p:nvSpPr>
        <p:spPr>
          <a:xfrm>
            <a:off x="8918522" y="1292583"/>
            <a:ext cx="3109673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E521B16-28A6-4328-822A-5C0974DB9D35}"/>
              </a:ext>
            </a:extLst>
          </p:cNvPr>
          <p:cNvSpPr/>
          <p:nvPr/>
        </p:nvSpPr>
        <p:spPr>
          <a:xfrm>
            <a:off x="123788" y="920738"/>
            <a:ext cx="1945690" cy="525248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A57165-54D2-444A-8DCE-D300DE13F995}"/>
              </a:ext>
            </a:extLst>
          </p:cNvPr>
          <p:cNvSpPr/>
          <p:nvPr/>
        </p:nvSpPr>
        <p:spPr>
          <a:xfrm>
            <a:off x="9951369" y="4945016"/>
            <a:ext cx="2068178" cy="8135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3030853-569C-4821-B759-26DB01B8E7B4}"/>
              </a:ext>
            </a:extLst>
          </p:cNvPr>
          <p:cNvSpPr/>
          <p:nvPr/>
        </p:nvSpPr>
        <p:spPr>
          <a:xfrm>
            <a:off x="3335124" y="3406442"/>
            <a:ext cx="1288165" cy="9174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7300708" y="4027788"/>
            <a:ext cx="1639626" cy="375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C5C756B-0A29-4FBB-A86A-20CF1339C57F}"/>
              </a:ext>
            </a:extLst>
          </p:cNvPr>
          <p:cNvSpPr/>
          <p:nvPr/>
        </p:nvSpPr>
        <p:spPr>
          <a:xfrm>
            <a:off x="4954934" y="1991517"/>
            <a:ext cx="1821245" cy="1632836"/>
          </a:xfrm>
          <a:prstGeom prst="rect">
            <a:avLst/>
          </a:prstGeom>
          <a:solidFill>
            <a:srgbClr val="13C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Nome: </a:t>
            </a:r>
          </a:p>
          <a:p>
            <a:pPr algn="ctr"/>
            <a:r>
              <a:rPr lang="pt-BR" sz="1400" dirty="0"/>
              <a:t>Idade:</a:t>
            </a:r>
          </a:p>
          <a:p>
            <a:pPr algn="ctr"/>
            <a:endParaRPr lang="pt-BR" sz="14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43CDAC7-A026-4BC6-8FA3-2FB89C25EAC8}"/>
              </a:ext>
            </a:extLst>
          </p:cNvPr>
          <p:cNvSpPr/>
          <p:nvPr/>
        </p:nvSpPr>
        <p:spPr>
          <a:xfrm>
            <a:off x="4572000" y="5133366"/>
            <a:ext cx="1273071" cy="810766"/>
          </a:xfrm>
          <a:prstGeom prst="rect">
            <a:avLst/>
          </a:prstGeom>
          <a:solidFill>
            <a:srgbClr val="13C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50B82D8-E33C-4047-8EA4-3BBF8429C7C2}"/>
              </a:ext>
            </a:extLst>
          </p:cNvPr>
          <p:cNvSpPr/>
          <p:nvPr/>
        </p:nvSpPr>
        <p:spPr>
          <a:xfrm>
            <a:off x="2617412" y="6043641"/>
            <a:ext cx="2628671" cy="2619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6B8B91-C078-42C4-8855-5E6CD6EBE5CC}"/>
              </a:ext>
            </a:extLst>
          </p:cNvPr>
          <p:cNvSpPr/>
          <p:nvPr/>
        </p:nvSpPr>
        <p:spPr>
          <a:xfrm>
            <a:off x="7571039" y="6154924"/>
            <a:ext cx="1803549" cy="4149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6943098" y="3465211"/>
            <a:ext cx="1398934" cy="43134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293887" y="5313664"/>
            <a:ext cx="1514684" cy="375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7712734" y="4499979"/>
            <a:ext cx="1761111" cy="4626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2655370" y="4425410"/>
            <a:ext cx="1470229" cy="46738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83679" y="5794222"/>
            <a:ext cx="2137698" cy="4428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9583814" y="1748887"/>
            <a:ext cx="1906343" cy="3757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9586523" y="2287862"/>
            <a:ext cx="2120203" cy="375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8738068" y="3315759"/>
            <a:ext cx="3281479" cy="30380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7511001" y="2950446"/>
            <a:ext cx="4358774" cy="2662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9209591" y="3718618"/>
            <a:ext cx="1917444" cy="280844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88807" y="2950446"/>
            <a:ext cx="1985203" cy="55451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83679" y="3590245"/>
            <a:ext cx="1979600" cy="512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128278" y="1509251"/>
            <a:ext cx="1906260" cy="5192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83678" y="4187893"/>
            <a:ext cx="1724893" cy="3757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122832" y="458847"/>
            <a:ext cx="2090979" cy="3757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6005241" y="5170321"/>
            <a:ext cx="1326052" cy="10131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78901" y="6362405"/>
            <a:ext cx="2343656" cy="2476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2655370" y="6382019"/>
            <a:ext cx="2999472" cy="3418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2450864" y="95067"/>
            <a:ext cx="2577752" cy="348716"/>
          </a:xfrm>
          <a:prstGeom prst="rect">
            <a:avLst/>
          </a:prstGeom>
          <a:solidFill>
            <a:srgbClr val="13C8D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7467050" y="531586"/>
            <a:ext cx="1451472" cy="497524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3674513" y="1291139"/>
            <a:ext cx="1472603" cy="26249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9112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analise swot template">
            <a:extLst>
              <a:ext uri="{FF2B5EF4-FFF2-40B4-BE49-F238E27FC236}">
                <a16:creationId xmlns:a16="http://schemas.microsoft.com/office/drawing/2014/main" id="{8ED6CF81-9F7A-4C71-8D85-B23293927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t="16821" r="4652" b="6256"/>
          <a:stretch/>
        </p:blipFill>
        <p:spPr bwMode="auto">
          <a:xfrm>
            <a:off x="1054422" y="1392002"/>
            <a:ext cx="9109996" cy="54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A86DC3D-8787-4012-B58D-20743A337A7C}"/>
              </a:ext>
            </a:extLst>
          </p:cNvPr>
          <p:cNvSpPr/>
          <p:nvPr/>
        </p:nvSpPr>
        <p:spPr>
          <a:xfrm>
            <a:off x="1937940" y="855678"/>
            <a:ext cx="22584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Ajuda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C1D03D-3BCB-49F4-926D-889B21363D28}"/>
              </a:ext>
            </a:extLst>
          </p:cNvPr>
          <p:cNvSpPr/>
          <p:nvPr/>
        </p:nvSpPr>
        <p:spPr>
          <a:xfrm>
            <a:off x="6858149" y="874493"/>
            <a:ext cx="22584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Atrapalha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4693DF-4737-4CBE-8769-DE231E848C12}"/>
              </a:ext>
            </a:extLst>
          </p:cNvPr>
          <p:cNvSpPr/>
          <p:nvPr/>
        </p:nvSpPr>
        <p:spPr>
          <a:xfrm rot="16200000">
            <a:off x="-742934" y="2381487"/>
            <a:ext cx="22553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181E22B-82B5-4E79-BC44-AFD989C1A5FD}"/>
              </a:ext>
            </a:extLst>
          </p:cNvPr>
          <p:cNvSpPr/>
          <p:nvPr/>
        </p:nvSpPr>
        <p:spPr>
          <a:xfrm rot="16200000">
            <a:off x="-742935" y="5097300"/>
            <a:ext cx="22553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55E674-D336-4523-A348-0EA46AE1A750}"/>
              </a:ext>
            </a:extLst>
          </p:cNvPr>
          <p:cNvSpPr txBox="1"/>
          <p:nvPr/>
        </p:nvSpPr>
        <p:spPr>
          <a:xfrm>
            <a:off x="5675824" y="1546472"/>
            <a:ext cx="4249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2827ED-ECA3-4F3A-972A-AB53A2F0ECCD}"/>
              </a:ext>
            </a:extLst>
          </p:cNvPr>
          <p:cNvSpPr txBox="1"/>
          <p:nvPr/>
        </p:nvSpPr>
        <p:spPr>
          <a:xfrm>
            <a:off x="1184207" y="1546472"/>
            <a:ext cx="4491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F4F819-EA9F-4090-973B-ADD3774FB6D1}"/>
              </a:ext>
            </a:extLst>
          </p:cNvPr>
          <p:cNvSpPr txBox="1"/>
          <p:nvPr/>
        </p:nvSpPr>
        <p:spPr>
          <a:xfrm>
            <a:off x="5675824" y="4184850"/>
            <a:ext cx="4249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D320C52-37C7-4FD9-BA9D-11824307B75A}"/>
              </a:ext>
            </a:extLst>
          </p:cNvPr>
          <p:cNvSpPr txBox="1"/>
          <p:nvPr/>
        </p:nvSpPr>
        <p:spPr>
          <a:xfrm>
            <a:off x="1184206" y="4176364"/>
            <a:ext cx="4333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Xx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A5A2EA-C425-4B6E-BBA3-2AF5303FE46B}"/>
              </a:ext>
            </a:extLst>
          </p:cNvPr>
          <p:cNvSpPr txBox="1"/>
          <p:nvPr/>
        </p:nvSpPr>
        <p:spPr>
          <a:xfrm>
            <a:off x="302526" y="248625"/>
            <a:ext cx="708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381267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716B7-C183-43F1-95B8-2FF38DB5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Brainstorming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1BBF182-3187-407B-9132-C5FB59FDB93F}"/>
              </a:ext>
            </a:extLst>
          </p:cNvPr>
          <p:cNvGrpSpPr/>
          <p:nvPr/>
        </p:nvGrpSpPr>
        <p:grpSpPr>
          <a:xfrm>
            <a:off x="392104" y="4191785"/>
            <a:ext cx="2602136" cy="1870816"/>
            <a:chOff x="985127" y="1690688"/>
            <a:chExt cx="2602136" cy="187081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4334BFD-9747-4D1D-9B19-A25220AE4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127" y="1690688"/>
              <a:ext cx="2602136" cy="18708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8FCEF90-A505-4636-AAE7-CAA732616D0A}"/>
                </a:ext>
              </a:extLst>
            </p:cNvPr>
            <p:cNvSpPr txBox="1"/>
            <p:nvPr/>
          </p:nvSpPr>
          <p:spPr>
            <a:xfrm rot="21145278">
              <a:off x="1181686" y="2217803"/>
              <a:ext cx="20820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Bradley Hand ITC" panose="03070402050302030203" pitchFamily="66" charset="0"/>
                </a:rPr>
                <a:t>Post It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BFD2574-77D1-4DF6-88B9-C17D3D18B49C}"/>
              </a:ext>
            </a:extLst>
          </p:cNvPr>
          <p:cNvGrpSpPr/>
          <p:nvPr/>
        </p:nvGrpSpPr>
        <p:grpSpPr>
          <a:xfrm>
            <a:off x="7659691" y="2470019"/>
            <a:ext cx="2602136" cy="1870816"/>
            <a:chOff x="985127" y="1690688"/>
            <a:chExt cx="2602136" cy="187081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976E5E03-EE77-4875-81DB-29FCBEEF1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127" y="1690688"/>
              <a:ext cx="2602136" cy="18708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D93777-B8DB-4670-909F-E6B875836442}"/>
                </a:ext>
              </a:extLst>
            </p:cNvPr>
            <p:cNvSpPr txBox="1"/>
            <p:nvPr/>
          </p:nvSpPr>
          <p:spPr>
            <a:xfrm rot="21145278">
              <a:off x="1181686" y="2217803"/>
              <a:ext cx="20820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Bradley Hand ITC" panose="03070402050302030203" pitchFamily="66" charset="0"/>
                </a:rPr>
                <a:t>Post It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7D081B1-50ED-4FF1-8451-98BA16A49F5E}"/>
              </a:ext>
            </a:extLst>
          </p:cNvPr>
          <p:cNvGrpSpPr/>
          <p:nvPr/>
        </p:nvGrpSpPr>
        <p:grpSpPr>
          <a:xfrm>
            <a:off x="4478771" y="2493592"/>
            <a:ext cx="2602136" cy="1870816"/>
            <a:chOff x="985127" y="1690688"/>
            <a:chExt cx="2602136" cy="1870816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B9333EA8-A370-4820-B8BE-15BDFCC40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127" y="1690688"/>
              <a:ext cx="2602136" cy="18708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95144D6-3F8C-49ED-9969-15238874AAD7}"/>
                </a:ext>
              </a:extLst>
            </p:cNvPr>
            <p:cNvSpPr txBox="1"/>
            <p:nvPr/>
          </p:nvSpPr>
          <p:spPr>
            <a:xfrm rot="21145278">
              <a:off x="1181686" y="2217803"/>
              <a:ext cx="20820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Bradley Hand ITC" panose="03070402050302030203" pitchFamily="66" charset="0"/>
                </a:rPr>
                <a:t>Post It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148AAAA-AC15-4AC4-A3FB-3BF4C61A8ABB}"/>
              </a:ext>
            </a:extLst>
          </p:cNvPr>
          <p:cNvGrpSpPr/>
          <p:nvPr/>
        </p:nvGrpSpPr>
        <p:grpSpPr>
          <a:xfrm>
            <a:off x="7504779" y="365125"/>
            <a:ext cx="2602136" cy="1870816"/>
            <a:chOff x="985127" y="1690688"/>
            <a:chExt cx="2602136" cy="1870816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6C710E35-E154-4D46-B451-2B15850C2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127" y="1690688"/>
              <a:ext cx="2602136" cy="18708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F2C5A4D-9979-4E93-90A5-D11FD104D40B}"/>
                </a:ext>
              </a:extLst>
            </p:cNvPr>
            <p:cNvSpPr txBox="1"/>
            <p:nvPr/>
          </p:nvSpPr>
          <p:spPr>
            <a:xfrm rot="21145278">
              <a:off x="1181686" y="2217803"/>
              <a:ext cx="20820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Bradley Hand ITC" panose="03070402050302030203" pitchFamily="66" charset="0"/>
                </a:rPr>
                <a:t>Post It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F4E327-1739-43CB-9586-87B9C5D6A53C}"/>
              </a:ext>
            </a:extLst>
          </p:cNvPr>
          <p:cNvGrpSpPr/>
          <p:nvPr/>
        </p:nvGrpSpPr>
        <p:grpSpPr>
          <a:xfrm>
            <a:off x="4323859" y="124672"/>
            <a:ext cx="2602136" cy="1870816"/>
            <a:chOff x="985127" y="1690688"/>
            <a:chExt cx="2602136" cy="1870816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DEC21D4-A194-4EB1-8C2A-B3BF6DC6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127" y="1690688"/>
              <a:ext cx="2602136" cy="18708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733C52-BFAC-4E14-A810-4CCB8206712F}"/>
                </a:ext>
              </a:extLst>
            </p:cNvPr>
            <p:cNvSpPr txBox="1"/>
            <p:nvPr/>
          </p:nvSpPr>
          <p:spPr>
            <a:xfrm rot="21145278">
              <a:off x="1181686" y="2217803"/>
              <a:ext cx="20820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Bradley Hand ITC" panose="03070402050302030203" pitchFamily="66" charset="0"/>
                </a:rPr>
                <a:t>Post It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9C78275-0F98-4509-A785-7377AD7494FF}"/>
              </a:ext>
            </a:extLst>
          </p:cNvPr>
          <p:cNvGrpSpPr/>
          <p:nvPr/>
        </p:nvGrpSpPr>
        <p:grpSpPr>
          <a:xfrm>
            <a:off x="1137527" y="1843088"/>
            <a:ext cx="2602136" cy="1870816"/>
            <a:chOff x="985127" y="1690688"/>
            <a:chExt cx="2602136" cy="1870816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CCE0748-1819-41C0-9B4A-B8D0D533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127" y="1690688"/>
              <a:ext cx="2602136" cy="18708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A06CBC4-EA88-437E-80D4-E55EF20393E8}"/>
                </a:ext>
              </a:extLst>
            </p:cNvPr>
            <p:cNvSpPr txBox="1"/>
            <p:nvPr/>
          </p:nvSpPr>
          <p:spPr>
            <a:xfrm rot="21145278">
              <a:off x="1181686" y="2217803"/>
              <a:ext cx="20820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Bradley Hand ITC" panose="03070402050302030203" pitchFamily="66" charset="0"/>
                </a:rPr>
                <a:t>Post It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26B1ADD-1A10-4A5C-98E6-FE72161E25AC}"/>
              </a:ext>
            </a:extLst>
          </p:cNvPr>
          <p:cNvGrpSpPr/>
          <p:nvPr/>
        </p:nvGrpSpPr>
        <p:grpSpPr>
          <a:xfrm>
            <a:off x="3114203" y="4757587"/>
            <a:ext cx="2602136" cy="1870816"/>
            <a:chOff x="985127" y="1690688"/>
            <a:chExt cx="2602136" cy="1870816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DE49606F-5BB1-43A7-9221-BF7C86CFF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127" y="1690688"/>
              <a:ext cx="2602136" cy="18708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ECB4686-E3EF-40F1-9C7C-B84D8B2EA246}"/>
                </a:ext>
              </a:extLst>
            </p:cNvPr>
            <p:cNvSpPr txBox="1"/>
            <p:nvPr/>
          </p:nvSpPr>
          <p:spPr>
            <a:xfrm rot="21145278">
              <a:off x="1181686" y="2217803"/>
              <a:ext cx="20820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Bradley Hand ITC" panose="03070402050302030203" pitchFamily="66" charset="0"/>
                </a:rPr>
                <a:t>Post It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DE82B899-6403-4ABF-8B26-1891433D2EE3}"/>
              </a:ext>
            </a:extLst>
          </p:cNvPr>
          <p:cNvGrpSpPr/>
          <p:nvPr/>
        </p:nvGrpSpPr>
        <p:grpSpPr>
          <a:xfrm>
            <a:off x="6083266" y="4734014"/>
            <a:ext cx="2602136" cy="1870816"/>
            <a:chOff x="985127" y="1690688"/>
            <a:chExt cx="2602136" cy="1870816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639643B1-BCF1-454B-AFBD-ABFC3546B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127" y="1690688"/>
              <a:ext cx="2602136" cy="18708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100F84D-5A55-4011-BA0F-87926D460D26}"/>
                </a:ext>
              </a:extLst>
            </p:cNvPr>
            <p:cNvSpPr txBox="1"/>
            <p:nvPr/>
          </p:nvSpPr>
          <p:spPr>
            <a:xfrm rot="21145278">
              <a:off x="1181686" y="2217803"/>
              <a:ext cx="20820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Bradley Hand ITC" panose="03070402050302030203" pitchFamily="66" charset="0"/>
                </a:rPr>
                <a:t>Post It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A38E570-9011-4EFB-91BD-70E2FFC0452D}"/>
              </a:ext>
            </a:extLst>
          </p:cNvPr>
          <p:cNvGrpSpPr/>
          <p:nvPr/>
        </p:nvGrpSpPr>
        <p:grpSpPr>
          <a:xfrm>
            <a:off x="8961958" y="4383198"/>
            <a:ext cx="2602136" cy="1870816"/>
            <a:chOff x="985127" y="1690688"/>
            <a:chExt cx="2602136" cy="1870816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71DEFF6-37C6-4B6D-9019-1B25B274D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127" y="1690688"/>
              <a:ext cx="2602136" cy="18708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29DDF81-D6E6-40F0-ADA6-48C3FD0BAF69}"/>
                </a:ext>
              </a:extLst>
            </p:cNvPr>
            <p:cNvSpPr txBox="1"/>
            <p:nvPr/>
          </p:nvSpPr>
          <p:spPr>
            <a:xfrm rot="21145278">
              <a:off x="1181686" y="2217803"/>
              <a:ext cx="20820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Bradley Hand ITC" panose="03070402050302030203" pitchFamily="66" charset="0"/>
                </a:rPr>
                <a:t>Post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67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4A67408-8B20-9939-0FE6-6177C295CB61}"/>
              </a:ext>
            </a:extLst>
          </p:cNvPr>
          <p:cNvSpPr txBox="1"/>
          <p:nvPr/>
        </p:nvSpPr>
        <p:spPr>
          <a:xfrm>
            <a:off x="1011548" y="273153"/>
            <a:ext cx="980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Problema:</a:t>
            </a:r>
            <a:endParaRPr lang="pt-BR" sz="2000" u="sng" dirty="0"/>
          </a:p>
          <a:p>
            <a:pPr algn="just"/>
            <a:endParaRPr lang="pt-BR" sz="1200" dirty="0">
              <a:latin typeface="Cooper Black" panose="0208090404030B020404" pitchFamily="18" charset="0"/>
            </a:endParaRPr>
          </a:p>
        </p:txBody>
      </p:sp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60C6C359-1C8D-DF8B-BFE9-4B6C3C01E800}"/>
              </a:ext>
            </a:extLst>
          </p:cNvPr>
          <p:cNvGraphicFramePr>
            <a:graphicFrameLocks noGrp="1"/>
          </p:cNvGraphicFramePr>
          <p:nvPr/>
        </p:nvGraphicFramePr>
        <p:xfrm>
          <a:off x="576470" y="1580320"/>
          <a:ext cx="10802767" cy="4611757"/>
        </p:xfrm>
        <a:graphic>
          <a:graphicData uri="http://schemas.openxmlformats.org/drawingml/2006/table">
            <a:tbl>
              <a:tblPr firstRow="1" firstCol="1" bandRow="1"/>
              <a:tblGrid>
                <a:gridCol w="3310762">
                  <a:extLst>
                    <a:ext uri="{9D8B030D-6E8A-4147-A177-3AD203B41FA5}">
                      <a16:colId xmlns:a16="http://schemas.microsoft.com/office/drawing/2014/main" val="1784710967"/>
                    </a:ext>
                  </a:extLst>
                </a:gridCol>
                <a:gridCol w="1217695">
                  <a:extLst>
                    <a:ext uri="{9D8B030D-6E8A-4147-A177-3AD203B41FA5}">
                      <a16:colId xmlns:a16="http://schemas.microsoft.com/office/drawing/2014/main" val="3404736583"/>
                    </a:ext>
                  </a:extLst>
                </a:gridCol>
                <a:gridCol w="1190799">
                  <a:extLst>
                    <a:ext uri="{9D8B030D-6E8A-4147-A177-3AD203B41FA5}">
                      <a16:colId xmlns:a16="http://schemas.microsoft.com/office/drawing/2014/main" val="158750948"/>
                    </a:ext>
                  </a:extLst>
                </a:gridCol>
                <a:gridCol w="1214027">
                  <a:extLst>
                    <a:ext uri="{9D8B030D-6E8A-4147-A177-3AD203B41FA5}">
                      <a16:colId xmlns:a16="http://schemas.microsoft.com/office/drawing/2014/main" val="2175219984"/>
                    </a:ext>
                  </a:extLst>
                </a:gridCol>
                <a:gridCol w="1683943">
                  <a:extLst>
                    <a:ext uri="{9D8B030D-6E8A-4147-A177-3AD203B41FA5}">
                      <a16:colId xmlns:a16="http://schemas.microsoft.com/office/drawing/2014/main" val="2790021611"/>
                    </a:ext>
                  </a:extLst>
                </a:gridCol>
                <a:gridCol w="1256375">
                  <a:extLst>
                    <a:ext uri="{9D8B030D-6E8A-4147-A177-3AD203B41FA5}">
                      <a16:colId xmlns:a16="http://schemas.microsoft.com/office/drawing/2014/main" val="3136013268"/>
                    </a:ext>
                  </a:extLst>
                </a:gridCol>
                <a:gridCol w="929166">
                  <a:extLst>
                    <a:ext uri="{9D8B030D-6E8A-4147-A177-3AD203B41FA5}">
                      <a16:colId xmlns:a16="http://schemas.microsoft.com/office/drawing/2014/main" val="4160288874"/>
                    </a:ext>
                  </a:extLst>
                </a:gridCol>
              </a:tblGrid>
              <a:tr h="690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IDEIA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GRAVIDADE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URGÊNCIA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TENDÊNCIA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OPERACIONALIZAÇÃO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GRAU CRÍTICO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(GxUxTxO)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SEQUÊNCIA DE ATIVIDADES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29498"/>
                  </a:ext>
                </a:extLst>
              </a:tr>
              <a:tr h="8529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040465"/>
                  </a:ext>
                </a:extLst>
              </a:tr>
              <a:tr h="8529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63823"/>
                  </a:ext>
                </a:extLst>
              </a:tr>
              <a:tr h="8529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09265"/>
                  </a:ext>
                </a:extLst>
              </a:tr>
              <a:tr h="681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752834"/>
                  </a:ext>
                </a:extLst>
              </a:tr>
              <a:tr h="681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382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30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173</Words>
  <Application>Microsoft Office PowerPoint</Application>
  <PresentationFormat>Widescreen</PresentationFormat>
  <Paragraphs>132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Berlin Sans FB</vt:lpstr>
      <vt:lpstr>Bradley Hand ITC</vt:lpstr>
      <vt:lpstr>Calibri</vt:lpstr>
      <vt:lpstr>Calibri Light</vt:lpstr>
      <vt:lpstr>Cooper Black</vt:lpstr>
      <vt:lpstr>Gotham-Bold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Brainstorming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matsuda</dc:creator>
  <cp:lastModifiedBy>Patrícia Mari Matsuda</cp:lastModifiedBy>
  <cp:revision>9</cp:revision>
  <dcterms:created xsi:type="dcterms:W3CDTF">2020-08-22T02:43:14Z</dcterms:created>
  <dcterms:modified xsi:type="dcterms:W3CDTF">2023-06-21T11:44:13Z</dcterms:modified>
</cp:coreProperties>
</file>