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28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1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6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3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4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4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4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5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4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4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7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8A3D1-C2FD-0B42-A4B0-966010B638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129" b="10621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0D4167-6C5F-4C2C-9410-F607157C1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es-ES" dirty="0"/>
              <a:t>Dario Arroyo Vacas</a:t>
            </a:r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4C8457-1B65-0C53-6AA7-189C48CD5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s-ES" sz="3700" dirty="0"/>
              <a:t>Reconocimiento de objetos por IA</a:t>
            </a:r>
          </a:p>
        </p:txBody>
      </p:sp>
    </p:spTree>
    <p:extLst>
      <p:ext uri="{BB962C8B-B14F-4D97-AF65-F5344CB8AC3E}">
        <p14:creationId xmlns:p14="http://schemas.microsoft.com/office/powerpoint/2010/main" val="77594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57F29-45D2-1EFD-CD50-8D269C6B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FB3CF6-D32C-81B6-8B04-78D69B7A6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Objetivo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E0E35F-68C6-BD61-E8A9-24BBC5F74F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Crear un sistema que permita al usuario interactuar mediante comandos de voz para capturar imágenes, analizar los objetos detectados y recibir respuestas habladas.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81004F-152D-81B9-7FAB-EAE4E0BAF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Componentes principales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46D8FC-DCFB-908D-79FA-704A949C234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- Cámara para captura de imágenes - Reconocimiento de voz para comandos - IA para detección de objetos - Síntesis de voz para respuesta al usuario</a:t>
            </a:r>
          </a:p>
        </p:txBody>
      </p:sp>
    </p:spTree>
    <p:extLst>
      <p:ext uri="{BB962C8B-B14F-4D97-AF65-F5344CB8AC3E}">
        <p14:creationId xmlns:p14="http://schemas.microsoft.com/office/powerpoint/2010/main" val="422865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52B49-6636-5572-3019-5CE0FBEF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pic>
        <p:nvPicPr>
          <p:cNvPr id="6" name="Marcador de contenido 5" descr="Icono&#10;&#10;Descripción generada automáticamente">
            <a:extLst>
              <a:ext uri="{FF2B5EF4-FFF2-40B4-BE49-F238E27FC236}">
                <a16:creationId xmlns:a16="http://schemas.microsoft.com/office/drawing/2014/main" id="{66838738-AFB0-5168-C49C-E9A71F97C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76" y="87084"/>
            <a:ext cx="2728336" cy="2567846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8A1106-C3EE-645F-352B-0464DD34E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err="1"/>
              <a:t>OpenCV</a:t>
            </a:r>
            <a:endParaRPr lang="es-ES" dirty="0"/>
          </a:p>
          <a:p>
            <a:r>
              <a:rPr lang="es-ES" dirty="0" err="1"/>
              <a:t>SpeechRecognition</a:t>
            </a:r>
            <a:endParaRPr lang="es-ES" dirty="0"/>
          </a:p>
          <a:p>
            <a:r>
              <a:rPr lang="es-ES" dirty="0"/>
              <a:t>Pyttsx3</a:t>
            </a:r>
          </a:p>
          <a:p>
            <a:r>
              <a:rPr lang="es-ES" dirty="0"/>
              <a:t>Transformers</a:t>
            </a:r>
          </a:p>
          <a:p>
            <a:r>
              <a:rPr lang="es-ES" dirty="0"/>
              <a:t>Pipeline</a:t>
            </a:r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DE161B52-3261-7D65-63AB-2CC3C86E0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76" y="2654930"/>
            <a:ext cx="2728336" cy="2508036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A81DD9E1-4B5D-FEFE-21AC-D54F72E46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959" y="5180241"/>
            <a:ext cx="2876550" cy="1590675"/>
          </a:xfrm>
          <a:prstGeom prst="rect">
            <a:avLst/>
          </a:prstGeom>
        </p:spPr>
      </p:pic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C0331F4A-496B-C501-9983-7E00F8B11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312" y="2588644"/>
            <a:ext cx="3506875" cy="2593206"/>
          </a:xfrm>
          <a:prstGeom prst="rect">
            <a:avLst/>
          </a:prstGeom>
        </p:spPr>
      </p:pic>
      <p:pic>
        <p:nvPicPr>
          <p:cNvPr id="16" name="Imagen 1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45A48FD-F41E-4AD9-F07A-9D14AB1A4D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312" y="123824"/>
            <a:ext cx="3506875" cy="2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2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654F5-11B9-7882-DCAE-619E560B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del Sistema</a:t>
            </a:r>
          </a:p>
        </p:txBody>
      </p:sp>
      <p:pic>
        <p:nvPicPr>
          <p:cNvPr id="12" name="Marcador de posición de imagen 11" descr="Imagen que contiene Texto">
            <a:extLst>
              <a:ext uri="{FF2B5EF4-FFF2-40B4-BE49-F238E27FC236}">
                <a16:creationId xmlns:a16="http://schemas.microsoft.com/office/drawing/2014/main" id="{A820E67E-61F8-E7A9-0714-FCEC0622CE5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9" r="12439"/>
          <a:stretch>
            <a:fillRect/>
          </a:stretch>
        </p:blipFill>
        <p:spPr/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AD8FED-94D7-01FD-651F-8972100F0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Inicio</a:t>
            </a:r>
          </a:p>
          <a:p>
            <a:r>
              <a:rPr lang="es-ES" dirty="0"/>
              <a:t>Captura</a:t>
            </a:r>
          </a:p>
          <a:p>
            <a:r>
              <a:rPr lang="es-ES" dirty="0"/>
              <a:t>Análisis</a:t>
            </a:r>
          </a:p>
          <a:p>
            <a:r>
              <a:rPr lang="es-ES" dirty="0"/>
              <a:t>Respuesta</a:t>
            </a:r>
          </a:p>
          <a:p>
            <a:r>
              <a:rPr lang="es-ES" dirty="0"/>
              <a:t>Salida</a:t>
            </a:r>
          </a:p>
        </p:txBody>
      </p:sp>
    </p:spTree>
    <p:extLst>
      <p:ext uri="{BB962C8B-B14F-4D97-AF65-F5344CB8AC3E}">
        <p14:creationId xmlns:p14="http://schemas.microsoft.com/office/powerpoint/2010/main" val="351051353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3F3"/>
      </a:lt2>
      <a:accent1>
        <a:srgbClr val="C3684D"/>
      </a:accent1>
      <a:accent2>
        <a:srgbClr val="B13B51"/>
      </a:accent2>
      <a:accent3>
        <a:srgbClr val="C34D94"/>
      </a:accent3>
      <a:accent4>
        <a:srgbClr val="AF3BB1"/>
      </a:accent4>
      <a:accent5>
        <a:srgbClr val="8F4DC3"/>
      </a:accent5>
      <a:accent6>
        <a:srgbClr val="4F3DB2"/>
      </a:accent6>
      <a:hlink>
        <a:srgbClr val="9C3F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77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 Next LT Pro Light</vt:lpstr>
      <vt:lpstr>Sitka Subheading</vt:lpstr>
      <vt:lpstr>PebbleVTI</vt:lpstr>
      <vt:lpstr>Reconocimiento de objetos por IA</vt:lpstr>
      <vt:lpstr>Introducción</vt:lpstr>
      <vt:lpstr>Librerías</vt:lpstr>
      <vt:lpstr>Flujo del Sistema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dario arroyo</dc:creator>
  <cp:lastModifiedBy>dario arroyo</cp:lastModifiedBy>
  <cp:revision>1</cp:revision>
  <dcterms:created xsi:type="dcterms:W3CDTF">2024-11-25T21:44:40Z</dcterms:created>
  <dcterms:modified xsi:type="dcterms:W3CDTF">2024-11-25T22:00:02Z</dcterms:modified>
</cp:coreProperties>
</file>