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5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1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0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529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FBD81-A9DD-A3B2-169A-A34D1AC94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33747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195E94-46F5-21F1-2213-66D89D9E1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Collections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9EC61-F936-E7AD-1FB6-DFDEF4F75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/>
          </a:bodyPr>
          <a:lstStyle/>
          <a:p>
            <a:pPr algn="r"/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B729B-5A0B-0369-E33D-C2ED9DEF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Deque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B22B6-4C87-E7FB-B401-8E64DE70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BD4294-ADF8-5DC9-596F-8D89D65D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Deque es una clase para el manejo de strings de la librería Collections con pops y appends rápidos en ambos extremos del array</a:t>
            </a:r>
          </a:p>
          <a:p>
            <a:r>
              <a:rPr lang="es-ES" dirty="0"/>
              <a:t>Ejemplos de uso: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33C1B6-4315-0282-6231-E83F1DC5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351401"/>
            <a:ext cx="7272672" cy="29619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D5EC65-F2D9-307F-B0F4-587EC6C0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3313301"/>
            <a:ext cx="3259655" cy="33429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1AD8D77-5795-9E58-E3C2-621023334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94" y="4263597"/>
            <a:ext cx="5301304" cy="19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2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75340-5FA8-DF9B-0B68-504B019A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ChainMap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7C5CA-FCF6-53CE-CB9B-D2247C3E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036D7-A3D1-0CE6-19E2-20D7BA6E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ChainMap es una clase de la librería Collections y proporciona una vista enlazada a varios diccionarios.</a:t>
            </a:r>
          </a:p>
          <a:p>
            <a:r>
              <a:rPr lang="es-ES" dirty="0"/>
              <a:t>Ejemplos de uso: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F2EE97-302B-BEA0-134B-61F47E90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89" y="410546"/>
            <a:ext cx="6682737" cy="34746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5857420-4094-3E12-7E21-C544D6A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89" y="3885149"/>
            <a:ext cx="5758235" cy="27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90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6E2E8"/>
      </a:lt2>
      <a:accent1>
        <a:srgbClr val="7AAE66"/>
      </a:accent1>
      <a:accent2>
        <a:srgbClr val="58B465"/>
      </a:accent2>
      <a:accent3>
        <a:srgbClr val="63B18E"/>
      </a:accent3>
      <a:accent4>
        <a:srgbClr val="55AEAB"/>
      </a:accent4>
      <a:accent5>
        <a:srgbClr val="67A9D2"/>
      </a:accent5>
      <a:accent6>
        <a:srgbClr val="677CD2"/>
      </a:accent6>
      <a:hlink>
        <a:srgbClr val="9B69AE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51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Georgia Pro Light</vt:lpstr>
      <vt:lpstr>VaultVTI</vt:lpstr>
      <vt:lpstr>Collections</vt:lpstr>
      <vt:lpstr>Deque</vt:lpstr>
      <vt:lpstr>ChainMap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dario arroyo</dc:creator>
  <cp:lastModifiedBy>dario arroyo</cp:lastModifiedBy>
  <cp:revision>1</cp:revision>
  <dcterms:created xsi:type="dcterms:W3CDTF">2024-03-20T15:12:00Z</dcterms:created>
  <dcterms:modified xsi:type="dcterms:W3CDTF">2024-03-20T15:57:56Z</dcterms:modified>
</cp:coreProperties>
</file>