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4CD1EB51-5550-CFE9-6268-47942A5BC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4" r="-1" b="107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92DC73-3836-EA1E-B9BA-779C72A7F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665" y="2488112"/>
            <a:ext cx="6404554" cy="345084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Ratón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4ECD0-81AF-BB72-2EB0-6E182CA9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384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Ratón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Ratón</dc:title>
  <dc:creator>Darío Arroyo Vacas</dc:creator>
  <cp:lastModifiedBy>Darío Arroyo Vacas</cp:lastModifiedBy>
  <cp:revision>1</cp:revision>
  <dcterms:created xsi:type="dcterms:W3CDTF">2023-10-24T16:57:11Z</dcterms:created>
  <dcterms:modified xsi:type="dcterms:W3CDTF">2023-10-24T17:01:37Z</dcterms:modified>
</cp:coreProperties>
</file>