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67F07-BC99-4469-B19B-F275112575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40A5C-EF9A-44DE-A8A6-DCDB1CFBD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2ACD9F-BC3F-4294-BE22-2C06F226C3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939311-A931-43FE-BB57-F72FC0442D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F181A0-6247-4BF5-B9A5-9B9B2D4AEB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1D0886-1B93-4E06-8C76-DC5153CFC6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C80985-8C9F-48B1-9A37-76A670783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8ECE32-6E1A-4FB1-BE77-B7FA45AB8D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243328-DED9-490E-BFDF-1BF7085D94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60C1DD-255B-48BB-B11C-60DDA9E9FE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88978-EEC1-4490-A871-8797B6EEDD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B06A1-28F7-4CE1-AB0E-65778264F4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DE8AEA-EC23-4662-96B9-99B841ABB5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D552C-2EF2-49B7-AA6F-10C7B3941E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3560D-1A47-457D-953A-B2A8400ED1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DD7DD4-0A41-4169-A7C6-B9A82EFD81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B0BDBF-46B5-4147-888A-A505FE5A6C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EAC3A6-1977-4BA8-AACD-CC90E53808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F08931-A620-404E-9092-DAC36A14C5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8B4C88-587A-47E1-B69F-D7B8E38A62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ED62B0-45FF-4FB9-A0AC-516947CD51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DE3D94-15F4-493F-8634-52B77175C5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1D051-77B3-4624-B44B-969D8EDE35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F51026-36DA-4B5A-A24B-2F1C0C934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626475-3405-4901-AE84-CF3AAF9BF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FE8BAD-CDC5-445A-AF39-82F2EDEB8D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BD4D54-F1DB-4BFA-A136-397278A302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43ABD-7975-4214-B5E2-DB69072F3E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F78493-AA21-492A-BAF2-96910799D8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CE174A-889C-4E72-920C-7F66E972B9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571087D-8062-4B78-A940-851E085124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3731FD-7872-4607-902D-CDF417927D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60A23D-9486-4741-A1CC-DBBBE8594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FAC3B-6197-4A27-BAB1-068AA22812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19A909-DAE4-434D-BD02-D387F1991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F9E46D8-E2DF-4025-8650-DC019119FE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3971BFD-6D84-447E-8749-7DCC2FE9EB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90C076-910F-4F81-8B84-901C07C399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BF12123-7120-4A17-90CF-3872569294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48CFFD-513E-4957-9312-C9A59D78BA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0CF734-3ABD-4994-A114-70CD163C91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1F515C-FBD9-4887-AC24-C4C23C32CE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EDB9F1-889A-428B-8498-AB7A146525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CA2B6A-741F-402D-A20A-42BA7D9C7A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F9E98D-C73F-402C-BA38-419905A00E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117785-6066-48FC-9CD2-806DD6040F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F1DCF0-3238-473A-94D0-1190A79014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9DAB7-7C63-49AE-8257-F39D11AC1A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8996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6"/>
          <p:cNvSpPr/>
          <p:nvPr/>
        </p:nvSpPr>
        <p:spPr>
          <a:xfrm>
            <a:off x="3240" y="6400800"/>
            <a:ext cx="1218672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0" y="6334200"/>
            <a:ext cx="12186720" cy="6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F8E4AA-0BC6-456D-AC90-C0126C208757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8"/>
          <p:cNvSpPr/>
          <p:nvPr/>
        </p:nvSpPr>
        <p:spPr>
          <a:xfrm>
            <a:off x="0" y="6334200"/>
            <a:ext cx="1218996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F219AB-FEA2-4D61-8E66-103EAAE29D3E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Rectangle 8"/>
          <p:cNvSpPr/>
          <p:nvPr/>
        </p:nvSpPr>
        <p:spPr>
          <a:xfrm>
            <a:off x="0" y="6334200"/>
            <a:ext cx="1218996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98A2F8-22CE-4589-9901-F35D6E7E6A1A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"/>
          <p:cNvSpPr/>
          <p:nvPr/>
        </p:nvSpPr>
        <p:spPr>
          <a:xfrm>
            <a:off x="0" y="6400800"/>
            <a:ext cx="12189960" cy="455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Rectangle 8"/>
          <p:cNvSpPr/>
          <p:nvPr/>
        </p:nvSpPr>
        <p:spPr>
          <a:xfrm>
            <a:off x="0" y="6334200"/>
            <a:ext cx="1218996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07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0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B83DFF-BAD0-4950-92DE-0286F497513A}" type="slidenum">
              <a:rPr b="0" lang="en-GB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699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6240" cy="35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6000" spc="-52" strike="noStrike">
                <a:solidFill>
                  <a:srgbClr val="262626"/>
                </a:solidFill>
                <a:latin typeface="Calibri Light"/>
              </a:rPr>
              <a:t>Srovnání JS frameworků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6240" cy="114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cs-CZ" sz="2400" spc="185" strike="noStrike" cap="all">
                <a:solidFill>
                  <a:srgbClr val="637052"/>
                </a:solidFill>
                <a:latin typeface="Calibri Light"/>
              </a:rPr>
              <a:t>David Hrůza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Vue - Naivní implementace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Implementaci funkce ref si můžeme</a:t>
            </a:r>
            <a:br>
              <a:rPr sz="2000"/>
            </a:b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představit například takto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Několik modifikací se může odehrát</a:t>
            </a:r>
            <a:br>
              <a:rPr sz="2000"/>
            </a:b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v rámci jedné dávky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Porovnání Virtual DOMu s reálným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Zástupný symbol pro obsah 8"/>
          <p:cNvSpPr/>
          <p:nvPr/>
        </p:nvSpPr>
        <p:spPr>
          <a:xfrm>
            <a:off x="7086600" y="1920600"/>
            <a:ext cx="479880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ref = (value) =&gt; {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new Proxy({value: value}, {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set(obj, prop, newval) {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rebuildComponent();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Reflect.set(...arguments);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})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Vue - příklad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6" name="Zástupný symbol pro obsah 11"/>
          <p:cNvSpPr/>
          <p:nvPr/>
        </p:nvSpPr>
        <p:spPr>
          <a:xfrm>
            <a:off x="1097640" y="1828800"/>
            <a:ext cx="1005624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&lt;template&gt;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&lt;DOCTYPE&gt;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&lt;html&gt;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&lt;div&gt;{{currentValue}}&lt;/div&gt;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&lt;button @click="increment"&gt;Increment&lt;/button&gt;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&lt;/html&gt;</a:t>
            </a:r>
            <a:br>
              <a:rPr sz="1300"/>
            </a:b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&lt;/template&gt;</a:t>
            </a:r>
            <a:br>
              <a:rPr sz="1300"/>
            </a:br>
            <a:r>
              <a:rPr b="0" lang="en-US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&lt;script setup&gt;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import {ref} from 'vue';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currentValue = ref(0);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increment = () =&gt; (currentValue.value++)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&lt;/script&gt;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Svelte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V kompilačním kroku dochází k zreaktivnění přiřazení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Zástupný symbol pro obsah 10"/>
          <p:cNvSpPr/>
          <p:nvPr/>
        </p:nvSpPr>
        <p:spPr>
          <a:xfrm>
            <a:off x="7086600" y="2514600"/>
            <a:ext cx="479880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Zástupný symbol pro obsah 12"/>
          <p:cNvSpPr/>
          <p:nvPr/>
        </p:nvSpPr>
        <p:spPr>
          <a:xfrm>
            <a:off x="1097280" y="2286000"/>
            <a:ext cx="10056240" cy="38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&lt;DOCTYPE&gt;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&lt;html&gt;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&lt;div&gt;{currentValue}&lt;/div&gt;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&lt;button on:click={increment}&gt;Increment&lt;/button&gt;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&lt;/html&gt;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&lt;script setup&gt;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let currentValue = 0;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increment = () =&gt; (currentValue = currentValue + 1)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&lt;/script&gt;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Svelte - problémy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Je nutné dbát na to, aby se vždy objevila reaktivní proměnná na levé straně přiřazení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Obecně problémové jsou pole a zanořené objekty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Zástupný symbol pro obsah 15"/>
          <p:cNvSpPr/>
          <p:nvPr/>
        </p:nvSpPr>
        <p:spPr>
          <a:xfrm>
            <a:off x="1097280" y="3200400"/>
            <a:ext cx="324432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x = {y: {z: 42}};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temp = x.y;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temp.z = 21;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function test(thing) {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thing.y.z = 21;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test(x);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4" name="Zástupný symbol pro obsah 14"/>
          <p:cNvSpPr/>
          <p:nvPr/>
        </p:nvSpPr>
        <p:spPr>
          <a:xfrm>
            <a:off x="4800600" y="3200400"/>
            <a:ext cx="47988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let numbers = [];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function addNumber()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numbers.push(numbers.length + 1);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numbers = numbers;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function addNumber()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numbers = [...numbers.numbers.length + 1];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Svelte - problémy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Reaktivita mimo komponenty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Zástupný symbol pro obsah 18"/>
          <p:cNvSpPr/>
          <p:nvPr/>
        </p:nvSpPr>
        <p:spPr>
          <a:xfrm>
            <a:off x="1143000" y="2743200"/>
            <a:ext cx="47988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export const count = writable(0);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export const addOne = </a:t>
            </a:r>
            <a:br>
              <a:rPr sz="1300"/>
            </a:b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() =&gt; count.update((value) =&gt; value + 1);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&lt;script&gt;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import {count} from 'other/file';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&lt;/script&gt;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&lt;div&gt;{$count}&lt;/div&gt;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SolidJS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Mix mezi Vue a Svelte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Nemá virtuální DOM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Pro určité detekce změn využívá Proxy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Zástupný symbol pro obsah 19"/>
          <p:cNvSpPr/>
          <p:nvPr/>
        </p:nvSpPr>
        <p:spPr>
          <a:xfrm>
            <a:off x="1143000" y="3429000"/>
            <a:ext cx="79992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export const Counter =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[count, setCount] = createSignal(0);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addOne = () =&gt; setCount((value) =&gt; value + 1);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&lt;button onClick={addOne}&gt; {count()} &lt;/button&gt;;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SolidJS – detekce změn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2" name="Zástupný symbol pro obsah 21"/>
          <p:cNvSpPr/>
          <p:nvPr/>
        </p:nvSpPr>
        <p:spPr>
          <a:xfrm>
            <a:off x="1143000" y="1828800"/>
            <a:ext cx="79992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function createSignal(value)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subscribers = new Set();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read =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listener = getCurrentListener();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if (listener) subscribers.add(listener);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value;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write = (nextValue)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value = nextValue;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for (const sub of subscribers) sub.run();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[read, write];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SolidJS – odlišnosti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4" name="Zástupný symbol pro obsah 20"/>
          <p:cNvSpPr/>
          <p:nvPr/>
        </p:nvSpPr>
        <p:spPr>
          <a:xfrm>
            <a:off x="1143000" y="2286000"/>
            <a:ext cx="79992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Greeter =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[name, setName] = createSignal("Honza");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[surname, setSurname] = createSignal("Novák");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fullName =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result = `${name()} ${surname()}`;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console.log(`Full name is: ${result}`);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result;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update =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setName("Pepa");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setSurname("Dvořák");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&lt;button onClick={update}&gt;{fullName()}&lt;/button&gt;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25" name="Zástupný symbol pro obsah 22"/>
          <p:cNvSpPr/>
          <p:nvPr/>
        </p:nvSpPr>
        <p:spPr>
          <a:xfrm>
            <a:off x="114300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Na rozdíl od Vue a Svelte jsou změny promítnuty do DOMu okamžitě.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6" name="Zástupný symbol pro obsah 23"/>
          <p:cNvSpPr/>
          <p:nvPr/>
        </p:nvSpPr>
        <p:spPr>
          <a:xfrm>
            <a:off x="6858000" y="4572000"/>
            <a:ext cx="41130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update = () =&gt; batch(()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setName("Pepa");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setSurname("Dvořák");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Srovnání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8" name="Zástupný symbol pro obsah 25"/>
          <p:cNvSpPr/>
          <p:nvPr/>
        </p:nvSpPr>
        <p:spPr>
          <a:xfrm>
            <a:off x="1143000" y="1845720"/>
            <a:ext cx="100562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Vue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je stabilní a rozšířené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Ve srovnání s ostatními je pomalé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Vyprodukuje největší bundle kvůli systému pro porovnávání Virtuálního a reálného DOMu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Svelte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Na první pohled zajímavý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Problém s reaktivitou mimo komponenty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Problém s reaktivitou v rámci přiřazení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SolidJS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Jasný jednotný přístup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Velmi atomický přístup k reaktivitě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  <a:ea typeface="DejaVu Sans"/>
              </a:rPr>
              <a:t>Mladý framework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Úvod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097280" y="2743200"/>
            <a:ext cx="490644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&lt;DOCTYPE&gt;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&lt;html&gt;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&lt;div id="display"&gt;0&lt;/div&gt;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&lt;button id="button"&gt;Increment&lt;/button&gt;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&lt;/html&gt;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51400" y="2743200"/>
            <a:ext cx="5635800" cy="358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let currentValue = 0;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const display = document.getElementById('display');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const button = document.getElementById('button');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const reflectValue = () =&gt; display?.innerHTML = currentValue;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button.addEventListener('click', () =&gt;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currentValue++;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    </a:t>
            </a: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reflectValue()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404040"/>
                </a:solidFill>
                <a:latin typeface="Calibri"/>
              </a:rPr>
              <a:t>})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143000" y="2057400"/>
            <a:ext cx="100566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404040"/>
                </a:solidFill>
                <a:latin typeface="Calibri"/>
                <a:ea typeface="DejaVu Sans"/>
              </a:rPr>
              <a:t>Klasický přístup zinteraktivnění webového obsahu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Problémy klasického přístupu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Opakující se kód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Vyřešen komponentami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Špatně viditelný tok dat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Částečně zásluhou komponenty 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Částečně reaktivním systémem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Reaktivita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6670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Způsob programování, kde jsou závislosti automaticky detekovány a změny propagovány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Zástupný symbol pro obsah 1"/>
          <p:cNvSpPr/>
          <p:nvPr/>
        </p:nvSpPr>
        <p:spPr>
          <a:xfrm>
            <a:off x="1097280" y="2514600"/>
            <a:ext cx="1005624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&lt;template&gt;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&lt;DOCTYPE&gt;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&lt;html&gt;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&lt;div&gt;{{currentValue}}&lt;/div&gt;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&lt;button @click="increment"&gt;Increment&lt;/button&gt;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&lt;/body&gt;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&lt;/html&gt;</a:t>
            </a:r>
            <a:br>
              <a:rPr sz="1300"/>
            </a:b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&lt;/template&gt;</a:t>
            </a:r>
            <a:br>
              <a:rPr sz="1300"/>
            </a:br>
            <a:r>
              <a:rPr b="0" lang="en-US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&lt;script setup&gt;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import {ref} from 'vue';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currentValue = ref(0);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increment = () =&gt; (currentValue.value++)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&lt;/script&gt;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Thessenger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Aplikace psaná ve třech frameworcích: Vue, SolidJS a Svelte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Jednoduchý „poštovní“ klient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Potřebná pro srovnání jednotlivých přístupů na příkladu, který je blíž reálnému světu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Thessenger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144800" y="2010960"/>
            <a:ext cx="10054800" cy="39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Thessenger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744560" y="2086920"/>
            <a:ext cx="8997840" cy="362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Thessenger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600200" y="1828800"/>
            <a:ext cx="8997840" cy="434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240" cy="144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cs-CZ" sz="4800" spc="-52" strike="noStrike">
                <a:solidFill>
                  <a:srgbClr val="404040"/>
                </a:solidFill>
                <a:latin typeface="Calibri Light"/>
              </a:rPr>
              <a:t>Vue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240" cy="40212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Virtual DOM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404040"/>
                </a:solidFill>
                <a:latin typeface="Calibri"/>
              </a:rPr>
              <a:t>Proxy objekty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Primitivum jazyka JS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Umožňuje odchytnout a / nebo pozměnit práci s objektem</a:t>
            </a:r>
            <a:endParaRPr b="0" lang="en-US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404040"/>
                </a:solidFill>
                <a:latin typeface="Calibri"/>
              </a:rPr>
              <a:t>Jádro reaktivního systému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1" name="Zástupný symbol pro obsah 6"/>
          <p:cNvSpPr/>
          <p:nvPr/>
        </p:nvSpPr>
        <p:spPr>
          <a:xfrm>
            <a:off x="7086600" y="2514600"/>
            <a:ext cx="4798800" cy="40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counter = {value: 1};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const counterProxy = new Proxy(counter,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get(target, prop, receiver) {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return "world";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},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})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</a:t>
            </a:r>
            <a:r>
              <a:rPr b="0" lang="cs-CZ" sz="1300" spc="-1" strike="noStrike">
                <a:solidFill>
                  <a:srgbClr val="404040"/>
                </a:solidFill>
                <a:latin typeface="Calibri"/>
                <a:ea typeface="DejaVu Sans"/>
              </a:rPr>
              <a:t>console.log(counter.value);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TM02900769[[fn=Retrospektiva]]</Template>
  <TotalTime>704</TotalTime>
  <Application>LibreOffice/7.3.7.2$Linux_X86_64 LibreOffice_project/30$Build-2</Application>
  <AppVersion>15.0000</AppVersion>
  <Words>149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2018-08-27T13:58:27Z</dcterms:created>
  <dc:creator>d h</dc:creator>
  <dc:description/>
  <dc:language>en-US</dc:language>
  <cp:lastModifiedBy/>
  <dcterms:modified xsi:type="dcterms:W3CDTF">2023-08-25T14:21:54Z</dcterms:modified>
  <cp:revision>16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7</vt:i4>
  </property>
</Properties>
</file>