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61F33-CABE-4948-A21C-8C4E0E1D2AC7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.greks@gmail.com" initials="d" lastIdx="1" clrIdx="0">
    <p:extLst>
      <p:ext uri="{19B8F6BF-5375-455C-9EA6-DF929625EA0E}">
        <p15:presenceInfo xmlns:p15="http://schemas.microsoft.com/office/powerpoint/2012/main" userId="c3406cea746ca5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4T13:12:14.04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lv-LV" dirty="0"/>
              <a:t>EDIBO DIGITAL BOOTCAMP 2020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lv-LV" dirty="0"/>
              <a:t>DĀVIDS GREKS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A5C324-4963-4FB7-85FF-00EDD168F2EF}"/>
              </a:ext>
            </a:extLst>
          </p:cNvPr>
          <p:cNvSpPr txBox="1">
            <a:spLocks/>
          </p:cNvSpPr>
          <p:nvPr/>
        </p:nvSpPr>
        <p:spPr>
          <a:xfrm>
            <a:off x="733592" y="854556"/>
            <a:ext cx="11029616" cy="505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v-LV" dirty="0"/>
              <a:t>AR KĀDĀM programmēšanas VALODĀM UN FRAMEWORKiem SASTAPOS?!?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CD2E99-24F6-4933-BFFD-E9E08619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126742" cy="3634486"/>
          </a:xfrm>
        </p:spPr>
        <p:txBody>
          <a:bodyPr/>
          <a:lstStyle/>
          <a:p>
            <a:r>
              <a:rPr lang="lv-LV" dirty="0"/>
              <a:t>HTML</a:t>
            </a:r>
          </a:p>
          <a:p>
            <a:r>
              <a:rPr lang="lv-LV" dirty="0"/>
              <a:t>CSS</a:t>
            </a:r>
          </a:p>
          <a:p>
            <a:r>
              <a:rPr lang="lv-LV" dirty="0"/>
              <a:t>TYPESCRIPT/JAVASCRIPT</a:t>
            </a:r>
          </a:p>
          <a:p>
            <a:r>
              <a:rPr lang="lv-LV" dirty="0"/>
              <a:t>MYSQL/SQL</a:t>
            </a:r>
          </a:p>
          <a:p>
            <a:r>
              <a:rPr lang="lv-LV" dirty="0"/>
              <a:t>C#</a:t>
            </a:r>
          </a:p>
          <a:p>
            <a:r>
              <a:rPr lang="lv-LV" dirty="0"/>
              <a:t>PYTHON</a:t>
            </a:r>
          </a:p>
          <a:p>
            <a:r>
              <a:rPr lang="lv-LV" dirty="0"/>
              <a:t>JAVA</a:t>
            </a:r>
          </a:p>
          <a:p>
            <a:r>
              <a:rPr lang="lv-LV" dirty="0"/>
              <a:t>NOSQL(MONGODB)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29EA0C2-3072-4887-B1F0-A9FEE81A1293}"/>
              </a:ext>
            </a:extLst>
          </p:cNvPr>
          <p:cNvSpPr txBox="1">
            <a:spLocks/>
          </p:cNvSpPr>
          <p:nvPr/>
        </p:nvSpPr>
        <p:spPr>
          <a:xfrm>
            <a:off x="6446495" y="2340864"/>
            <a:ext cx="312674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ANGULAR</a:t>
            </a:r>
          </a:p>
          <a:p>
            <a:r>
              <a:rPr lang="lv-LV" dirty="0"/>
              <a:t>DOTNET</a:t>
            </a:r>
          </a:p>
          <a:p>
            <a:r>
              <a:rPr lang="lv-LV" dirty="0"/>
              <a:t>SPRING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1046-AEFE-44DE-8BB1-7323A6DC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lv-LV" dirty="0"/>
              <a:t>KO SAMĀCĪJOS?!?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E044-2307-4DEA-BA7F-1AF6F615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92241"/>
            <a:ext cx="11029615" cy="3634486"/>
          </a:xfrm>
        </p:spPr>
        <p:txBody>
          <a:bodyPr/>
          <a:lstStyle/>
          <a:p>
            <a:r>
              <a:rPr lang="lv-LV" dirty="0"/>
              <a:t>TERMINAL</a:t>
            </a:r>
          </a:p>
          <a:p>
            <a:r>
              <a:rPr lang="lv-LV" dirty="0"/>
              <a:t>GITHUB</a:t>
            </a:r>
          </a:p>
          <a:p>
            <a:r>
              <a:rPr lang="lv-LV" dirty="0"/>
              <a:t>ANGULAR(TYPESCRIPT)</a:t>
            </a:r>
          </a:p>
          <a:p>
            <a:r>
              <a:rPr lang="lv-LV" dirty="0"/>
              <a:t>HTML/CSS</a:t>
            </a:r>
          </a:p>
          <a:p>
            <a:r>
              <a:rPr lang="lv-LV" dirty="0"/>
              <a:t>DOTNET(C#)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28C0-F089-49CD-86F1-F381E65D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lv-LV" dirty="0"/>
              <a:t>Kaut kas tika izveidots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0130-1E41-45BB-AAAA-D13D6FFF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42007">
            <a:off x="306474" y="1485887"/>
            <a:ext cx="8474352" cy="332591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088F47D-D558-4D1A-809B-3C119291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1142007">
            <a:off x="1968889" y="2948594"/>
            <a:ext cx="8474352" cy="233775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26740ED-567D-43AB-84ED-B7DF941CC9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21142007">
            <a:off x="3482072" y="3797392"/>
            <a:ext cx="8474352" cy="225842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4AD009E-82E9-4E46-9A8E-BDF0F9130A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1142007">
            <a:off x="8118308" y="4191023"/>
            <a:ext cx="3506628" cy="23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89A7C-0EB5-4513-9D53-7EF26BAB8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89F55-4DE2-4948-A43C-CF2B8A779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Vai ir kādi jautājumi?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12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{8F5B4EB0-620E-4562-96B1-607E9B2910BB}tf33552983</Template>
  <TotalTime>25</TotalTime>
  <Words>62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EDIBO DIGITAL BOOTCAMP 2020</vt:lpstr>
      <vt:lpstr>PowerPoint Presentation</vt:lpstr>
      <vt:lpstr>KO SAMĀCĪJOS?!?</vt:lpstr>
      <vt:lpstr>Kaut kas tika izveidots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EDIBO DIGITAL BOOTCAMP 2020</dc:title>
  <dc:creator>davids.greks@gmail.com</dc:creator>
  <cp:lastModifiedBy>davids.greks@gmail.com</cp:lastModifiedBy>
  <cp:revision>3</cp:revision>
  <dcterms:created xsi:type="dcterms:W3CDTF">2020-08-04T10:00:36Z</dcterms:created>
  <dcterms:modified xsi:type="dcterms:W3CDTF">2020-08-04T10:26:05Z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